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9"/>
  </p:notesMasterIdLst>
  <p:sldIdLst>
    <p:sldId id="256" r:id="rId3"/>
    <p:sldId id="280" r:id="rId4"/>
    <p:sldId id="441" r:id="rId5"/>
    <p:sldId id="443" r:id="rId6"/>
    <p:sldId id="444" r:id="rId7"/>
    <p:sldId id="445" r:id="rId8"/>
    <p:sldId id="290" r:id="rId9"/>
    <p:sldId id="294" r:id="rId10"/>
    <p:sldId id="305" r:id="rId11"/>
    <p:sldId id="292" r:id="rId12"/>
    <p:sldId id="295" r:id="rId13"/>
    <p:sldId id="299" r:id="rId14"/>
    <p:sldId id="301" r:id="rId15"/>
    <p:sldId id="310" r:id="rId16"/>
    <p:sldId id="311" r:id="rId17"/>
    <p:sldId id="314" r:id="rId18"/>
    <p:sldId id="315" r:id="rId19"/>
    <p:sldId id="309" r:id="rId20"/>
    <p:sldId id="446" r:id="rId21"/>
    <p:sldId id="279" r:id="rId22"/>
    <p:sldId id="447" r:id="rId23"/>
    <p:sldId id="448" r:id="rId24"/>
    <p:sldId id="282" r:id="rId25"/>
    <p:sldId id="283" r:id="rId26"/>
    <p:sldId id="449" r:id="rId27"/>
    <p:sldId id="284" r:id="rId28"/>
    <p:sldId id="285" r:id="rId29"/>
    <p:sldId id="286" r:id="rId30"/>
    <p:sldId id="287" r:id="rId31"/>
    <p:sldId id="288" r:id="rId32"/>
    <p:sldId id="289" r:id="rId33"/>
    <p:sldId id="450" r:id="rId34"/>
    <p:sldId id="291" r:id="rId35"/>
    <p:sldId id="451" r:id="rId36"/>
    <p:sldId id="293" r:id="rId37"/>
    <p:sldId id="2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5" d="100"/>
          <a:sy n="55" d="100"/>
        </p:scale>
        <p:origin x="10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'ODTP Actions'!$A$2:$B$13</c:f>
              <c:multiLvlStrCache>
                <c:ptCount val="12"/>
                <c:lvl>
                  <c:pt idx="0">
                    <c:v>Facing and Addressing Ocean Hazards Together</c:v>
                  </c:pt>
                  <c:pt idx="1">
                    <c:v>EPOS Thematic Core Services TSUNAMI</c:v>
                  </c:pt>
                  <c:pt idx="2">
                    <c:v>Sustaining AGITHAR towards a Global Tsunami Model</c:v>
                  </c:pt>
                  <c:pt idx="3">
                    <c:v>Scaling-Up and Strengthening the Resilience of Coastal Communities in the North-Eastern Atlantic and Mediterranean Regions to the Impact of Tsunamis and Other Sea Level-Related Coastal Hazards (CoastWave 20)</c:v>
                  </c:pt>
                  <c:pt idx="4">
                    <c:v>INCOIS Submarine Cable Multi-Parameter Observatory</c:v>
                  </c:pt>
                  <c:pt idx="5">
                    <c:v>Tsunami Ready Odisha (TRO)</c:v>
                  </c:pt>
                  <c:pt idx="6">
                    <c:v>People Centred Tsunami early warning for India</c:v>
                  </c:pt>
                  <c:pt idx="7">
                    <c:v>Development of comprehensive tsunami software</c:v>
                  </c:pt>
                  <c:pt idx="8">
                    <c:v>NEAM-COMMITMENT</c:v>
                  </c:pt>
                  <c:pt idx="9">
                    <c:v>Global Tsunami Model Association</c:v>
                  </c:pt>
                  <c:pt idx="10">
                    <c:v>SUSTAIN (tSUnami reSilient criTicAl INfrastructure)</c:v>
                  </c:pt>
                  <c:pt idx="11">
                    <c:v>Total</c:v>
                  </c:pt>
                </c:lvl>
                <c:lvl>
                  <c:pt idx="0">
                    <c:v>PROJECT 1</c:v>
                  </c:pt>
                  <c:pt idx="1">
                    <c:v>PROJECT 2</c:v>
                  </c:pt>
                  <c:pt idx="2">
                    <c:v>PROJECT 3</c:v>
                  </c:pt>
                  <c:pt idx="3">
                    <c:v>PROJECT 4</c:v>
                  </c:pt>
                  <c:pt idx="4">
                    <c:v>PROJECT 5</c:v>
                  </c:pt>
                  <c:pt idx="5">
                    <c:v>PROJECT 6</c:v>
                  </c:pt>
                  <c:pt idx="6">
                    <c:v>PROJECT 7</c:v>
                  </c:pt>
                  <c:pt idx="7">
                    <c:v>CONTRIBUTION 1</c:v>
                  </c:pt>
                  <c:pt idx="11">
                    <c:v>Total</c:v>
                  </c:pt>
                </c:lvl>
              </c:multiLvlStrCache>
            </c:multiLvlStrRef>
          </c:cat>
          <c:val>
            <c:numRef>
              <c:f>'ODTP Actions'!$D$2:$D$13</c:f>
              <c:numCache>
                <c:formatCode>General</c:formatCode>
                <c:ptCount val="12"/>
                <c:pt idx="0">
                  <c:v>500000</c:v>
                </c:pt>
                <c:pt idx="1">
                  <c:v>6600000</c:v>
                </c:pt>
                <c:pt idx="2">
                  <c:v>120000</c:v>
                </c:pt>
                <c:pt idx="3">
                  <c:v>1500000</c:v>
                </c:pt>
                <c:pt idx="4">
                  <c:v>5959835</c:v>
                </c:pt>
                <c:pt idx="5">
                  <c:v>67335</c:v>
                </c:pt>
                <c:pt idx="6">
                  <c:v>2840150</c:v>
                </c:pt>
                <c:pt idx="7">
                  <c:v>0</c:v>
                </c:pt>
                <c:pt idx="8">
                  <c:v>986000</c:v>
                </c:pt>
                <c:pt idx="9">
                  <c:v>500000</c:v>
                </c:pt>
                <c:pt idx="10">
                  <c:v>700000</c:v>
                </c:pt>
                <c:pt idx="11">
                  <c:v>19773320</c:v>
                </c:pt>
              </c:numCache>
            </c:numRef>
          </c:val>
          <c:extLst>
            <c:ext xmlns:c16="http://schemas.microsoft.com/office/drawing/2014/chart" uri="{C3380CC4-5D6E-409C-BE32-E72D297353CC}">
              <c16:uniqueId val="{00000000-C8D4-4238-B7D5-B3A1CCAFC89A}"/>
            </c:ext>
          </c:extLst>
        </c:ser>
        <c:dLbls>
          <c:showLegendKey val="0"/>
          <c:showVal val="0"/>
          <c:showCatName val="0"/>
          <c:showSerName val="0"/>
          <c:showPercent val="0"/>
          <c:showBubbleSize val="0"/>
        </c:dLbls>
        <c:gapWidth val="219"/>
        <c:overlap val="-27"/>
        <c:axId val="843853792"/>
        <c:axId val="843860632"/>
      </c:barChart>
      <c:catAx>
        <c:axId val="84385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860632"/>
        <c:crosses val="autoZero"/>
        <c:auto val="1"/>
        <c:lblAlgn val="ctr"/>
        <c:lblOffset val="100"/>
        <c:noMultiLvlLbl val="0"/>
      </c:catAx>
      <c:valAx>
        <c:axId val="843860632"/>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85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54B52-732D-47D0-B985-4540120DD5C5}" type="doc">
      <dgm:prSet loTypeId="urn:microsoft.com/office/officeart/2005/8/layout/target1" loCatId="relationship" qsTypeId="urn:microsoft.com/office/officeart/2005/8/quickstyle/simple1" qsCatId="simple" csTypeId="urn:microsoft.com/office/officeart/2005/8/colors/colorful4" csCatId="colorful" phldr="1"/>
      <dgm:spPr/>
    </dgm:pt>
    <dgm:pt modelId="{691E00FD-E66A-4E96-B374-A9741BFD92FD}">
      <dgm:prSet phldrT="[Text]"/>
      <dgm:spPr/>
      <dgm:t>
        <a:bodyPr/>
        <a:lstStyle/>
        <a:p>
          <a:r>
            <a:rPr lang="en-US" dirty="0"/>
            <a:t>ODTP-RDI KPI  (Two High Level Objectives)</a:t>
          </a:r>
        </a:p>
      </dgm:t>
    </dgm:pt>
    <dgm:pt modelId="{5DD73031-936D-49FA-B891-71103AF006F3}" type="parTrans" cxnId="{7C47837C-3705-4D5B-9872-9A320150B0BF}">
      <dgm:prSet/>
      <dgm:spPr/>
      <dgm:t>
        <a:bodyPr/>
        <a:lstStyle/>
        <a:p>
          <a:endParaRPr lang="en-US"/>
        </a:p>
      </dgm:t>
    </dgm:pt>
    <dgm:pt modelId="{35DD2EB2-B939-49B5-966D-9B5EE741EB39}" type="sibTrans" cxnId="{7C47837C-3705-4D5B-9872-9A320150B0BF}">
      <dgm:prSet/>
      <dgm:spPr/>
      <dgm:t>
        <a:bodyPr/>
        <a:lstStyle/>
        <a:p>
          <a:endParaRPr lang="en-US"/>
        </a:p>
      </dgm:t>
    </dgm:pt>
    <dgm:pt modelId="{F0585F28-0286-4DD8-A182-B98C7AB78669}">
      <dgm:prSet phldrT="[Text]"/>
      <dgm:spPr/>
      <dgm:t>
        <a:bodyPr/>
        <a:lstStyle/>
        <a:p>
          <a:r>
            <a:rPr lang="en-US" dirty="0"/>
            <a:t>Tsunami Programme (ICG/GTKPI) </a:t>
          </a:r>
        </a:p>
      </dgm:t>
    </dgm:pt>
    <dgm:pt modelId="{787941AF-D1A8-47CE-B9CC-73442A007E42}" type="parTrans" cxnId="{68DC2B31-47E8-4E46-8400-B5DEE357F025}">
      <dgm:prSet/>
      <dgm:spPr/>
      <dgm:t>
        <a:bodyPr/>
        <a:lstStyle/>
        <a:p>
          <a:endParaRPr lang="en-US"/>
        </a:p>
      </dgm:t>
    </dgm:pt>
    <dgm:pt modelId="{9FF0B62B-D87A-4112-97A7-69F437A42FC1}" type="sibTrans" cxnId="{68DC2B31-47E8-4E46-8400-B5DEE357F025}">
      <dgm:prSet/>
      <dgm:spPr/>
      <dgm:t>
        <a:bodyPr/>
        <a:lstStyle/>
        <a:p>
          <a:endParaRPr lang="en-US"/>
        </a:p>
      </dgm:t>
    </dgm:pt>
    <dgm:pt modelId="{09EAB567-BC16-4CE3-8959-473A4B12DD0F}" type="pres">
      <dgm:prSet presAssocID="{E1E54B52-732D-47D0-B985-4540120DD5C5}" presName="composite" presStyleCnt="0">
        <dgm:presLayoutVars>
          <dgm:chMax val="5"/>
          <dgm:dir/>
          <dgm:resizeHandles val="exact"/>
        </dgm:presLayoutVars>
      </dgm:prSet>
      <dgm:spPr/>
    </dgm:pt>
    <dgm:pt modelId="{FE0E9A34-76BB-48ED-8A71-3D186BB3405D}" type="pres">
      <dgm:prSet presAssocID="{691E00FD-E66A-4E96-B374-A9741BFD92FD}" presName="circle1" presStyleLbl="lnNode1" presStyleIdx="0" presStyleCnt="2" custScaleX="121217" custScaleY="121911"/>
      <dgm:spPr/>
    </dgm:pt>
    <dgm:pt modelId="{86A1556B-838A-4208-8569-35A7F2A38FCF}" type="pres">
      <dgm:prSet presAssocID="{691E00FD-E66A-4E96-B374-A9741BFD92FD}" presName="text1" presStyleLbl="revTx" presStyleIdx="0" presStyleCnt="2" custScaleX="175195">
        <dgm:presLayoutVars>
          <dgm:bulletEnabled val="1"/>
        </dgm:presLayoutVars>
      </dgm:prSet>
      <dgm:spPr/>
    </dgm:pt>
    <dgm:pt modelId="{BD6C1D1D-19DE-4993-AC90-E9DE63E4AC24}" type="pres">
      <dgm:prSet presAssocID="{691E00FD-E66A-4E96-B374-A9741BFD92FD}" presName="line1" presStyleLbl="callout" presStyleIdx="0" presStyleCnt="4"/>
      <dgm:spPr/>
    </dgm:pt>
    <dgm:pt modelId="{95384E0E-38E4-40F2-AAAC-1B390BCC60A1}" type="pres">
      <dgm:prSet presAssocID="{691E00FD-E66A-4E96-B374-A9741BFD92FD}" presName="d1" presStyleLbl="callout" presStyleIdx="1" presStyleCnt="4"/>
      <dgm:spPr/>
    </dgm:pt>
    <dgm:pt modelId="{9C291FE4-0740-45EF-96E0-5855E78A7E8F}" type="pres">
      <dgm:prSet presAssocID="{F0585F28-0286-4DD8-A182-B98C7AB78669}" presName="circle2" presStyleLbl="lnNode1" presStyleIdx="1" presStyleCnt="2"/>
      <dgm:spPr/>
    </dgm:pt>
    <dgm:pt modelId="{93457716-E223-48EF-843D-87A72897B2B2}" type="pres">
      <dgm:prSet presAssocID="{F0585F28-0286-4DD8-A182-B98C7AB78669}" presName="text2" presStyleLbl="revTx" presStyleIdx="1" presStyleCnt="2">
        <dgm:presLayoutVars>
          <dgm:bulletEnabled val="1"/>
        </dgm:presLayoutVars>
      </dgm:prSet>
      <dgm:spPr/>
    </dgm:pt>
    <dgm:pt modelId="{254C3859-E31B-49D6-919E-3775EBC43F9B}" type="pres">
      <dgm:prSet presAssocID="{F0585F28-0286-4DD8-A182-B98C7AB78669}" presName="line2" presStyleLbl="callout" presStyleIdx="2" presStyleCnt="4"/>
      <dgm:spPr/>
    </dgm:pt>
    <dgm:pt modelId="{82C4B14E-8EB1-4CF8-8EF3-3167FC7A2A2B}" type="pres">
      <dgm:prSet presAssocID="{F0585F28-0286-4DD8-A182-B98C7AB78669}" presName="d2" presStyleLbl="callout" presStyleIdx="3" presStyleCnt="4"/>
      <dgm:spPr/>
    </dgm:pt>
  </dgm:ptLst>
  <dgm:cxnLst>
    <dgm:cxn modelId="{5D10F209-3398-486A-BA15-94A5D8CAA815}" type="presOf" srcId="{E1E54B52-732D-47D0-B985-4540120DD5C5}" destId="{09EAB567-BC16-4CE3-8959-473A4B12DD0F}" srcOrd="0" destOrd="0" presId="urn:microsoft.com/office/officeart/2005/8/layout/target1"/>
    <dgm:cxn modelId="{68DC2B31-47E8-4E46-8400-B5DEE357F025}" srcId="{E1E54B52-732D-47D0-B985-4540120DD5C5}" destId="{F0585F28-0286-4DD8-A182-B98C7AB78669}" srcOrd="1" destOrd="0" parTransId="{787941AF-D1A8-47CE-B9CC-73442A007E42}" sibTransId="{9FF0B62B-D87A-4112-97A7-69F437A42FC1}"/>
    <dgm:cxn modelId="{B7EA463F-1F4D-49CE-90E4-6CF60BC8239E}" type="presOf" srcId="{F0585F28-0286-4DD8-A182-B98C7AB78669}" destId="{93457716-E223-48EF-843D-87A72897B2B2}" srcOrd="0" destOrd="0" presId="urn:microsoft.com/office/officeart/2005/8/layout/target1"/>
    <dgm:cxn modelId="{C6786C61-03AD-4373-98B7-E9EEE1D9B470}" type="presOf" srcId="{691E00FD-E66A-4E96-B374-A9741BFD92FD}" destId="{86A1556B-838A-4208-8569-35A7F2A38FCF}" srcOrd="0" destOrd="0" presId="urn:microsoft.com/office/officeart/2005/8/layout/target1"/>
    <dgm:cxn modelId="{7C47837C-3705-4D5B-9872-9A320150B0BF}" srcId="{E1E54B52-732D-47D0-B985-4540120DD5C5}" destId="{691E00FD-E66A-4E96-B374-A9741BFD92FD}" srcOrd="0" destOrd="0" parTransId="{5DD73031-936D-49FA-B891-71103AF006F3}" sibTransId="{35DD2EB2-B939-49B5-966D-9B5EE741EB39}"/>
    <dgm:cxn modelId="{BF84CEF6-05DC-4DA2-A7FB-7EAAEFFAA9A0}" type="presParOf" srcId="{09EAB567-BC16-4CE3-8959-473A4B12DD0F}" destId="{FE0E9A34-76BB-48ED-8A71-3D186BB3405D}" srcOrd="0" destOrd="0" presId="urn:microsoft.com/office/officeart/2005/8/layout/target1"/>
    <dgm:cxn modelId="{564F7019-11EC-4011-AF9B-1F69E6EB47F2}" type="presParOf" srcId="{09EAB567-BC16-4CE3-8959-473A4B12DD0F}" destId="{86A1556B-838A-4208-8569-35A7F2A38FCF}" srcOrd="1" destOrd="0" presId="urn:microsoft.com/office/officeart/2005/8/layout/target1"/>
    <dgm:cxn modelId="{2237D0FD-9003-4C4E-B883-981914211966}" type="presParOf" srcId="{09EAB567-BC16-4CE3-8959-473A4B12DD0F}" destId="{BD6C1D1D-19DE-4993-AC90-E9DE63E4AC24}" srcOrd="2" destOrd="0" presId="urn:microsoft.com/office/officeart/2005/8/layout/target1"/>
    <dgm:cxn modelId="{53A8AC00-2D4F-4667-921D-D4922B2B66B1}" type="presParOf" srcId="{09EAB567-BC16-4CE3-8959-473A4B12DD0F}" destId="{95384E0E-38E4-40F2-AAAC-1B390BCC60A1}" srcOrd="3" destOrd="0" presId="urn:microsoft.com/office/officeart/2005/8/layout/target1"/>
    <dgm:cxn modelId="{2FF5D345-709D-43AE-B95E-870B60841B07}" type="presParOf" srcId="{09EAB567-BC16-4CE3-8959-473A4B12DD0F}" destId="{9C291FE4-0740-45EF-96E0-5855E78A7E8F}" srcOrd="4" destOrd="0" presId="urn:microsoft.com/office/officeart/2005/8/layout/target1"/>
    <dgm:cxn modelId="{BE1141E9-26B3-47A1-90DE-4851AFDCCD45}" type="presParOf" srcId="{09EAB567-BC16-4CE3-8959-473A4B12DD0F}" destId="{93457716-E223-48EF-843D-87A72897B2B2}" srcOrd="5" destOrd="0" presId="urn:microsoft.com/office/officeart/2005/8/layout/target1"/>
    <dgm:cxn modelId="{F9E39022-FEE0-4364-ADB3-77FF5F5D8991}" type="presParOf" srcId="{09EAB567-BC16-4CE3-8959-473A4B12DD0F}" destId="{254C3859-E31B-49D6-919E-3775EBC43F9B}" srcOrd="6" destOrd="0" presId="urn:microsoft.com/office/officeart/2005/8/layout/target1"/>
    <dgm:cxn modelId="{B6B90745-26FD-4517-BAB0-AEC6D3FC1F2F}" type="presParOf" srcId="{09EAB567-BC16-4CE3-8959-473A4B12DD0F}" destId="{82C4B14E-8EB1-4CF8-8EF3-3167FC7A2A2B}"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1DBCBD-46BF-429E-A1DE-515CC77436F2}"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914026AD-A781-436B-9899-BF93303262CC}">
      <dgm:prSet/>
      <dgm:spPr/>
      <dgm:t>
        <a:bodyPr/>
        <a:lstStyle/>
        <a:p>
          <a:r>
            <a:rPr lang="en-GB" dirty="0"/>
            <a:t>UNESCO-IOC/TSR invited written proposals from Individual Consultants to Support the Tsunami Resilience Section (TSR) to develop the Ocean Decade Tsunami Programme (ODTP) Monitoring and Tracking Tool</a:t>
          </a:r>
          <a:endParaRPr lang="en-US" dirty="0"/>
        </a:p>
      </dgm:t>
    </dgm:pt>
    <dgm:pt modelId="{0C407E76-597C-494F-AAD2-AF2D471490BC}" type="parTrans" cxnId="{2C3518E1-E8A6-4587-A9D0-2CC1353D163B}">
      <dgm:prSet/>
      <dgm:spPr/>
      <dgm:t>
        <a:bodyPr/>
        <a:lstStyle/>
        <a:p>
          <a:endParaRPr lang="en-US"/>
        </a:p>
      </dgm:t>
    </dgm:pt>
    <dgm:pt modelId="{6A869D4B-2C62-4FEC-8CD8-C10F42B5986A}" type="sibTrans" cxnId="{2C3518E1-E8A6-4587-A9D0-2CC1353D163B}">
      <dgm:prSet/>
      <dgm:spPr/>
      <dgm:t>
        <a:bodyPr/>
        <a:lstStyle/>
        <a:p>
          <a:endParaRPr lang="en-US"/>
        </a:p>
      </dgm:t>
    </dgm:pt>
    <dgm:pt modelId="{E62A95F8-5CD6-45D5-88A2-7DA1B13C7408}">
      <dgm:prSet/>
      <dgm:spPr/>
      <dgm:t>
        <a:bodyPr/>
        <a:lstStyle/>
        <a:p>
          <a:r>
            <a:rPr lang="en-GB"/>
            <a:t>Only one application was received after extension and readvertising.</a:t>
          </a:r>
          <a:endParaRPr lang="en-US"/>
        </a:p>
      </dgm:t>
    </dgm:pt>
    <dgm:pt modelId="{BF0E4E10-A22E-4848-B21E-7E0DB1BB02E7}" type="parTrans" cxnId="{2710C94B-C6EF-49D2-9153-F29FC7ADD34F}">
      <dgm:prSet/>
      <dgm:spPr/>
      <dgm:t>
        <a:bodyPr/>
        <a:lstStyle/>
        <a:p>
          <a:endParaRPr lang="en-US"/>
        </a:p>
      </dgm:t>
    </dgm:pt>
    <dgm:pt modelId="{E7DFEB9E-C2BF-4DD5-BAC2-FC458021420E}" type="sibTrans" cxnId="{2710C94B-C6EF-49D2-9153-F29FC7ADD34F}">
      <dgm:prSet/>
      <dgm:spPr/>
      <dgm:t>
        <a:bodyPr/>
        <a:lstStyle/>
        <a:p>
          <a:endParaRPr lang="en-US"/>
        </a:p>
      </dgm:t>
    </dgm:pt>
    <dgm:pt modelId="{6FC1AD9E-8DC9-41C5-AB4E-E1E9177C2BE7}">
      <dgm:prSet/>
      <dgm:spPr/>
      <dgm:t>
        <a:bodyPr/>
        <a:lstStyle/>
        <a:p>
          <a:r>
            <a:rPr lang="en-GB"/>
            <a:t>Evaluation found the application is not only unaffordable, but also focused on  disaster response technological tools/platforms. Perhaps more useful for developing the ODTP RDI KPI survey platform at the final stages.  Not a simple task?</a:t>
          </a:r>
          <a:endParaRPr lang="en-US"/>
        </a:p>
      </dgm:t>
    </dgm:pt>
    <dgm:pt modelId="{96835429-3C9D-4E7E-BA32-53E298676CC0}" type="parTrans" cxnId="{056FF1E7-870C-4D3C-B54A-9F282F98D5E9}">
      <dgm:prSet/>
      <dgm:spPr/>
      <dgm:t>
        <a:bodyPr/>
        <a:lstStyle/>
        <a:p>
          <a:endParaRPr lang="en-US"/>
        </a:p>
      </dgm:t>
    </dgm:pt>
    <dgm:pt modelId="{8E8ADBD6-5C02-4614-B04C-20C0EA24EBAE}" type="sibTrans" cxnId="{056FF1E7-870C-4D3C-B54A-9F282F98D5E9}">
      <dgm:prSet/>
      <dgm:spPr/>
      <dgm:t>
        <a:bodyPr/>
        <a:lstStyle/>
        <a:p>
          <a:endParaRPr lang="en-US"/>
        </a:p>
      </dgm:t>
    </dgm:pt>
    <dgm:pt modelId="{0CB1BFF6-0E53-4A99-913B-F41B2C116FD6}">
      <dgm:prSet/>
      <dgm:spPr/>
      <dgm:t>
        <a:bodyPr/>
        <a:lstStyle/>
        <a:p>
          <a:r>
            <a:rPr lang="en-GB" dirty="0"/>
            <a:t>TRS decided to develop the new ODTP-RDI KPI  in house </a:t>
          </a:r>
          <a:r>
            <a:rPr lang="en-US" dirty="0"/>
            <a:t>based on work already started.</a:t>
          </a:r>
        </a:p>
      </dgm:t>
    </dgm:pt>
    <dgm:pt modelId="{2635FA54-FDE0-4E5A-BCF7-452E7EF48D22}" type="parTrans" cxnId="{5FA7806C-371D-4013-8239-B4C74607BCC9}">
      <dgm:prSet/>
      <dgm:spPr/>
      <dgm:t>
        <a:bodyPr/>
        <a:lstStyle/>
        <a:p>
          <a:endParaRPr lang="en-US"/>
        </a:p>
      </dgm:t>
    </dgm:pt>
    <dgm:pt modelId="{53740A9E-3A17-4938-B1CA-7F3CCA43720D}" type="sibTrans" cxnId="{5FA7806C-371D-4013-8239-B4C74607BCC9}">
      <dgm:prSet/>
      <dgm:spPr/>
      <dgm:t>
        <a:bodyPr/>
        <a:lstStyle/>
        <a:p>
          <a:endParaRPr lang="en-US"/>
        </a:p>
      </dgm:t>
    </dgm:pt>
    <dgm:pt modelId="{EA843B72-6567-488E-AB8B-5FE1E5E091BF}">
      <dgm:prSet/>
      <dgm:spPr/>
      <dgm:t>
        <a:bodyPr/>
        <a:lstStyle/>
        <a:p>
          <a:r>
            <a:rPr lang="en-US"/>
            <a:t>A first meeting was organized with the participation of key TRS staff mid-December 2024</a:t>
          </a:r>
        </a:p>
      </dgm:t>
    </dgm:pt>
    <dgm:pt modelId="{FEE2F292-CF82-4968-9A27-7F33147B2068}" type="parTrans" cxnId="{DD7E3E39-3C15-431C-9AE4-C498D2E1E19F}">
      <dgm:prSet/>
      <dgm:spPr/>
      <dgm:t>
        <a:bodyPr/>
        <a:lstStyle/>
        <a:p>
          <a:endParaRPr lang="en-US"/>
        </a:p>
      </dgm:t>
    </dgm:pt>
    <dgm:pt modelId="{2D888433-1335-489A-BEDE-CCEE386C74EE}" type="sibTrans" cxnId="{DD7E3E39-3C15-431C-9AE4-C498D2E1E19F}">
      <dgm:prSet/>
      <dgm:spPr/>
      <dgm:t>
        <a:bodyPr/>
        <a:lstStyle/>
        <a:p>
          <a:endParaRPr lang="en-US"/>
        </a:p>
      </dgm:t>
    </dgm:pt>
    <dgm:pt modelId="{8E5EFC47-7E6E-4E7F-9F74-A6A3DA2B66C2}" type="pres">
      <dgm:prSet presAssocID="{BB1DBCBD-46BF-429E-A1DE-515CC77436F2}" presName="Name0" presStyleCnt="0">
        <dgm:presLayoutVars>
          <dgm:dir/>
          <dgm:resizeHandles val="exact"/>
        </dgm:presLayoutVars>
      </dgm:prSet>
      <dgm:spPr/>
    </dgm:pt>
    <dgm:pt modelId="{14024AE4-CB55-48DF-AAE6-C81236CF4457}" type="pres">
      <dgm:prSet presAssocID="{914026AD-A781-436B-9899-BF93303262CC}" presName="node" presStyleLbl="node1" presStyleIdx="0" presStyleCnt="5">
        <dgm:presLayoutVars>
          <dgm:bulletEnabled val="1"/>
        </dgm:presLayoutVars>
      </dgm:prSet>
      <dgm:spPr/>
    </dgm:pt>
    <dgm:pt modelId="{24E9C93B-C753-43F7-A003-C1E8B234E90C}" type="pres">
      <dgm:prSet presAssocID="{6A869D4B-2C62-4FEC-8CD8-C10F42B5986A}" presName="sibTrans" presStyleLbl="sibTrans1D1" presStyleIdx="0" presStyleCnt="4"/>
      <dgm:spPr/>
    </dgm:pt>
    <dgm:pt modelId="{F7CC3D7C-D921-46A0-87EB-91B1746C746B}" type="pres">
      <dgm:prSet presAssocID="{6A869D4B-2C62-4FEC-8CD8-C10F42B5986A}" presName="connectorText" presStyleLbl="sibTrans1D1" presStyleIdx="0" presStyleCnt="4"/>
      <dgm:spPr/>
    </dgm:pt>
    <dgm:pt modelId="{E96CFB35-BB28-4B18-A849-12706ED04D0C}" type="pres">
      <dgm:prSet presAssocID="{E62A95F8-5CD6-45D5-88A2-7DA1B13C7408}" presName="node" presStyleLbl="node1" presStyleIdx="1" presStyleCnt="5">
        <dgm:presLayoutVars>
          <dgm:bulletEnabled val="1"/>
        </dgm:presLayoutVars>
      </dgm:prSet>
      <dgm:spPr/>
    </dgm:pt>
    <dgm:pt modelId="{D151F731-3051-469C-BE19-2EC3367D76D0}" type="pres">
      <dgm:prSet presAssocID="{E7DFEB9E-C2BF-4DD5-BAC2-FC458021420E}" presName="sibTrans" presStyleLbl="sibTrans1D1" presStyleIdx="1" presStyleCnt="4"/>
      <dgm:spPr/>
    </dgm:pt>
    <dgm:pt modelId="{15C7492D-259C-464E-A331-14C734FF94B9}" type="pres">
      <dgm:prSet presAssocID="{E7DFEB9E-C2BF-4DD5-BAC2-FC458021420E}" presName="connectorText" presStyleLbl="sibTrans1D1" presStyleIdx="1" presStyleCnt="4"/>
      <dgm:spPr/>
    </dgm:pt>
    <dgm:pt modelId="{31DF4E4A-E83D-478F-9E5A-4DAD8050651D}" type="pres">
      <dgm:prSet presAssocID="{6FC1AD9E-8DC9-41C5-AB4E-E1E9177C2BE7}" presName="node" presStyleLbl="node1" presStyleIdx="2" presStyleCnt="5">
        <dgm:presLayoutVars>
          <dgm:bulletEnabled val="1"/>
        </dgm:presLayoutVars>
      </dgm:prSet>
      <dgm:spPr/>
    </dgm:pt>
    <dgm:pt modelId="{ECF943F1-4270-4A51-AC82-6D1FF1FB0DD7}" type="pres">
      <dgm:prSet presAssocID="{8E8ADBD6-5C02-4614-B04C-20C0EA24EBAE}" presName="sibTrans" presStyleLbl="sibTrans1D1" presStyleIdx="2" presStyleCnt="4"/>
      <dgm:spPr/>
    </dgm:pt>
    <dgm:pt modelId="{35E97745-FEC1-4FF5-851E-DF21FC9A10EA}" type="pres">
      <dgm:prSet presAssocID="{8E8ADBD6-5C02-4614-B04C-20C0EA24EBAE}" presName="connectorText" presStyleLbl="sibTrans1D1" presStyleIdx="2" presStyleCnt="4"/>
      <dgm:spPr/>
    </dgm:pt>
    <dgm:pt modelId="{72A8F16C-6BC3-4461-96D7-37E5D957A3A2}" type="pres">
      <dgm:prSet presAssocID="{0CB1BFF6-0E53-4A99-913B-F41B2C116FD6}" presName="node" presStyleLbl="node1" presStyleIdx="3" presStyleCnt="5">
        <dgm:presLayoutVars>
          <dgm:bulletEnabled val="1"/>
        </dgm:presLayoutVars>
      </dgm:prSet>
      <dgm:spPr/>
    </dgm:pt>
    <dgm:pt modelId="{3EC3A279-3986-4B0B-9987-477310AAAC89}" type="pres">
      <dgm:prSet presAssocID="{53740A9E-3A17-4938-B1CA-7F3CCA43720D}" presName="sibTrans" presStyleLbl="sibTrans1D1" presStyleIdx="3" presStyleCnt="4"/>
      <dgm:spPr/>
    </dgm:pt>
    <dgm:pt modelId="{B34A6E65-9933-4E91-B234-7A0AA63C8E42}" type="pres">
      <dgm:prSet presAssocID="{53740A9E-3A17-4938-B1CA-7F3CCA43720D}" presName="connectorText" presStyleLbl="sibTrans1D1" presStyleIdx="3" presStyleCnt="4"/>
      <dgm:spPr/>
    </dgm:pt>
    <dgm:pt modelId="{51A03361-565E-44F1-A63E-E818B1013CF7}" type="pres">
      <dgm:prSet presAssocID="{EA843B72-6567-488E-AB8B-5FE1E5E091BF}" presName="node" presStyleLbl="node1" presStyleIdx="4" presStyleCnt="5">
        <dgm:presLayoutVars>
          <dgm:bulletEnabled val="1"/>
        </dgm:presLayoutVars>
      </dgm:prSet>
      <dgm:spPr/>
    </dgm:pt>
  </dgm:ptLst>
  <dgm:cxnLst>
    <dgm:cxn modelId="{C4EBC800-02BC-47BB-AF03-C69E66EDED28}" type="presOf" srcId="{E62A95F8-5CD6-45D5-88A2-7DA1B13C7408}" destId="{E96CFB35-BB28-4B18-A849-12706ED04D0C}" srcOrd="0" destOrd="0" presId="urn:microsoft.com/office/officeart/2016/7/layout/RepeatingBendingProcessNew"/>
    <dgm:cxn modelId="{A2D44C14-368F-4640-AEC4-CCE00F531E8F}" type="presOf" srcId="{6A869D4B-2C62-4FEC-8CD8-C10F42B5986A}" destId="{F7CC3D7C-D921-46A0-87EB-91B1746C746B}" srcOrd="1" destOrd="0" presId="urn:microsoft.com/office/officeart/2016/7/layout/RepeatingBendingProcessNew"/>
    <dgm:cxn modelId="{1F75ED22-ED99-48A6-AF7B-35CA59FC1DBD}" type="presOf" srcId="{914026AD-A781-436B-9899-BF93303262CC}" destId="{14024AE4-CB55-48DF-AAE6-C81236CF4457}" srcOrd="0" destOrd="0" presId="urn:microsoft.com/office/officeart/2016/7/layout/RepeatingBendingProcessNew"/>
    <dgm:cxn modelId="{DD7E3E39-3C15-431C-9AE4-C498D2E1E19F}" srcId="{BB1DBCBD-46BF-429E-A1DE-515CC77436F2}" destId="{EA843B72-6567-488E-AB8B-5FE1E5E091BF}" srcOrd="4" destOrd="0" parTransId="{FEE2F292-CF82-4968-9A27-7F33147B2068}" sibTransId="{2D888433-1335-489A-BEDE-CCEE386C74EE}"/>
    <dgm:cxn modelId="{BC0C6B43-3D65-40FF-9DC2-FB6457DF0FCF}" type="presOf" srcId="{E7DFEB9E-C2BF-4DD5-BAC2-FC458021420E}" destId="{D151F731-3051-469C-BE19-2EC3367D76D0}" srcOrd="0" destOrd="0" presId="urn:microsoft.com/office/officeart/2016/7/layout/RepeatingBendingProcessNew"/>
    <dgm:cxn modelId="{2710C94B-C6EF-49D2-9153-F29FC7ADD34F}" srcId="{BB1DBCBD-46BF-429E-A1DE-515CC77436F2}" destId="{E62A95F8-5CD6-45D5-88A2-7DA1B13C7408}" srcOrd="1" destOrd="0" parTransId="{BF0E4E10-A22E-4848-B21E-7E0DB1BB02E7}" sibTransId="{E7DFEB9E-C2BF-4DD5-BAC2-FC458021420E}"/>
    <dgm:cxn modelId="{5FA7806C-371D-4013-8239-B4C74607BCC9}" srcId="{BB1DBCBD-46BF-429E-A1DE-515CC77436F2}" destId="{0CB1BFF6-0E53-4A99-913B-F41B2C116FD6}" srcOrd="3" destOrd="0" parTransId="{2635FA54-FDE0-4E5A-BCF7-452E7EF48D22}" sibTransId="{53740A9E-3A17-4938-B1CA-7F3CCA43720D}"/>
    <dgm:cxn modelId="{CC7B1356-7EC1-445E-AFF7-7BA4CB8AF2D2}" type="presOf" srcId="{BB1DBCBD-46BF-429E-A1DE-515CC77436F2}" destId="{8E5EFC47-7E6E-4E7F-9F74-A6A3DA2B66C2}" srcOrd="0" destOrd="0" presId="urn:microsoft.com/office/officeart/2016/7/layout/RepeatingBendingProcessNew"/>
    <dgm:cxn modelId="{A6523A56-C90C-47A3-8751-340C8B58F2FE}" type="presOf" srcId="{6FC1AD9E-8DC9-41C5-AB4E-E1E9177C2BE7}" destId="{31DF4E4A-E83D-478F-9E5A-4DAD8050651D}" srcOrd="0" destOrd="0" presId="urn:microsoft.com/office/officeart/2016/7/layout/RepeatingBendingProcessNew"/>
    <dgm:cxn modelId="{29FBC688-2D84-4E6A-99AD-0EF7505077DC}" type="presOf" srcId="{8E8ADBD6-5C02-4614-B04C-20C0EA24EBAE}" destId="{35E97745-FEC1-4FF5-851E-DF21FC9A10EA}" srcOrd="1" destOrd="0" presId="urn:microsoft.com/office/officeart/2016/7/layout/RepeatingBendingProcessNew"/>
    <dgm:cxn modelId="{E3498895-97E3-4CDA-AC97-DD903D4DC73D}" type="presOf" srcId="{53740A9E-3A17-4938-B1CA-7F3CCA43720D}" destId="{B34A6E65-9933-4E91-B234-7A0AA63C8E42}" srcOrd="1" destOrd="0" presId="urn:microsoft.com/office/officeart/2016/7/layout/RepeatingBendingProcessNew"/>
    <dgm:cxn modelId="{010AFBAA-6EC0-4D7D-957A-CE1DEB2B9B32}" type="presOf" srcId="{EA843B72-6567-488E-AB8B-5FE1E5E091BF}" destId="{51A03361-565E-44F1-A63E-E818B1013CF7}" srcOrd="0" destOrd="0" presId="urn:microsoft.com/office/officeart/2016/7/layout/RepeatingBendingProcessNew"/>
    <dgm:cxn modelId="{11A1BDB1-4AAD-42F8-B28A-F8427EED5430}" type="presOf" srcId="{8E8ADBD6-5C02-4614-B04C-20C0EA24EBAE}" destId="{ECF943F1-4270-4A51-AC82-6D1FF1FB0DD7}" srcOrd="0" destOrd="0" presId="urn:microsoft.com/office/officeart/2016/7/layout/RepeatingBendingProcessNew"/>
    <dgm:cxn modelId="{5B0D3AB7-8ECD-41B5-B40F-8D129F9F341C}" type="presOf" srcId="{E7DFEB9E-C2BF-4DD5-BAC2-FC458021420E}" destId="{15C7492D-259C-464E-A331-14C734FF94B9}" srcOrd="1" destOrd="0" presId="urn:microsoft.com/office/officeart/2016/7/layout/RepeatingBendingProcessNew"/>
    <dgm:cxn modelId="{C62F18D8-5DAE-404C-8F48-F18529124B8C}" type="presOf" srcId="{53740A9E-3A17-4938-B1CA-7F3CCA43720D}" destId="{3EC3A279-3986-4B0B-9987-477310AAAC89}" srcOrd="0" destOrd="0" presId="urn:microsoft.com/office/officeart/2016/7/layout/RepeatingBendingProcessNew"/>
    <dgm:cxn modelId="{2791FBDA-C08B-432D-9031-1365B5F61673}" type="presOf" srcId="{0CB1BFF6-0E53-4A99-913B-F41B2C116FD6}" destId="{72A8F16C-6BC3-4461-96D7-37E5D957A3A2}" srcOrd="0" destOrd="0" presId="urn:microsoft.com/office/officeart/2016/7/layout/RepeatingBendingProcessNew"/>
    <dgm:cxn modelId="{2C3518E1-E8A6-4587-A9D0-2CC1353D163B}" srcId="{BB1DBCBD-46BF-429E-A1DE-515CC77436F2}" destId="{914026AD-A781-436B-9899-BF93303262CC}" srcOrd="0" destOrd="0" parTransId="{0C407E76-597C-494F-AAD2-AF2D471490BC}" sibTransId="{6A869D4B-2C62-4FEC-8CD8-C10F42B5986A}"/>
    <dgm:cxn modelId="{056FF1E7-870C-4D3C-B54A-9F282F98D5E9}" srcId="{BB1DBCBD-46BF-429E-A1DE-515CC77436F2}" destId="{6FC1AD9E-8DC9-41C5-AB4E-E1E9177C2BE7}" srcOrd="2" destOrd="0" parTransId="{96835429-3C9D-4E7E-BA32-53E298676CC0}" sibTransId="{8E8ADBD6-5C02-4614-B04C-20C0EA24EBAE}"/>
    <dgm:cxn modelId="{F79227EE-6907-428E-AEA7-368EAD7DF659}" type="presOf" srcId="{6A869D4B-2C62-4FEC-8CD8-C10F42B5986A}" destId="{24E9C93B-C753-43F7-A003-C1E8B234E90C}" srcOrd="0" destOrd="0" presId="urn:microsoft.com/office/officeart/2016/7/layout/RepeatingBendingProcessNew"/>
    <dgm:cxn modelId="{2950316A-AB26-48F9-879E-1248177E4FE7}" type="presParOf" srcId="{8E5EFC47-7E6E-4E7F-9F74-A6A3DA2B66C2}" destId="{14024AE4-CB55-48DF-AAE6-C81236CF4457}" srcOrd="0" destOrd="0" presId="urn:microsoft.com/office/officeart/2016/7/layout/RepeatingBendingProcessNew"/>
    <dgm:cxn modelId="{5F5C6C34-FDE3-42AD-A38A-7872F5D70DD4}" type="presParOf" srcId="{8E5EFC47-7E6E-4E7F-9F74-A6A3DA2B66C2}" destId="{24E9C93B-C753-43F7-A003-C1E8B234E90C}" srcOrd="1" destOrd="0" presId="urn:microsoft.com/office/officeart/2016/7/layout/RepeatingBendingProcessNew"/>
    <dgm:cxn modelId="{8D79F122-54F9-44FB-B3F5-934C790C74C0}" type="presParOf" srcId="{24E9C93B-C753-43F7-A003-C1E8B234E90C}" destId="{F7CC3D7C-D921-46A0-87EB-91B1746C746B}" srcOrd="0" destOrd="0" presId="urn:microsoft.com/office/officeart/2016/7/layout/RepeatingBendingProcessNew"/>
    <dgm:cxn modelId="{8439D956-CDE5-4B47-8B3F-DC15DF96E258}" type="presParOf" srcId="{8E5EFC47-7E6E-4E7F-9F74-A6A3DA2B66C2}" destId="{E96CFB35-BB28-4B18-A849-12706ED04D0C}" srcOrd="2" destOrd="0" presId="urn:microsoft.com/office/officeart/2016/7/layout/RepeatingBendingProcessNew"/>
    <dgm:cxn modelId="{5461CA81-4E32-47C4-B3BD-1461AF89CE14}" type="presParOf" srcId="{8E5EFC47-7E6E-4E7F-9F74-A6A3DA2B66C2}" destId="{D151F731-3051-469C-BE19-2EC3367D76D0}" srcOrd="3" destOrd="0" presId="urn:microsoft.com/office/officeart/2016/7/layout/RepeatingBendingProcessNew"/>
    <dgm:cxn modelId="{0FAF2ADE-E2B5-4D11-919B-97A16E687798}" type="presParOf" srcId="{D151F731-3051-469C-BE19-2EC3367D76D0}" destId="{15C7492D-259C-464E-A331-14C734FF94B9}" srcOrd="0" destOrd="0" presId="urn:microsoft.com/office/officeart/2016/7/layout/RepeatingBendingProcessNew"/>
    <dgm:cxn modelId="{B28713EC-E99B-4522-B5CC-FE1218285F13}" type="presParOf" srcId="{8E5EFC47-7E6E-4E7F-9F74-A6A3DA2B66C2}" destId="{31DF4E4A-E83D-478F-9E5A-4DAD8050651D}" srcOrd="4" destOrd="0" presId="urn:microsoft.com/office/officeart/2016/7/layout/RepeatingBendingProcessNew"/>
    <dgm:cxn modelId="{E1D457E2-E683-4DF8-9414-405C82838BD7}" type="presParOf" srcId="{8E5EFC47-7E6E-4E7F-9F74-A6A3DA2B66C2}" destId="{ECF943F1-4270-4A51-AC82-6D1FF1FB0DD7}" srcOrd="5" destOrd="0" presId="urn:microsoft.com/office/officeart/2016/7/layout/RepeatingBendingProcessNew"/>
    <dgm:cxn modelId="{6116A38D-A201-425C-A5CE-7C5249FECB4A}" type="presParOf" srcId="{ECF943F1-4270-4A51-AC82-6D1FF1FB0DD7}" destId="{35E97745-FEC1-4FF5-851E-DF21FC9A10EA}" srcOrd="0" destOrd="0" presId="urn:microsoft.com/office/officeart/2016/7/layout/RepeatingBendingProcessNew"/>
    <dgm:cxn modelId="{E8C6F303-523E-4D2D-AA4F-066FEC015900}" type="presParOf" srcId="{8E5EFC47-7E6E-4E7F-9F74-A6A3DA2B66C2}" destId="{72A8F16C-6BC3-4461-96D7-37E5D957A3A2}" srcOrd="6" destOrd="0" presId="urn:microsoft.com/office/officeart/2016/7/layout/RepeatingBendingProcessNew"/>
    <dgm:cxn modelId="{9451D958-C8E4-4B08-A0BA-194F427D09D7}" type="presParOf" srcId="{8E5EFC47-7E6E-4E7F-9F74-A6A3DA2B66C2}" destId="{3EC3A279-3986-4B0B-9987-477310AAAC89}" srcOrd="7" destOrd="0" presId="urn:microsoft.com/office/officeart/2016/7/layout/RepeatingBendingProcessNew"/>
    <dgm:cxn modelId="{EF98EB57-FAFA-49D5-A6FC-F52367FA9A92}" type="presParOf" srcId="{3EC3A279-3986-4B0B-9987-477310AAAC89}" destId="{B34A6E65-9933-4E91-B234-7A0AA63C8E42}" srcOrd="0" destOrd="0" presId="urn:microsoft.com/office/officeart/2016/7/layout/RepeatingBendingProcessNew"/>
    <dgm:cxn modelId="{7825ADB2-6BF5-4F71-B5C3-6718976723ED}" type="presParOf" srcId="{8E5EFC47-7E6E-4E7F-9F74-A6A3DA2B66C2}" destId="{51A03361-565E-44F1-A63E-E818B1013CF7}"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529912-E427-49B6-A369-9285E3DF5B94}" type="doc">
      <dgm:prSet loTypeId="urn:microsoft.com/office/officeart/2005/8/layout/hProcess3" loCatId="process" qsTypeId="urn:microsoft.com/office/officeart/2005/8/quickstyle/simple1" qsCatId="simple" csTypeId="urn:microsoft.com/office/officeart/2005/8/colors/accent1_2" csCatId="accent1" phldr="0"/>
      <dgm:spPr/>
    </dgm:pt>
    <dgm:pt modelId="{BB33308E-308E-4ED0-AA09-180D4ED5FF9C}">
      <dgm:prSet phldrT="[Text]" phldr="1"/>
      <dgm:spPr/>
      <dgm:t>
        <a:bodyPr/>
        <a:lstStyle/>
        <a:p>
          <a:endParaRPr lang="en-US" dirty="0"/>
        </a:p>
      </dgm:t>
    </dgm:pt>
    <dgm:pt modelId="{63FC0C8D-6ACE-44D6-8D5F-4195C4F9AB64}" type="parTrans" cxnId="{DB95ADA5-51E9-4EA3-AB7A-75D7F6FC4BD6}">
      <dgm:prSet/>
      <dgm:spPr/>
      <dgm:t>
        <a:bodyPr/>
        <a:lstStyle/>
        <a:p>
          <a:endParaRPr lang="en-US"/>
        </a:p>
      </dgm:t>
    </dgm:pt>
    <dgm:pt modelId="{20743D41-7EDD-4EE1-9BAF-68EC97AA8691}" type="sibTrans" cxnId="{DB95ADA5-51E9-4EA3-AB7A-75D7F6FC4BD6}">
      <dgm:prSet/>
      <dgm:spPr/>
      <dgm:t>
        <a:bodyPr/>
        <a:lstStyle/>
        <a:p>
          <a:endParaRPr lang="en-US"/>
        </a:p>
      </dgm:t>
    </dgm:pt>
    <dgm:pt modelId="{7FF8B283-A556-4033-81F5-6AD40DBE4C9A}">
      <dgm:prSet phldrT="[Text]" phldr="1"/>
      <dgm:spPr/>
      <dgm:t>
        <a:bodyPr/>
        <a:lstStyle/>
        <a:p>
          <a:endParaRPr lang="en-US" dirty="0"/>
        </a:p>
      </dgm:t>
    </dgm:pt>
    <dgm:pt modelId="{70116325-E08E-438A-9422-0F30D94B53D6}" type="parTrans" cxnId="{74FFE2DE-AB55-4D2F-82E8-D3971B495427}">
      <dgm:prSet/>
      <dgm:spPr/>
      <dgm:t>
        <a:bodyPr/>
        <a:lstStyle/>
        <a:p>
          <a:endParaRPr lang="en-US"/>
        </a:p>
      </dgm:t>
    </dgm:pt>
    <dgm:pt modelId="{E9ACD5EC-BD55-4826-B5A2-1BEB14F21BD6}" type="sibTrans" cxnId="{74FFE2DE-AB55-4D2F-82E8-D3971B495427}">
      <dgm:prSet/>
      <dgm:spPr/>
      <dgm:t>
        <a:bodyPr/>
        <a:lstStyle/>
        <a:p>
          <a:endParaRPr lang="en-US"/>
        </a:p>
      </dgm:t>
    </dgm:pt>
    <dgm:pt modelId="{BB66F5D2-5DAB-4934-AE0F-E095BA9812FF}">
      <dgm:prSet phldrT="[Text]" phldr="1"/>
      <dgm:spPr/>
      <dgm:t>
        <a:bodyPr/>
        <a:lstStyle/>
        <a:p>
          <a:endParaRPr lang="en-US"/>
        </a:p>
      </dgm:t>
    </dgm:pt>
    <dgm:pt modelId="{7C660728-DA12-47DE-BA91-50CD32EBFAF5}" type="parTrans" cxnId="{7F28E36B-4914-498D-9198-B43F5CE59BCD}">
      <dgm:prSet/>
      <dgm:spPr/>
      <dgm:t>
        <a:bodyPr/>
        <a:lstStyle/>
        <a:p>
          <a:endParaRPr lang="en-US"/>
        </a:p>
      </dgm:t>
    </dgm:pt>
    <dgm:pt modelId="{BCBA9D90-F4A6-4D8F-A3F9-3FDFC636F682}" type="sibTrans" cxnId="{7F28E36B-4914-498D-9198-B43F5CE59BCD}">
      <dgm:prSet/>
      <dgm:spPr/>
      <dgm:t>
        <a:bodyPr/>
        <a:lstStyle/>
        <a:p>
          <a:endParaRPr lang="en-US"/>
        </a:p>
      </dgm:t>
    </dgm:pt>
    <dgm:pt modelId="{87FDAC9F-677E-4769-AFE0-BAF6BEEC0D68}" type="pres">
      <dgm:prSet presAssocID="{88529912-E427-49B6-A369-9285E3DF5B94}" presName="Name0" presStyleCnt="0">
        <dgm:presLayoutVars>
          <dgm:dir/>
          <dgm:animLvl val="lvl"/>
          <dgm:resizeHandles val="exact"/>
        </dgm:presLayoutVars>
      </dgm:prSet>
      <dgm:spPr/>
    </dgm:pt>
    <dgm:pt modelId="{415C7C3F-473E-4263-A6EB-5E59534CCECC}" type="pres">
      <dgm:prSet presAssocID="{88529912-E427-49B6-A369-9285E3DF5B94}" presName="dummy" presStyleCnt="0"/>
      <dgm:spPr/>
    </dgm:pt>
    <dgm:pt modelId="{C302EFB9-94AD-4778-B069-F4801C77217E}" type="pres">
      <dgm:prSet presAssocID="{88529912-E427-49B6-A369-9285E3DF5B94}" presName="linH" presStyleCnt="0"/>
      <dgm:spPr/>
    </dgm:pt>
    <dgm:pt modelId="{5C0F8CDD-B207-42C2-921A-9F6A97513D00}" type="pres">
      <dgm:prSet presAssocID="{88529912-E427-49B6-A369-9285E3DF5B94}" presName="padding1" presStyleCnt="0"/>
      <dgm:spPr/>
    </dgm:pt>
    <dgm:pt modelId="{178C5BB0-5441-4231-8184-6A46EB272A01}" type="pres">
      <dgm:prSet presAssocID="{BB33308E-308E-4ED0-AA09-180D4ED5FF9C}" presName="linV" presStyleCnt="0"/>
      <dgm:spPr/>
    </dgm:pt>
    <dgm:pt modelId="{A04F4F36-8502-419C-AFCD-567A5F460DDC}" type="pres">
      <dgm:prSet presAssocID="{BB33308E-308E-4ED0-AA09-180D4ED5FF9C}" presName="spVertical1" presStyleCnt="0"/>
      <dgm:spPr/>
    </dgm:pt>
    <dgm:pt modelId="{5524311C-2485-42C1-95C0-BF32DF86E440}" type="pres">
      <dgm:prSet presAssocID="{BB33308E-308E-4ED0-AA09-180D4ED5FF9C}" presName="parTx" presStyleLbl="revTx" presStyleIdx="0" presStyleCnt="3">
        <dgm:presLayoutVars>
          <dgm:chMax val="0"/>
          <dgm:chPref val="0"/>
          <dgm:bulletEnabled val="1"/>
        </dgm:presLayoutVars>
      </dgm:prSet>
      <dgm:spPr/>
    </dgm:pt>
    <dgm:pt modelId="{3A72C04B-EF66-4547-816F-2C7393B91E87}" type="pres">
      <dgm:prSet presAssocID="{BB33308E-308E-4ED0-AA09-180D4ED5FF9C}" presName="spVertical2" presStyleCnt="0"/>
      <dgm:spPr/>
    </dgm:pt>
    <dgm:pt modelId="{B9816347-1374-488D-A8C0-5960084C7FC2}" type="pres">
      <dgm:prSet presAssocID="{BB33308E-308E-4ED0-AA09-180D4ED5FF9C}" presName="spVertical3" presStyleCnt="0"/>
      <dgm:spPr/>
    </dgm:pt>
    <dgm:pt modelId="{284103BF-3402-4D3C-ABAC-49BB5B1CEF4D}" type="pres">
      <dgm:prSet presAssocID="{20743D41-7EDD-4EE1-9BAF-68EC97AA8691}" presName="space" presStyleCnt="0"/>
      <dgm:spPr/>
    </dgm:pt>
    <dgm:pt modelId="{BA281123-CF44-43F2-AB3B-BC1FB5EE0A1C}" type="pres">
      <dgm:prSet presAssocID="{7FF8B283-A556-4033-81F5-6AD40DBE4C9A}" presName="linV" presStyleCnt="0"/>
      <dgm:spPr/>
    </dgm:pt>
    <dgm:pt modelId="{029B5CB1-6F9C-4A4C-B64C-CC77233159A5}" type="pres">
      <dgm:prSet presAssocID="{7FF8B283-A556-4033-81F5-6AD40DBE4C9A}" presName="spVertical1" presStyleCnt="0"/>
      <dgm:spPr/>
    </dgm:pt>
    <dgm:pt modelId="{5C42C724-8DA1-480E-A235-D8981010E6FB}" type="pres">
      <dgm:prSet presAssocID="{7FF8B283-A556-4033-81F5-6AD40DBE4C9A}" presName="parTx" presStyleLbl="revTx" presStyleIdx="1" presStyleCnt="3">
        <dgm:presLayoutVars>
          <dgm:chMax val="0"/>
          <dgm:chPref val="0"/>
          <dgm:bulletEnabled val="1"/>
        </dgm:presLayoutVars>
      </dgm:prSet>
      <dgm:spPr/>
    </dgm:pt>
    <dgm:pt modelId="{BC0B028A-430C-455A-B62D-EF5A8F573861}" type="pres">
      <dgm:prSet presAssocID="{7FF8B283-A556-4033-81F5-6AD40DBE4C9A}" presName="spVertical2" presStyleCnt="0"/>
      <dgm:spPr/>
    </dgm:pt>
    <dgm:pt modelId="{2A848A38-4EBD-4A17-BA5E-2B6443AFBB01}" type="pres">
      <dgm:prSet presAssocID="{7FF8B283-A556-4033-81F5-6AD40DBE4C9A}" presName="spVertical3" presStyleCnt="0"/>
      <dgm:spPr/>
    </dgm:pt>
    <dgm:pt modelId="{9B92C8EE-5DEC-4D92-BCC7-7D19F03E22D6}" type="pres">
      <dgm:prSet presAssocID="{E9ACD5EC-BD55-4826-B5A2-1BEB14F21BD6}" presName="space" presStyleCnt="0"/>
      <dgm:spPr/>
    </dgm:pt>
    <dgm:pt modelId="{3CB16F1D-CB26-4CAC-B2A1-51531499DD62}" type="pres">
      <dgm:prSet presAssocID="{BB66F5D2-5DAB-4934-AE0F-E095BA9812FF}" presName="linV" presStyleCnt="0"/>
      <dgm:spPr/>
    </dgm:pt>
    <dgm:pt modelId="{A659136A-1BFB-45C5-8C28-A7E0B209C3AC}" type="pres">
      <dgm:prSet presAssocID="{BB66F5D2-5DAB-4934-AE0F-E095BA9812FF}" presName="spVertical1" presStyleCnt="0"/>
      <dgm:spPr/>
    </dgm:pt>
    <dgm:pt modelId="{4D021919-CFB8-4540-8EF3-10BC0DDF91D0}" type="pres">
      <dgm:prSet presAssocID="{BB66F5D2-5DAB-4934-AE0F-E095BA9812FF}" presName="parTx" presStyleLbl="revTx" presStyleIdx="2" presStyleCnt="3">
        <dgm:presLayoutVars>
          <dgm:chMax val="0"/>
          <dgm:chPref val="0"/>
          <dgm:bulletEnabled val="1"/>
        </dgm:presLayoutVars>
      </dgm:prSet>
      <dgm:spPr/>
    </dgm:pt>
    <dgm:pt modelId="{ED81C286-E094-4645-B9A9-56C3CE636BD2}" type="pres">
      <dgm:prSet presAssocID="{BB66F5D2-5DAB-4934-AE0F-E095BA9812FF}" presName="spVertical2" presStyleCnt="0"/>
      <dgm:spPr/>
    </dgm:pt>
    <dgm:pt modelId="{BE43FA0B-031B-40EC-BDA9-D38669962F00}" type="pres">
      <dgm:prSet presAssocID="{BB66F5D2-5DAB-4934-AE0F-E095BA9812FF}" presName="spVertical3" presStyleCnt="0"/>
      <dgm:spPr/>
    </dgm:pt>
    <dgm:pt modelId="{962CACDA-7F37-4789-9221-37FB72F64D92}" type="pres">
      <dgm:prSet presAssocID="{88529912-E427-49B6-A369-9285E3DF5B94}" presName="padding2" presStyleCnt="0"/>
      <dgm:spPr/>
    </dgm:pt>
    <dgm:pt modelId="{4845C4C9-BB61-49E9-8546-FA4D4F37602F}" type="pres">
      <dgm:prSet presAssocID="{88529912-E427-49B6-A369-9285E3DF5B94}" presName="negArrow" presStyleCnt="0"/>
      <dgm:spPr/>
    </dgm:pt>
    <dgm:pt modelId="{124BA623-CC99-431C-826A-C576FE998DBB}" type="pres">
      <dgm:prSet presAssocID="{88529912-E427-49B6-A369-9285E3DF5B94}" presName="backgroundArrow" presStyleLbl="node1" presStyleIdx="0" presStyleCnt="1" custLinFactNeighborX="25528" custLinFactNeighborY="-3215"/>
      <dgm:spPr/>
    </dgm:pt>
  </dgm:ptLst>
  <dgm:cxnLst>
    <dgm:cxn modelId="{E3490507-0D47-439C-B782-1C7C01940CB9}" type="presOf" srcId="{88529912-E427-49B6-A369-9285E3DF5B94}" destId="{87FDAC9F-677E-4769-AFE0-BAF6BEEC0D68}" srcOrd="0" destOrd="0" presId="urn:microsoft.com/office/officeart/2005/8/layout/hProcess3"/>
    <dgm:cxn modelId="{7F28E36B-4914-498D-9198-B43F5CE59BCD}" srcId="{88529912-E427-49B6-A369-9285E3DF5B94}" destId="{BB66F5D2-5DAB-4934-AE0F-E095BA9812FF}" srcOrd="2" destOrd="0" parTransId="{7C660728-DA12-47DE-BA91-50CD32EBFAF5}" sibTransId="{BCBA9D90-F4A6-4D8F-A3F9-3FDFC636F682}"/>
    <dgm:cxn modelId="{D3A5469D-28F0-456A-ADD8-2BFD10E559C2}" type="presOf" srcId="{BB33308E-308E-4ED0-AA09-180D4ED5FF9C}" destId="{5524311C-2485-42C1-95C0-BF32DF86E440}" srcOrd="0" destOrd="0" presId="urn:microsoft.com/office/officeart/2005/8/layout/hProcess3"/>
    <dgm:cxn modelId="{DB95ADA5-51E9-4EA3-AB7A-75D7F6FC4BD6}" srcId="{88529912-E427-49B6-A369-9285E3DF5B94}" destId="{BB33308E-308E-4ED0-AA09-180D4ED5FF9C}" srcOrd="0" destOrd="0" parTransId="{63FC0C8D-6ACE-44D6-8D5F-4195C4F9AB64}" sibTransId="{20743D41-7EDD-4EE1-9BAF-68EC97AA8691}"/>
    <dgm:cxn modelId="{74FFE2DE-AB55-4D2F-82E8-D3971B495427}" srcId="{88529912-E427-49B6-A369-9285E3DF5B94}" destId="{7FF8B283-A556-4033-81F5-6AD40DBE4C9A}" srcOrd="1" destOrd="0" parTransId="{70116325-E08E-438A-9422-0F30D94B53D6}" sibTransId="{E9ACD5EC-BD55-4826-B5A2-1BEB14F21BD6}"/>
    <dgm:cxn modelId="{1662ACEC-CF51-4523-B4A8-A08FE8B27B2C}" type="presOf" srcId="{7FF8B283-A556-4033-81F5-6AD40DBE4C9A}" destId="{5C42C724-8DA1-480E-A235-D8981010E6FB}" srcOrd="0" destOrd="0" presId="urn:microsoft.com/office/officeart/2005/8/layout/hProcess3"/>
    <dgm:cxn modelId="{D33F60F9-F351-4391-8FA9-51D622074889}" type="presOf" srcId="{BB66F5D2-5DAB-4934-AE0F-E095BA9812FF}" destId="{4D021919-CFB8-4540-8EF3-10BC0DDF91D0}" srcOrd="0" destOrd="0" presId="urn:microsoft.com/office/officeart/2005/8/layout/hProcess3"/>
    <dgm:cxn modelId="{C183C543-35C3-4678-909D-DE858C206700}" type="presParOf" srcId="{87FDAC9F-677E-4769-AFE0-BAF6BEEC0D68}" destId="{415C7C3F-473E-4263-A6EB-5E59534CCECC}" srcOrd="0" destOrd="0" presId="urn:microsoft.com/office/officeart/2005/8/layout/hProcess3"/>
    <dgm:cxn modelId="{66792E31-2BBC-4023-8B34-E8BC9269F30A}" type="presParOf" srcId="{87FDAC9F-677E-4769-AFE0-BAF6BEEC0D68}" destId="{C302EFB9-94AD-4778-B069-F4801C77217E}" srcOrd="1" destOrd="0" presId="urn:microsoft.com/office/officeart/2005/8/layout/hProcess3"/>
    <dgm:cxn modelId="{E8ACE432-1915-492A-BB1F-19C872471EF4}" type="presParOf" srcId="{C302EFB9-94AD-4778-B069-F4801C77217E}" destId="{5C0F8CDD-B207-42C2-921A-9F6A97513D00}" srcOrd="0" destOrd="0" presId="urn:microsoft.com/office/officeart/2005/8/layout/hProcess3"/>
    <dgm:cxn modelId="{290A1957-C73A-4C03-9BB2-2447D3472377}" type="presParOf" srcId="{C302EFB9-94AD-4778-B069-F4801C77217E}" destId="{178C5BB0-5441-4231-8184-6A46EB272A01}" srcOrd="1" destOrd="0" presId="urn:microsoft.com/office/officeart/2005/8/layout/hProcess3"/>
    <dgm:cxn modelId="{1D73452E-148C-4B08-B9C9-C4627B26B5FB}" type="presParOf" srcId="{178C5BB0-5441-4231-8184-6A46EB272A01}" destId="{A04F4F36-8502-419C-AFCD-567A5F460DDC}" srcOrd="0" destOrd="0" presId="urn:microsoft.com/office/officeart/2005/8/layout/hProcess3"/>
    <dgm:cxn modelId="{0C5C7694-B929-489F-A6E1-2513455496FB}" type="presParOf" srcId="{178C5BB0-5441-4231-8184-6A46EB272A01}" destId="{5524311C-2485-42C1-95C0-BF32DF86E440}" srcOrd="1" destOrd="0" presId="urn:microsoft.com/office/officeart/2005/8/layout/hProcess3"/>
    <dgm:cxn modelId="{48C79F78-CB38-4A3A-80E4-6098930536D9}" type="presParOf" srcId="{178C5BB0-5441-4231-8184-6A46EB272A01}" destId="{3A72C04B-EF66-4547-816F-2C7393B91E87}" srcOrd="2" destOrd="0" presId="urn:microsoft.com/office/officeart/2005/8/layout/hProcess3"/>
    <dgm:cxn modelId="{6AF8F19F-BA98-4F05-9A2A-1518E27BAD5D}" type="presParOf" srcId="{178C5BB0-5441-4231-8184-6A46EB272A01}" destId="{B9816347-1374-488D-A8C0-5960084C7FC2}" srcOrd="3" destOrd="0" presId="urn:microsoft.com/office/officeart/2005/8/layout/hProcess3"/>
    <dgm:cxn modelId="{CD25551E-417B-47CC-AAC5-6B8E38E681EF}" type="presParOf" srcId="{C302EFB9-94AD-4778-B069-F4801C77217E}" destId="{284103BF-3402-4D3C-ABAC-49BB5B1CEF4D}" srcOrd="2" destOrd="0" presId="urn:microsoft.com/office/officeart/2005/8/layout/hProcess3"/>
    <dgm:cxn modelId="{D64B433A-D1DD-49D7-9682-CE7D4042F31D}" type="presParOf" srcId="{C302EFB9-94AD-4778-B069-F4801C77217E}" destId="{BA281123-CF44-43F2-AB3B-BC1FB5EE0A1C}" srcOrd="3" destOrd="0" presId="urn:microsoft.com/office/officeart/2005/8/layout/hProcess3"/>
    <dgm:cxn modelId="{1253982C-A7C4-4C07-AF06-08907411F68E}" type="presParOf" srcId="{BA281123-CF44-43F2-AB3B-BC1FB5EE0A1C}" destId="{029B5CB1-6F9C-4A4C-B64C-CC77233159A5}" srcOrd="0" destOrd="0" presId="urn:microsoft.com/office/officeart/2005/8/layout/hProcess3"/>
    <dgm:cxn modelId="{137F3E3A-491B-4E74-8B45-BA49A9605B12}" type="presParOf" srcId="{BA281123-CF44-43F2-AB3B-BC1FB5EE0A1C}" destId="{5C42C724-8DA1-480E-A235-D8981010E6FB}" srcOrd="1" destOrd="0" presId="urn:microsoft.com/office/officeart/2005/8/layout/hProcess3"/>
    <dgm:cxn modelId="{95FD2CA3-A064-42C2-95FC-48FF540646CA}" type="presParOf" srcId="{BA281123-CF44-43F2-AB3B-BC1FB5EE0A1C}" destId="{BC0B028A-430C-455A-B62D-EF5A8F573861}" srcOrd="2" destOrd="0" presId="urn:microsoft.com/office/officeart/2005/8/layout/hProcess3"/>
    <dgm:cxn modelId="{BB36FA41-CAE4-462A-9FC6-7D798A4B7BC5}" type="presParOf" srcId="{BA281123-CF44-43F2-AB3B-BC1FB5EE0A1C}" destId="{2A848A38-4EBD-4A17-BA5E-2B6443AFBB01}" srcOrd="3" destOrd="0" presId="urn:microsoft.com/office/officeart/2005/8/layout/hProcess3"/>
    <dgm:cxn modelId="{CE4FC820-1B02-45AC-81A7-FEF3E6302B03}" type="presParOf" srcId="{C302EFB9-94AD-4778-B069-F4801C77217E}" destId="{9B92C8EE-5DEC-4D92-BCC7-7D19F03E22D6}" srcOrd="4" destOrd="0" presId="urn:microsoft.com/office/officeart/2005/8/layout/hProcess3"/>
    <dgm:cxn modelId="{073A2708-7ACC-4378-8305-F00157BF1637}" type="presParOf" srcId="{C302EFB9-94AD-4778-B069-F4801C77217E}" destId="{3CB16F1D-CB26-4CAC-B2A1-51531499DD62}" srcOrd="5" destOrd="0" presId="urn:microsoft.com/office/officeart/2005/8/layout/hProcess3"/>
    <dgm:cxn modelId="{9E4091F1-41EF-4484-A51B-B1F5D8C839EF}" type="presParOf" srcId="{3CB16F1D-CB26-4CAC-B2A1-51531499DD62}" destId="{A659136A-1BFB-45C5-8C28-A7E0B209C3AC}" srcOrd="0" destOrd="0" presId="urn:microsoft.com/office/officeart/2005/8/layout/hProcess3"/>
    <dgm:cxn modelId="{66E1FC91-C400-4714-B544-E97D8E6A201F}" type="presParOf" srcId="{3CB16F1D-CB26-4CAC-B2A1-51531499DD62}" destId="{4D021919-CFB8-4540-8EF3-10BC0DDF91D0}" srcOrd="1" destOrd="0" presId="urn:microsoft.com/office/officeart/2005/8/layout/hProcess3"/>
    <dgm:cxn modelId="{3568F6FD-4E14-495C-A1CD-29BFF1CE4111}" type="presParOf" srcId="{3CB16F1D-CB26-4CAC-B2A1-51531499DD62}" destId="{ED81C286-E094-4645-B9A9-56C3CE636BD2}" srcOrd="2" destOrd="0" presId="urn:microsoft.com/office/officeart/2005/8/layout/hProcess3"/>
    <dgm:cxn modelId="{996846BB-7E6E-4B38-9FA8-87D98A645493}" type="presParOf" srcId="{3CB16F1D-CB26-4CAC-B2A1-51531499DD62}" destId="{BE43FA0B-031B-40EC-BDA9-D38669962F00}" srcOrd="3" destOrd="0" presId="urn:microsoft.com/office/officeart/2005/8/layout/hProcess3"/>
    <dgm:cxn modelId="{C9581270-DBAE-4A10-8B59-6B7681261B01}" type="presParOf" srcId="{C302EFB9-94AD-4778-B069-F4801C77217E}" destId="{962CACDA-7F37-4789-9221-37FB72F64D92}" srcOrd="6" destOrd="0" presId="urn:microsoft.com/office/officeart/2005/8/layout/hProcess3"/>
    <dgm:cxn modelId="{DCD03082-D1C2-4656-B1D6-159BCEC4D66E}" type="presParOf" srcId="{C302EFB9-94AD-4778-B069-F4801C77217E}" destId="{4845C4C9-BB61-49E9-8546-FA4D4F37602F}" srcOrd="7" destOrd="0" presId="urn:microsoft.com/office/officeart/2005/8/layout/hProcess3"/>
    <dgm:cxn modelId="{93BBFA6C-B435-4D55-B488-6CB94FDA1A23}" type="presParOf" srcId="{C302EFB9-94AD-4778-B069-F4801C77217E}" destId="{124BA623-CC99-431C-826A-C576FE998DBB}" srcOrd="8"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879986-2715-4EBC-980C-60A746EB346C}" type="doc">
      <dgm:prSet loTypeId="urn:microsoft.com/office/officeart/2005/8/layout/chevronAccent+Icon" loCatId="process" qsTypeId="urn:microsoft.com/office/officeart/2005/8/quickstyle/simple1" qsCatId="simple" csTypeId="urn:microsoft.com/office/officeart/2005/8/colors/colorful2" csCatId="colorful" phldr="1"/>
      <dgm:spPr/>
    </dgm:pt>
    <dgm:pt modelId="{41739D7A-771C-4B63-8F5E-9D0A991B1745}">
      <dgm:prSet phldrT="[Text]"/>
      <dgm:spPr/>
      <dgm:t>
        <a:bodyPr/>
        <a:lstStyle/>
        <a:p>
          <a:r>
            <a:rPr lang="en-US" dirty="0"/>
            <a:t>ICG-KPI</a:t>
          </a:r>
        </a:p>
      </dgm:t>
    </dgm:pt>
    <dgm:pt modelId="{6672B270-C770-41AD-9B4F-5A2C4E1B8424}" type="parTrans" cxnId="{4220225F-3B0E-4F9B-8C67-09EA56B5CBA4}">
      <dgm:prSet/>
      <dgm:spPr/>
      <dgm:t>
        <a:bodyPr/>
        <a:lstStyle/>
        <a:p>
          <a:endParaRPr lang="en-US"/>
        </a:p>
      </dgm:t>
    </dgm:pt>
    <dgm:pt modelId="{438F403D-5398-4B9B-AED5-F1AA6E33D108}" type="sibTrans" cxnId="{4220225F-3B0E-4F9B-8C67-09EA56B5CBA4}">
      <dgm:prSet/>
      <dgm:spPr/>
      <dgm:t>
        <a:bodyPr/>
        <a:lstStyle/>
        <a:p>
          <a:endParaRPr lang="en-US"/>
        </a:p>
      </dgm:t>
    </dgm:pt>
    <dgm:pt modelId="{7911063E-73FC-4F05-86C1-63C5984D08D9}">
      <dgm:prSet phldrT="[Text]"/>
      <dgm:spPr/>
      <dgm:t>
        <a:bodyPr/>
        <a:lstStyle/>
        <a:p>
          <a:r>
            <a:rPr lang="en-US" dirty="0"/>
            <a:t>SFDRR-KPI</a:t>
          </a:r>
        </a:p>
      </dgm:t>
    </dgm:pt>
    <dgm:pt modelId="{734DEDA8-8392-4DA3-A488-53310429F756}" type="parTrans" cxnId="{E313724E-BC2C-4E02-892F-16FF15ADAEB1}">
      <dgm:prSet/>
      <dgm:spPr/>
      <dgm:t>
        <a:bodyPr/>
        <a:lstStyle/>
        <a:p>
          <a:endParaRPr lang="en-US"/>
        </a:p>
      </dgm:t>
    </dgm:pt>
    <dgm:pt modelId="{F58EEEEC-A11A-4E02-B1B5-68C4BB60C09E}" type="sibTrans" cxnId="{E313724E-BC2C-4E02-892F-16FF15ADAEB1}">
      <dgm:prSet/>
      <dgm:spPr/>
      <dgm:t>
        <a:bodyPr/>
        <a:lstStyle/>
        <a:p>
          <a:endParaRPr lang="en-US"/>
        </a:p>
      </dgm:t>
    </dgm:pt>
    <dgm:pt modelId="{8CB0F37C-00DF-4496-A49E-44C7531E4AED}">
      <dgm:prSet phldrT="[Text]"/>
      <dgm:spPr/>
      <dgm:t>
        <a:bodyPr/>
        <a:lstStyle/>
        <a:p>
          <a:r>
            <a:rPr lang="en-US" dirty="0"/>
            <a:t>ODTP -KPI</a:t>
          </a:r>
        </a:p>
      </dgm:t>
    </dgm:pt>
    <dgm:pt modelId="{83CAC210-EA70-4480-BE12-3699916B20FD}" type="parTrans" cxnId="{6CBCA730-56B0-4555-B25B-73C707FE6452}">
      <dgm:prSet/>
      <dgm:spPr/>
      <dgm:t>
        <a:bodyPr/>
        <a:lstStyle/>
        <a:p>
          <a:endParaRPr lang="en-US"/>
        </a:p>
      </dgm:t>
    </dgm:pt>
    <dgm:pt modelId="{33FFFDED-5693-4959-B700-B971105D549C}" type="sibTrans" cxnId="{6CBCA730-56B0-4555-B25B-73C707FE6452}">
      <dgm:prSet/>
      <dgm:spPr/>
      <dgm:t>
        <a:bodyPr/>
        <a:lstStyle/>
        <a:p>
          <a:endParaRPr lang="en-US"/>
        </a:p>
      </dgm:t>
    </dgm:pt>
    <dgm:pt modelId="{B5434CC3-DF8A-4221-A697-83029EE95C3F}">
      <dgm:prSet phldrT="[Text]"/>
      <dgm:spPr/>
      <dgm:t>
        <a:bodyPr/>
        <a:lstStyle/>
        <a:p>
          <a:r>
            <a:rPr lang="en-US" dirty="0"/>
            <a:t>OD-KPI</a:t>
          </a:r>
        </a:p>
      </dgm:t>
    </dgm:pt>
    <dgm:pt modelId="{17B2726F-9844-4252-9FE5-B6908B598405}" type="parTrans" cxnId="{1DD90C8D-64F9-414F-BAD9-84EBA3F6922C}">
      <dgm:prSet/>
      <dgm:spPr/>
      <dgm:t>
        <a:bodyPr/>
        <a:lstStyle/>
        <a:p>
          <a:endParaRPr lang="en-US"/>
        </a:p>
      </dgm:t>
    </dgm:pt>
    <dgm:pt modelId="{3F455413-B9FE-4C82-9C5E-8D0272E117B4}" type="sibTrans" cxnId="{1DD90C8D-64F9-414F-BAD9-84EBA3F6922C}">
      <dgm:prSet/>
      <dgm:spPr/>
      <dgm:t>
        <a:bodyPr/>
        <a:lstStyle/>
        <a:p>
          <a:endParaRPr lang="en-US"/>
        </a:p>
      </dgm:t>
    </dgm:pt>
    <dgm:pt modelId="{8DA8DA0F-4B2E-426D-81A1-2AE8C5CCED5C}" type="pres">
      <dgm:prSet presAssocID="{91879986-2715-4EBC-980C-60A746EB346C}" presName="Name0" presStyleCnt="0">
        <dgm:presLayoutVars>
          <dgm:dir/>
          <dgm:resizeHandles val="exact"/>
        </dgm:presLayoutVars>
      </dgm:prSet>
      <dgm:spPr/>
    </dgm:pt>
    <dgm:pt modelId="{8D575A61-3BD6-463B-BCFD-8F8935C28AF9}" type="pres">
      <dgm:prSet presAssocID="{41739D7A-771C-4B63-8F5E-9D0A991B1745}" presName="composite" presStyleCnt="0"/>
      <dgm:spPr/>
    </dgm:pt>
    <dgm:pt modelId="{478B3C03-A56F-42D4-9DED-98F8E858A9BE}" type="pres">
      <dgm:prSet presAssocID="{41739D7A-771C-4B63-8F5E-9D0A991B1745}" presName="bgChev" presStyleLbl="node1" presStyleIdx="0" presStyleCnt="4"/>
      <dgm:spPr/>
    </dgm:pt>
    <dgm:pt modelId="{C4FD1ED4-6C1E-41BE-8DE1-C79A04D7D17F}" type="pres">
      <dgm:prSet presAssocID="{41739D7A-771C-4B63-8F5E-9D0A991B1745}" presName="txNode" presStyleLbl="fgAcc1" presStyleIdx="0" presStyleCnt="4">
        <dgm:presLayoutVars>
          <dgm:bulletEnabled val="1"/>
        </dgm:presLayoutVars>
      </dgm:prSet>
      <dgm:spPr/>
    </dgm:pt>
    <dgm:pt modelId="{D3D7C105-B03A-40C0-8EA3-5BAA9847978A}" type="pres">
      <dgm:prSet presAssocID="{438F403D-5398-4B9B-AED5-F1AA6E33D108}" presName="compositeSpace" presStyleCnt="0"/>
      <dgm:spPr/>
    </dgm:pt>
    <dgm:pt modelId="{87910283-F7A7-4488-B2D9-F9729293EA89}" type="pres">
      <dgm:prSet presAssocID="{8CB0F37C-00DF-4496-A49E-44C7531E4AED}" presName="composite" presStyleCnt="0"/>
      <dgm:spPr/>
    </dgm:pt>
    <dgm:pt modelId="{8AD8FDFD-0FE6-4805-B10A-EAE342E267EC}" type="pres">
      <dgm:prSet presAssocID="{8CB0F37C-00DF-4496-A49E-44C7531E4AED}" presName="bgChev" presStyleLbl="node1" presStyleIdx="1" presStyleCnt="4"/>
      <dgm:spPr/>
    </dgm:pt>
    <dgm:pt modelId="{CDBEF86F-2796-40D9-AEB4-8C54012371F3}" type="pres">
      <dgm:prSet presAssocID="{8CB0F37C-00DF-4496-A49E-44C7531E4AED}" presName="txNode" presStyleLbl="fgAcc1" presStyleIdx="1" presStyleCnt="4">
        <dgm:presLayoutVars>
          <dgm:bulletEnabled val="1"/>
        </dgm:presLayoutVars>
      </dgm:prSet>
      <dgm:spPr/>
    </dgm:pt>
    <dgm:pt modelId="{ED49E04E-6F79-46E1-A074-19AD82006A92}" type="pres">
      <dgm:prSet presAssocID="{33FFFDED-5693-4959-B700-B971105D549C}" presName="compositeSpace" presStyleCnt="0"/>
      <dgm:spPr/>
    </dgm:pt>
    <dgm:pt modelId="{C5D0C4F5-2A52-472B-8C97-6FD70F0A59B4}" type="pres">
      <dgm:prSet presAssocID="{B5434CC3-DF8A-4221-A697-83029EE95C3F}" presName="composite" presStyleCnt="0"/>
      <dgm:spPr/>
    </dgm:pt>
    <dgm:pt modelId="{7420ADF1-C2A6-4DA2-AACA-3F7AB20E0255}" type="pres">
      <dgm:prSet presAssocID="{B5434CC3-DF8A-4221-A697-83029EE95C3F}" presName="bgChev" presStyleLbl="node1" presStyleIdx="2" presStyleCnt="4"/>
      <dgm:spPr/>
    </dgm:pt>
    <dgm:pt modelId="{48E6FFB3-D4AF-49C3-863C-84FE90D5670E}" type="pres">
      <dgm:prSet presAssocID="{B5434CC3-DF8A-4221-A697-83029EE95C3F}" presName="txNode" presStyleLbl="fgAcc1" presStyleIdx="2" presStyleCnt="4">
        <dgm:presLayoutVars>
          <dgm:bulletEnabled val="1"/>
        </dgm:presLayoutVars>
      </dgm:prSet>
      <dgm:spPr/>
    </dgm:pt>
    <dgm:pt modelId="{432F7850-37C7-4756-88BE-65DD063D581D}" type="pres">
      <dgm:prSet presAssocID="{3F455413-B9FE-4C82-9C5E-8D0272E117B4}" presName="compositeSpace" presStyleCnt="0"/>
      <dgm:spPr/>
    </dgm:pt>
    <dgm:pt modelId="{37C25C77-8EC9-4558-89A7-4D27AA656B97}" type="pres">
      <dgm:prSet presAssocID="{7911063E-73FC-4F05-86C1-63C5984D08D9}" presName="composite" presStyleCnt="0"/>
      <dgm:spPr/>
    </dgm:pt>
    <dgm:pt modelId="{CA9141EC-11F6-43FD-8509-EE7F669D68F2}" type="pres">
      <dgm:prSet presAssocID="{7911063E-73FC-4F05-86C1-63C5984D08D9}" presName="bgChev" presStyleLbl="node1" presStyleIdx="3" presStyleCnt="4" custLinFactNeighborX="-875" custLinFactNeighborY="15108"/>
      <dgm:spPr/>
    </dgm:pt>
    <dgm:pt modelId="{24DDDC4D-A5D4-429E-9E8A-52C1ADD57958}" type="pres">
      <dgm:prSet presAssocID="{7911063E-73FC-4F05-86C1-63C5984D08D9}" presName="txNode" presStyleLbl="fgAcc1" presStyleIdx="3" presStyleCnt="4" custLinFactNeighborX="-4030" custLinFactNeighborY="76387">
        <dgm:presLayoutVars>
          <dgm:bulletEnabled val="1"/>
        </dgm:presLayoutVars>
      </dgm:prSet>
      <dgm:spPr/>
    </dgm:pt>
  </dgm:ptLst>
  <dgm:cxnLst>
    <dgm:cxn modelId="{3D425E2D-5E49-4218-9DEC-7C71A6ECF692}" type="presOf" srcId="{B5434CC3-DF8A-4221-A697-83029EE95C3F}" destId="{48E6FFB3-D4AF-49C3-863C-84FE90D5670E}" srcOrd="0" destOrd="0" presId="urn:microsoft.com/office/officeart/2005/8/layout/chevronAccent+Icon"/>
    <dgm:cxn modelId="{6CBCA730-56B0-4555-B25B-73C707FE6452}" srcId="{91879986-2715-4EBC-980C-60A746EB346C}" destId="{8CB0F37C-00DF-4496-A49E-44C7531E4AED}" srcOrd="1" destOrd="0" parTransId="{83CAC210-EA70-4480-BE12-3699916B20FD}" sibTransId="{33FFFDED-5693-4959-B700-B971105D549C}"/>
    <dgm:cxn modelId="{4220225F-3B0E-4F9B-8C67-09EA56B5CBA4}" srcId="{91879986-2715-4EBC-980C-60A746EB346C}" destId="{41739D7A-771C-4B63-8F5E-9D0A991B1745}" srcOrd="0" destOrd="0" parTransId="{6672B270-C770-41AD-9B4F-5A2C4E1B8424}" sibTransId="{438F403D-5398-4B9B-AED5-F1AA6E33D108}"/>
    <dgm:cxn modelId="{E313724E-BC2C-4E02-892F-16FF15ADAEB1}" srcId="{91879986-2715-4EBC-980C-60A746EB346C}" destId="{7911063E-73FC-4F05-86C1-63C5984D08D9}" srcOrd="3" destOrd="0" parTransId="{734DEDA8-8392-4DA3-A488-53310429F756}" sibTransId="{F58EEEEC-A11A-4E02-B1B5-68C4BB60C09E}"/>
    <dgm:cxn modelId="{66669A81-A0FC-4008-8E0D-46A9996809CF}" type="presOf" srcId="{8CB0F37C-00DF-4496-A49E-44C7531E4AED}" destId="{CDBEF86F-2796-40D9-AEB4-8C54012371F3}" srcOrd="0" destOrd="0" presId="urn:microsoft.com/office/officeart/2005/8/layout/chevronAccent+Icon"/>
    <dgm:cxn modelId="{1DD90C8D-64F9-414F-BAD9-84EBA3F6922C}" srcId="{91879986-2715-4EBC-980C-60A746EB346C}" destId="{B5434CC3-DF8A-4221-A697-83029EE95C3F}" srcOrd="2" destOrd="0" parTransId="{17B2726F-9844-4252-9FE5-B6908B598405}" sibTransId="{3F455413-B9FE-4C82-9C5E-8D0272E117B4}"/>
    <dgm:cxn modelId="{454AEA90-9FE9-4A0C-A80D-CD6E9626A8BC}" type="presOf" srcId="{91879986-2715-4EBC-980C-60A746EB346C}" destId="{8DA8DA0F-4B2E-426D-81A1-2AE8C5CCED5C}" srcOrd="0" destOrd="0" presId="urn:microsoft.com/office/officeart/2005/8/layout/chevronAccent+Icon"/>
    <dgm:cxn modelId="{028304E6-BF20-4EF7-AD2A-F75A62B888B7}" type="presOf" srcId="{41739D7A-771C-4B63-8F5E-9D0A991B1745}" destId="{C4FD1ED4-6C1E-41BE-8DE1-C79A04D7D17F}" srcOrd="0" destOrd="0" presId="urn:microsoft.com/office/officeart/2005/8/layout/chevronAccent+Icon"/>
    <dgm:cxn modelId="{55FB3CEF-29E5-4D71-881B-D482A3CFBCBD}" type="presOf" srcId="{7911063E-73FC-4F05-86C1-63C5984D08D9}" destId="{24DDDC4D-A5D4-429E-9E8A-52C1ADD57958}" srcOrd="0" destOrd="0" presId="urn:microsoft.com/office/officeart/2005/8/layout/chevronAccent+Icon"/>
    <dgm:cxn modelId="{FAC388F6-1F53-4A1A-B2D9-99E56E182E26}" type="presParOf" srcId="{8DA8DA0F-4B2E-426D-81A1-2AE8C5CCED5C}" destId="{8D575A61-3BD6-463B-BCFD-8F8935C28AF9}" srcOrd="0" destOrd="0" presId="urn:microsoft.com/office/officeart/2005/8/layout/chevronAccent+Icon"/>
    <dgm:cxn modelId="{605576D5-4E79-4272-80CD-617A370E47D7}" type="presParOf" srcId="{8D575A61-3BD6-463B-BCFD-8F8935C28AF9}" destId="{478B3C03-A56F-42D4-9DED-98F8E858A9BE}" srcOrd="0" destOrd="0" presId="urn:microsoft.com/office/officeart/2005/8/layout/chevronAccent+Icon"/>
    <dgm:cxn modelId="{56140DF0-2D21-4B9D-B9AD-4EF29E58A25D}" type="presParOf" srcId="{8D575A61-3BD6-463B-BCFD-8F8935C28AF9}" destId="{C4FD1ED4-6C1E-41BE-8DE1-C79A04D7D17F}" srcOrd="1" destOrd="0" presId="urn:microsoft.com/office/officeart/2005/8/layout/chevronAccent+Icon"/>
    <dgm:cxn modelId="{60AE3ABF-1EA7-42BA-ADEB-B1CE3078F383}" type="presParOf" srcId="{8DA8DA0F-4B2E-426D-81A1-2AE8C5CCED5C}" destId="{D3D7C105-B03A-40C0-8EA3-5BAA9847978A}" srcOrd="1" destOrd="0" presId="urn:microsoft.com/office/officeart/2005/8/layout/chevronAccent+Icon"/>
    <dgm:cxn modelId="{788910EA-FC62-4C5C-93CF-63F09B5E29BD}" type="presParOf" srcId="{8DA8DA0F-4B2E-426D-81A1-2AE8C5CCED5C}" destId="{87910283-F7A7-4488-B2D9-F9729293EA89}" srcOrd="2" destOrd="0" presId="urn:microsoft.com/office/officeart/2005/8/layout/chevronAccent+Icon"/>
    <dgm:cxn modelId="{9AC1F00E-47FB-4AAB-9AD0-5C18DD3B284A}" type="presParOf" srcId="{87910283-F7A7-4488-B2D9-F9729293EA89}" destId="{8AD8FDFD-0FE6-4805-B10A-EAE342E267EC}" srcOrd="0" destOrd="0" presId="urn:microsoft.com/office/officeart/2005/8/layout/chevronAccent+Icon"/>
    <dgm:cxn modelId="{BEFB0C3F-8713-4709-8DDE-002EC30A8F63}" type="presParOf" srcId="{87910283-F7A7-4488-B2D9-F9729293EA89}" destId="{CDBEF86F-2796-40D9-AEB4-8C54012371F3}" srcOrd="1" destOrd="0" presId="urn:microsoft.com/office/officeart/2005/8/layout/chevronAccent+Icon"/>
    <dgm:cxn modelId="{BE20A8E1-4CDE-4646-96CF-B0EEBC2CC83E}" type="presParOf" srcId="{8DA8DA0F-4B2E-426D-81A1-2AE8C5CCED5C}" destId="{ED49E04E-6F79-46E1-A074-19AD82006A92}" srcOrd="3" destOrd="0" presId="urn:microsoft.com/office/officeart/2005/8/layout/chevronAccent+Icon"/>
    <dgm:cxn modelId="{1AFEE05D-7026-452D-A0C3-C1363169E216}" type="presParOf" srcId="{8DA8DA0F-4B2E-426D-81A1-2AE8C5CCED5C}" destId="{C5D0C4F5-2A52-472B-8C97-6FD70F0A59B4}" srcOrd="4" destOrd="0" presId="urn:microsoft.com/office/officeart/2005/8/layout/chevronAccent+Icon"/>
    <dgm:cxn modelId="{8FFF8593-1541-4998-BDF6-7035BFBAD688}" type="presParOf" srcId="{C5D0C4F5-2A52-472B-8C97-6FD70F0A59B4}" destId="{7420ADF1-C2A6-4DA2-AACA-3F7AB20E0255}" srcOrd="0" destOrd="0" presId="urn:microsoft.com/office/officeart/2005/8/layout/chevronAccent+Icon"/>
    <dgm:cxn modelId="{C2B17C89-B24F-428B-83BB-104BCFA84209}" type="presParOf" srcId="{C5D0C4F5-2A52-472B-8C97-6FD70F0A59B4}" destId="{48E6FFB3-D4AF-49C3-863C-84FE90D5670E}" srcOrd="1" destOrd="0" presId="urn:microsoft.com/office/officeart/2005/8/layout/chevronAccent+Icon"/>
    <dgm:cxn modelId="{13E45DF2-FB0E-42EB-B27F-64572B8DDFD8}" type="presParOf" srcId="{8DA8DA0F-4B2E-426D-81A1-2AE8C5CCED5C}" destId="{432F7850-37C7-4756-88BE-65DD063D581D}" srcOrd="5" destOrd="0" presId="urn:microsoft.com/office/officeart/2005/8/layout/chevronAccent+Icon"/>
    <dgm:cxn modelId="{4AB29DE5-53C9-4A48-BB8D-5E97D477574B}" type="presParOf" srcId="{8DA8DA0F-4B2E-426D-81A1-2AE8C5CCED5C}" destId="{37C25C77-8EC9-4558-89A7-4D27AA656B97}" srcOrd="6" destOrd="0" presId="urn:microsoft.com/office/officeart/2005/8/layout/chevronAccent+Icon"/>
    <dgm:cxn modelId="{0F7D9AE7-8978-472B-949D-3FE450F5703D}" type="presParOf" srcId="{37C25C77-8EC9-4558-89A7-4D27AA656B97}" destId="{CA9141EC-11F6-43FD-8509-EE7F669D68F2}" srcOrd="0" destOrd="0" presId="urn:microsoft.com/office/officeart/2005/8/layout/chevronAccent+Icon"/>
    <dgm:cxn modelId="{C26CEFE4-D6ED-4C1D-8337-EA3CA3569656}" type="presParOf" srcId="{37C25C77-8EC9-4558-89A7-4D27AA656B97}" destId="{24DDDC4D-A5D4-429E-9E8A-52C1ADD57958}"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E54B52-732D-47D0-B985-4540120DD5C5}" type="doc">
      <dgm:prSet loTypeId="urn:microsoft.com/office/officeart/2005/8/layout/target1" loCatId="relationship" qsTypeId="urn:microsoft.com/office/officeart/2005/8/quickstyle/simple5" qsCatId="simple" csTypeId="urn:microsoft.com/office/officeart/2005/8/colors/colorful4" csCatId="colorful" phldr="1"/>
      <dgm:spPr/>
    </dgm:pt>
    <dgm:pt modelId="{691E00FD-E66A-4E96-B374-A9741BFD92FD}">
      <dgm:prSet phldrT="[Text]"/>
      <dgm:spPr/>
      <dgm:t>
        <a:bodyPr/>
        <a:lstStyle/>
        <a:p>
          <a:r>
            <a:rPr lang="en-US" dirty="0"/>
            <a:t>ODTP-RDI KPI  (Two High Level Objectives)</a:t>
          </a:r>
        </a:p>
      </dgm:t>
    </dgm:pt>
    <dgm:pt modelId="{5DD73031-936D-49FA-B891-71103AF006F3}" type="parTrans" cxnId="{7C47837C-3705-4D5B-9872-9A320150B0BF}">
      <dgm:prSet/>
      <dgm:spPr/>
      <dgm:t>
        <a:bodyPr/>
        <a:lstStyle/>
        <a:p>
          <a:endParaRPr lang="en-US"/>
        </a:p>
      </dgm:t>
    </dgm:pt>
    <dgm:pt modelId="{35DD2EB2-B939-49B5-966D-9B5EE741EB39}" type="sibTrans" cxnId="{7C47837C-3705-4D5B-9872-9A320150B0BF}">
      <dgm:prSet/>
      <dgm:spPr/>
      <dgm:t>
        <a:bodyPr/>
        <a:lstStyle/>
        <a:p>
          <a:endParaRPr lang="en-US"/>
        </a:p>
      </dgm:t>
    </dgm:pt>
    <dgm:pt modelId="{F0585F28-0286-4DD8-A182-B98C7AB78669}">
      <dgm:prSet phldrT="[Text]"/>
      <dgm:spPr/>
      <dgm:t>
        <a:bodyPr/>
        <a:lstStyle/>
        <a:p>
          <a:r>
            <a:rPr lang="en-US" dirty="0"/>
            <a:t>Tsunami Programme (ICG/GTKPI) </a:t>
          </a:r>
        </a:p>
      </dgm:t>
    </dgm:pt>
    <dgm:pt modelId="{787941AF-D1A8-47CE-B9CC-73442A007E42}" type="parTrans" cxnId="{68DC2B31-47E8-4E46-8400-B5DEE357F025}">
      <dgm:prSet/>
      <dgm:spPr/>
      <dgm:t>
        <a:bodyPr/>
        <a:lstStyle/>
        <a:p>
          <a:endParaRPr lang="en-US"/>
        </a:p>
      </dgm:t>
    </dgm:pt>
    <dgm:pt modelId="{9FF0B62B-D87A-4112-97A7-69F437A42FC1}" type="sibTrans" cxnId="{68DC2B31-47E8-4E46-8400-B5DEE357F025}">
      <dgm:prSet/>
      <dgm:spPr/>
      <dgm:t>
        <a:bodyPr/>
        <a:lstStyle/>
        <a:p>
          <a:endParaRPr lang="en-US"/>
        </a:p>
      </dgm:t>
    </dgm:pt>
    <dgm:pt modelId="{09EAB567-BC16-4CE3-8959-473A4B12DD0F}" type="pres">
      <dgm:prSet presAssocID="{E1E54B52-732D-47D0-B985-4540120DD5C5}" presName="composite" presStyleCnt="0">
        <dgm:presLayoutVars>
          <dgm:chMax val="5"/>
          <dgm:dir/>
          <dgm:resizeHandles val="exact"/>
        </dgm:presLayoutVars>
      </dgm:prSet>
      <dgm:spPr/>
    </dgm:pt>
    <dgm:pt modelId="{FE0E9A34-76BB-48ED-8A71-3D186BB3405D}" type="pres">
      <dgm:prSet presAssocID="{691E00FD-E66A-4E96-B374-A9741BFD92FD}" presName="circle1" presStyleLbl="lnNode1" presStyleIdx="0" presStyleCnt="2" custScaleX="121217" custScaleY="121911"/>
      <dgm:spPr/>
    </dgm:pt>
    <dgm:pt modelId="{86A1556B-838A-4208-8569-35A7F2A38FCF}" type="pres">
      <dgm:prSet presAssocID="{691E00FD-E66A-4E96-B374-A9741BFD92FD}" presName="text1" presStyleLbl="revTx" presStyleIdx="0" presStyleCnt="2" custScaleX="175195">
        <dgm:presLayoutVars>
          <dgm:bulletEnabled val="1"/>
        </dgm:presLayoutVars>
      </dgm:prSet>
      <dgm:spPr/>
    </dgm:pt>
    <dgm:pt modelId="{BD6C1D1D-19DE-4993-AC90-E9DE63E4AC24}" type="pres">
      <dgm:prSet presAssocID="{691E00FD-E66A-4E96-B374-A9741BFD92FD}" presName="line1" presStyleLbl="callout" presStyleIdx="0" presStyleCnt="4"/>
      <dgm:spPr/>
    </dgm:pt>
    <dgm:pt modelId="{95384E0E-38E4-40F2-AAAC-1B390BCC60A1}" type="pres">
      <dgm:prSet presAssocID="{691E00FD-E66A-4E96-B374-A9741BFD92FD}" presName="d1" presStyleLbl="callout" presStyleIdx="1" presStyleCnt="4"/>
      <dgm:spPr/>
    </dgm:pt>
    <dgm:pt modelId="{9C291FE4-0740-45EF-96E0-5855E78A7E8F}" type="pres">
      <dgm:prSet presAssocID="{F0585F28-0286-4DD8-A182-B98C7AB78669}" presName="circle2" presStyleLbl="lnNode1" presStyleIdx="1" presStyleCnt="2"/>
      <dgm:spPr/>
    </dgm:pt>
    <dgm:pt modelId="{93457716-E223-48EF-843D-87A72897B2B2}" type="pres">
      <dgm:prSet presAssocID="{F0585F28-0286-4DD8-A182-B98C7AB78669}" presName="text2" presStyleLbl="revTx" presStyleIdx="1" presStyleCnt="2">
        <dgm:presLayoutVars>
          <dgm:bulletEnabled val="1"/>
        </dgm:presLayoutVars>
      </dgm:prSet>
      <dgm:spPr/>
    </dgm:pt>
    <dgm:pt modelId="{254C3859-E31B-49D6-919E-3775EBC43F9B}" type="pres">
      <dgm:prSet presAssocID="{F0585F28-0286-4DD8-A182-B98C7AB78669}" presName="line2" presStyleLbl="callout" presStyleIdx="2" presStyleCnt="4"/>
      <dgm:spPr/>
    </dgm:pt>
    <dgm:pt modelId="{82C4B14E-8EB1-4CF8-8EF3-3167FC7A2A2B}" type="pres">
      <dgm:prSet presAssocID="{F0585F28-0286-4DD8-A182-B98C7AB78669}" presName="d2" presStyleLbl="callout" presStyleIdx="3" presStyleCnt="4"/>
      <dgm:spPr/>
    </dgm:pt>
  </dgm:ptLst>
  <dgm:cxnLst>
    <dgm:cxn modelId="{5D10F209-3398-486A-BA15-94A5D8CAA815}" type="presOf" srcId="{E1E54B52-732D-47D0-B985-4540120DD5C5}" destId="{09EAB567-BC16-4CE3-8959-473A4B12DD0F}" srcOrd="0" destOrd="0" presId="urn:microsoft.com/office/officeart/2005/8/layout/target1"/>
    <dgm:cxn modelId="{68DC2B31-47E8-4E46-8400-B5DEE357F025}" srcId="{E1E54B52-732D-47D0-B985-4540120DD5C5}" destId="{F0585F28-0286-4DD8-A182-B98C7AB78669}" srcOrd="1" destOrd="0" parTransId="{787941AF-D1A8-47CE-B9CC-73442A007E42}" sibTransId="{9FF0B62B-D87A-4112-97A7-69F437A42FC1}"/>
    <dgm:cxn modelId="{B7EA463F-1F4D-49CE-90E4-6CF60BC8239E}" type="presOf" srcId="{F0585F28-0286-4DD8-A182-B98C7AB78669}" destId="{93457716-E223-48EF-843D-87A72897B2B2}" srcOrd="0" destOrd="0" presId="urn:microsoft.com/office/officeart/2005/8/layout/target1"/>
    <dgm:cxn modelId="{C6786C61-03AD-4373-98B7-E9EEE1D9B470}" type="presOf" srcId="{691E00FD-E66A-4E96-B374-A9741BFD92FD}" destId="{86A1556B-838A-4208-8569-35A7F2A38FCF}" srcOrd="0" destOrd="0" presId="urn:microsoft.com/office/officeart/2005/8/layout/target1"/>
    <dgm:cxn modelId="{7C47837C-3705-4D5B-9872-9A320150B0BF}" srcId="{E1E54B52-732D-47D0-B985-4540120DD5C5}" destId="{691E00FD-E66A-4E96-B374-A9741BFD92FD}" srcOrd="0" destOrd="0" parTransId="{5DD73031-936D-49FA-B891-71103AF006F3}" sibTransId="{35DD2EB2-B939-49B5-966D-9B5EE741EB39}"/>
    <dgm:cxn modelId="{BF84CEF6-05DC-4DA2-A7FB-7EAAEFFAA9A0}" type="presParOf" srcId="{09EAB567-BC16-4CE3-8959-473A4B12DD0F}" destId="{FE0E9A34-76BB-48ED-8A71-3D186BB3405D}" srcOrd="0" destOrd="0" presId="urn:microsoft.com/office/officeart/2005/8/layout/target1"/>
    <dgm:cxn modelId="{564F7019-11EC-4011-AF9B-1F69E6EB47F2}" type="presParOf" srcId="{09EAB567-BC16-4CE3-8959-473A4B12DD0F}" destId="{86A1556B-838A-4208-8569-35A7F2A38FCF}" srcOrd="1" destOrd="0" presId="urn:microsoft.com/office/officeart/2005/8/layout/target1"/>
    <dgm:cxn modelId="{2237D0FD-9003-4C4E-B883-981914211966}" type="presParOf" srcId="{09EAB567-BC16-4CE3-8959-473A4B12DD0F}" destId="{BD6C1D1D-19DE-4993-AC90-E9DE63E4AC24}" srcOrd="2" destOrd="0" presId="urn:microsoft.com/office/officeart/2005/8/layout/target1"/>
    <dgm:cxn modelId="{53A8AC00-2D4F-4667-921D-D4922B2B66B1}" type="presParOf" srcId="{09EAB567-BC16-4CE3-8959-473A4B12DD0F}" destId="{95384E0E-38E4-40F2-AAAC-1B390BCC60A1}" srcOrd="3" destOrd="0" presId="urn:microsoft.com/office/officeart/2005/8/layout/target1"/>
    <dgm:cxn modelId="{2FF5D345-709D-43AE-B95E-870B60841B07}" type="presParOf" srcId="{09EAB567-BC16-4CE3-8959-473A4B12DD0F}" destId="{9C291FE4-0740-45EF-96E0-5855E78A7E8F}" srcOrd="4" destOrd="0" presId="urn:microsoft.com/office/officeart/2005/8/layout/target1"/>
    <dgm:cxn modelId="{BE1141E9-26B3-47A1-90DE-4851AFDCCD45}" type="presParOf" srcId="{09EAB567-BC16-4CE3-8959-473A4B12DD0F}" destId="{93457716-E223-48EF-843D-87A72897B2B2}" srcOrd="5" destOrd="0" presId="urn:microsoft.com/office/officeart/2005/8/layout/target1"/>
    <dgm:cxn modelId="{F9E39022-FEE0-4364-ADB3-77FF5F5D8991}" type="presParOf" srcId="{09EAB567-BC16-4CE3-8959-473A4B12DD0F}" destId="{254C3859-E31B-49D6-919E-3775EBC43F9B}" srcOrd="6" destOrd="0" presId="urn:microsoft.com/office/officeart/2005/8/layout/target1"/>
    <dgm:cxn modelId="{B6B90745-26FD-4517-BAB0-AEC6D3FC1F2F}" type="presParOf" srcId="{09EAB567-BC16-4CE3-8959-473A4B12DD0F}" destId="{82C4B14E-8EB1-4CF8-8EF3-3167FC7A2A2B}"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96A286-8FB7-4596-8CE8-A424B73A8CAF}"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C5A5207B-B753-4836-97A8-252F1BF3C6D3}">
      <dgm:prSet/>
      <dgm:spPr/>
      <dgm:t>
        <a:bodyPr/>
        <a:lstStyle/>
        <a:p>
          <a:pPr>
            <a:defRPr b="1"/>
          </a:pPr>
          <a:r>
            <a:rPr lang="en-US" dirty="0"/>
            <a:t>16–17 Jan 2025</a:t>
          </a:r>
        </a:p>
      </dgm:t>
    </dgm:pt>
    <dgm:pt modelId="{6C2B8486-4B67-480C-B950-63482F23C56B}" type="parTrans" cxnId="{4D707172-5D04-45B7-9D5F-877D813CD4BD}">
      <dgm:prSet/>
      <dgm:spPr/>
      <dgm:t>
        <a:bodyPr/>
        <a:lstStyle/>
        <a:p>
          <a:endParaRPr lang="en-US"/>
        </a:p>
      </dgm:t>
    </dgm:pt>
    <dgm:pt modelId="{E720881F-DCE1-4CAA-9EB3-CFB023F3A631}" type="sibTrans" cxnId="{4D707172-5D04-45B7-9D5F-877D813CD4BD}">
      <dgm:prSet/>
      <dgm:spPr/>
      <dgm:t>
        <a:bodyPr/>
        <a:lstStyle/>
        <a:p>
          <a:endParaRPr lang="en-US"/>
        </a:p>
      </dgm:t>
    </dgm:pt>
    <dgm:pt modelId="{624F3B98-90D1-48C7-892D-5CA12212A5E7}">
      <dgm:prSet/>
      <dgm:spPr/>
      <dgm:t>
        <a:bodyPr/>
        <a:lstStyle/>
        <a:p>
          <a:r>
            <a:rPr lang="en-US"/>
            <a:t>Feedbacks/inputs from 5th ODTP-SC</a:t>
          </a:r>
        </a:p>
      </dgm:t>
    </dgm:pt>
    <dgm:pt modelId="{C71D0350-8B50-4717-8BD5-1CC010BF9F4C}" type="parTrans" cxnId="{A8FAC025-9C19-4C36-8DE5-7C2F92F8F5A7}">
      <dgm:prSet/>
      <dgm:spPr/>
      <dgm:t>
        <a:bodyPr/>
        <a:lstStyle/>
        <a:p>
          <a:endParaRPr lang="en-US"/>
        </a:p>
      </dgm:t>
    </dgm:pt>
    <dgm:pt modelId="{4C045977-BE90-4051-858B-4D9C3D06997B}" type="sibTrans" cxnId="{A8FAC025-9C19-4C36-8DE5-7C2F92F8F5A7}">
      <dgm:prSet/>
      <dgm:spPr/>
      <dgm:t>
        <a:bodyPr/>
        <a:lstStyle/>
        <a:p>
          <a:endParaRPr lang="en-US"/>
        </a:p>
      </dgm:t>
    </dgm:pt>
    <dgm:pt modelId="{D101B304-1395-4D9E-9F5B-D111653D7832}">
      <dgm:prSet/>
      <dgm:spPr/>
      <dgm:t>
        <a:bodyPr/>
        <a:lstStyle/>
        <a:p>
          <a:pPr>
            <a:defRPr b="1"/>
          </a:pPr>
          <a:r>
            <a:rPr lang="en-US" dirty="0"/>
            <a:t>20–22 Feb 2025</a:t>
          </a:r>
        </a:p>
      </dgm:t>
    </dgm:pt>
    <dgm:pt modelId="{CD491EBE-EA99-4E1A-BCED-F14CBC70DC61}" type="parTrans" cxnId="{F9DACD05-1BF1-41E3-91E1-AB735CDBC671}">
      <dgm:prSet/>
      <dgm:spPr/>
      <dgm:t>
        <a:bodyPr/>
        <a:lstStyle/>
        <a:p>
          <a:endParaRPr lang="en-US"/>
        </a:p>
      </dgm:t>
    </dgm:pt>
    <dgm:pt modelId="{06711FD3-B742-45A5-96ED-2969D8454F8A}" type="sibTrans" cxnId="{F9DACD05-1BF1-41E3-91E1-AB735CDBC671}">
      <dgm:prSet/>
      <dgm:spPr/>
      <dgm:t>
        <a:bodyPr/>
        <a:lstStyle/>
        <a:p>
          <a:endParaRPr lang="en-US"/>
        </a:p>
      </dgm:t>
    </dgm:pt>
    <dgm:pt modelId="{55CB8348-B6BE-42BF-8E3E-C97337DC3F36}">
      <dgm:prSet/>
      <dgm:spPr/>
      <dgm:t>
        <a:bodyPr/>
        <a:lstStyle/>
        <a:p>
          <a:r>
            <a:rPr lang="en-US"/>
            <a:t>Feedbacks/inputs  from TOWS-WG TTs meetings</a:t>
          </a:r>
        </a:p>
      </dgm:t>
    </dgm:pt>
    <dgm:pt modelId="{CAD71E29-84B3-435D-AF68-A6C67F0038F8}" type="parTrans" cxnId="{40D80994-B047-4E1B-90AA-5D225068CEB6}">
      <dgm:prSet/>
      <dgm:spPr/>
      <dgm:t>
        <a:bodyPr/>
        <a:lstStyle/>
        <a:p>
          <a:endParaRPr lang="en-US"/>
        </a:p>
      </dgm:t>
    </dgm:pt>
    <dgm:pt modelId="{35F3B922-D030-4541-A5A8-D9C3BC840E75}" type="sibTrans" cxnId="{40D80994-B047-4E1B-90AA-5D225068CEB6}">
      <dgm:prSet/>
      <dgm:spPr/>
      <dgm:t>
        <a:bodyPr/>
        <a:lstStyle/>
        <a:p>
          <a:endParaRPr lang="en-US"/>
        </a:p>
      </dgm:t>
    </dgm:pt>
    <dgm:pt modelId="{BA288742-1ADA-4D41-B2B1-F8493B636785}">
      <dgm:prSet/>
      <dgm:spPr/>
      <dgm:t>
        <a:bodyPr/>
        <a:lstStyle/>
        <a:p>
          <a:pPr>
            <a:defRPr b="1"/>
          </a:pPr>
          <a:r>
            <a:rPr lang="en-US" dirty="0"/>
            <a:t>Mar–Apr. 2025</a:t>
          </a:r>
        </a:p>
      </dgm:t>
    </dgm:pt>
    <dgm:pt modelId="{E59645FB-C4F0-4BBB-8AD2-4AF54DB2B975}" type="parTrans" cxnId="{ED6CED61-9BB6-4579-BF6B-F68852026941}">
      <dgm:prSet/>
      <dgm:spPr/>
      <dgm:t>
        <a:bodyPr/>
        <a:lstStyle/>
        <a:p>
          <a:endParaRPr lang="en-US"/>
        </a:p>
      </dgm:t>
    </dgm:pt>
    <dgm:pt modelId="{55D2F8E1-B26C-4944-8419-782CCEC763F9}" type="sibTrans" cxnId="{ED6CED61-9BB6-4579-BF6B-F68852026941}">
      <dgm:prSet/>
      <dgm:spPr/>
      <dgm:t>
        <a:bodyPr/>
        <a:lstStyle/>
        <a:p>
          <a:endParaRPr lang="en-US"/>
        </a:p>
      </dgm:t>
    </dgm:pt>
    <dgm:pt modelId="{77806CAE-6016-45DA-8E74-24EAF77A261D}">
      <dgm:prSet/>
      <dgm:spPr/>
      <dgm:t>
        <a:bodyPr/>
        <a:lstStyle/>
        <a:p>
          <a:r>
            <a:rPr lang="en-US"/>
            <a:t>First final draft + supporting documentation</a:t>
          </a:r>
        </a:p>
      </dgm:t>
    </dgm:pt>
    <dgm:pt modelId="{491A8CD3-4D6B-407C-BE56-0EB122A5310E}" type="parTrans" cxnId="{87E342D6-87A2-482B-ACCF-C6F73CBA8556}">
      <dgm:prSet/>
      <dgm:spPr/>
      <dgm:t>
        <a:bodyPr/>
        <a:lstStyle/>
        <a:p>
          <a:endParaRPr lang="en-US"/>
        </a:p>
      </dgm:t>
    </dgm:pt>
    <dgm:pt modelId="{FD67AC26-B164-4DF4-B3BA-382D871F7CF4}" type="sibTrans" cxnId="{87E342D6-87A2-482B-ACCF-C6F73CBA8556}">
      <dgm:prSet/>
      <dgm:spPr/>
      <dgm:t>
        <a:bodyPr/>
        <a:lstStyle/>
        <a:p>
          <a:endParaRPr lang="en-US"/>
        </a:p>
      </dgm:t>
    </dgm:pt>
    <dgm:pt modelId="{F1741DAC-A0D1-4331-87AE-7B8F205A215A}">
      <dgm:prSet/>
      <dgm:spPr/>
      <dgm:t>
        <a:bodyPr/>
        <a:lstStyle/>
        <a:p>
          <a:pPr>
            <a:defRPr b="1"/>
          </a:pPr>
          <a:r>
            <a:rPr lang="en-US" dirty="0"/>
            <a:t>Aug–Sep. 2025</a:t>
          </a:r>
        </a:p>
      </dgm:t>
    </dgm:pt>
    <dgm:pt modelId="{FEC84444-4E7C-498D-8316-4E37E38D509B}" type="parTrans" cxnId="{CB6EFC62-6C32-4E67-8B89-4236595BF43D}">
      <dgm:prSet/>
      <dgm:spPr/>
      <dgm:t>
        <a:bodyPr/>
        <a:lstStyle/>
        <a:p>
          <a:endParaRPr lang="en-US"/>
        </a:p>
      </dgm:t>
    </dgm:pt>
    <dgm:pt modelId="{15B8DDF8-A618-4303-8C14-01A3DD531734}" type="sibTrans" cxnId="{CB6EFC62-6C32-4E67-8B89-4236595BF43D}">
      <dgm:prSet/>
      <dgm:spPr/>
      <dgm:t>
        <a:bodyPr/>
        <a:lstStyle/>
        <a:p>
          <a:endParaRPr lang="en-US"/>
        </a:p>
      </dgm:t>
    </dgm:pt>
    <dgm:pt modelId="{1C17A569-D3D5-43ED-B49A-10C86139092F}">
      <dgm:prSet/>
      <dgm:spPr/>
      <dgm:t>
        <a:bodyPr/>
        <a:lstStyle/>
        <a:p>
          <a:r>
            <a:rPr lang="en-US"/>
            <a:t>Online Feedbacks/ inputs</a:t>
          </a:r>
        </a:p>
      </dgm:t>
    </dgm:pt>
    <dgm:pt modelId="{7B760C12-4350-473E-A21B-2D515F89D4D3}" type="parTrans" cxnId="{7689E0B4-A217-4719-9682-EEF00E0F4BD0}">
      <dgm:prSet/>
      <dgm:spPr/>
      <dgm:t>
        <a:bodyPr/>
        <a:lstStyle/>
        <a:p>
          <a:endParaRPr lang="en-US"/>
        </a:p>
      </dgm:t>
    </dgm:pt>
    <dgm:pt modelId="{F951CFB7-D3DB-4C1F-9F6E-79DA1FD1A3EC}" type="sibTrans" cxnId="{7689E0B4-A217-4719-9682-EEF00E0F4BD0}">
      <dgm:prSet/>
      <dgm:spPr/>
      <dgm:t>
        <a:bodyPr/>
        <a:lstStyle/>
        <a:p>
          <a:endParaRPr lang="en-US"/>
        </a:p>
      </dgm:t>
    </dgm:pt>
    <dgm:pt modelId="{A27726B7-4E18-47A4-A033-0FAE418C383C}">
      <dgm:prSet/>
      <dgm:spPr/>
      <dgm:t>
        <a:bodyPr/>
        <a:lstStyle/>
        <a:p>
          <a:pPr>
            <a:defRPr b="1"/>
          </a:pPr>
          <a:r>
            <a:rPr lang="en-US" dirty="0"/>
            <a:t>Oct 2025</a:t>
          </a:r>
        </a:p>
      </dgm:t>
    </dgm:pt>
    <dgm:pt modelId="{6B66B302-2B1F-49BE-9E42-9F093A1947C7}" type="parTrans" cxnId="{ADCFC56E-B667-497A-AE2F-C53AAD9024CD}">
      <dgm:prSet/>
      <dgm:spPr/>
      <dgm:t>
        <a:bodyPr/>
        <a:lstStyle/>
        <a:p>
          <a:endParaRPr lang="en-US"/>
        </a:p>
      </dgm:t>
    </dgm:pt>
    <dgm:pt modelId="{4C6AE16D-ABCC-4005-BD4E-E33991C2E71C}" type="sibTrans" cxnId="{ADCFC56E-B667-497A-AE2F-C53AAD9024CD}">
      <dgm:prSet/>
      <dgm:spPr/>
      <dgm:t>
        <a:bodyPr/>
        <a:lstStyle/>
        <a:p>
          <a:endParaRPr lang="en-US"/>
        </a:p>
      </dgm:t>
    </dgm:pt>
    <dgm:pt modelId="{69956813-25D4-4A94-94E9-7ED7AC7F4FF9}">
      <dgm:prSet/>
      <dgm:spPr/>
      <dgm:t>
        <a:bodyPr/>
        <a:lstStyle/>
        <a:p>
          <a:r>
            <a:rPr lang="en-US" dirty="0"/>
            <a:t>Develop online platform tool(Consultant)</a:t>
          </a:r>
        </a:p>
      </dgm:t>
    </dgm:pt>
    <dgm:pt modelId="{1618BBF1-963C-44DD-AFBE-3759CD6F6017}" type="parTrans" cxnId="{A6FBB42E-4978-4FF8-87F8-5F665B03BE44}">
      <dgm:prSet/>
      <dgm:spPr/>
      <dgm:t>
        <a:bodyPr/>
        <a:lstStyle/>
        <a:p>
          <a:endParaRPr lang="en-US"/>
        </a:p>
      </dgm:t>
    </dgm:pt>
    <dgm:pt modelId="{520CAFA4-9286-4A68-9149-6A6F2DDEF4C6}" type="sibTrans" cxnId="{A6FBB42E-4978-4FF8-87F8-5F665B03BE44}">
      <dgm:prSet/>
      <dgm:spPr/>
      <dgm:t>
        <a:bodyPr/>
        <a:lstStyle/>
        <a:p>
          <a:endParaRPr lang="en-US"/>
        </a:p>
      </dgm:t>
    </dgm:pt>
    <dgm:pt modelId="{71C62E7A-016D-44F7-817D-AB68EE3A163F}">
      <dgm:prSet/>
      <dgm:spPr/>
      <dgm:t>
        <a:bodyPr/>
        <a:lstStyle/>
        <a:p>
          <a:pPr>
            <a:defRPr b="1"/>
          </a:pPr>
          <a:r>
            <a:rPr lang="en-US" dirty="0"/>
            <a:t>Nov 2025</a:t>
          </a:r>
        </a:p>
      </dgm:t>
    </dgm:pt>
    <dgm:pt modelId="{BA9AFB4D-2DB1-4786-98B5-F0730DD282CE}" type="parTrans" cxnId="{03BC9BB3-D557-4080-8657-C9F7BED17FE3}">
      <dgm:prSet/>
      <dgm:spPr/>
      <dgm:t>
        <a:bodyPr/>
        <a:lstStyle/>
        <a:p>
          <a:endParaRPr lang="en-US"/>
        </a:p>
      </dgm:t>
    </dgm:pt>
    <dgm:pt modelId="{5585D53E-B584-4AB2-A3C5-7320EBD5EC64}" type="sibTrans" cxnId="{03BC9BB3-D557-4080-8657-C9F7BED17FE3}">
      <dgm:prSet/>
      <dgm:spPr/>
      <dgm:t>
        <a:bodyPr/>
        <a:lstStyle/>
        <a:p>
          <a:endParaRPr lang="en-US"/>
        </a:p>
      </dgm:t>
    </dgm:pt>
    <dgm:pt modelId="{2EB6ACB5-C1CD-4DB8-A348-6FE0E7C3470A}">
      <dgm:prSet/>
      <dgm:spPr/>
      <dgm:t>
        <a:bodyPr/>
        <a:lstStyle/>
        <a:p>
          <a:r>
            <a:rPr lang="en-US"/>
            <a:t>Test</a:t>
          </a:r>
        </a:p>
      </dgm:t>
    </dgm:pt>
    <dgm:pt modelId="{AA7473D9-40BF-4652-B81B-8DFB519B7100}" type="parTrans" cxnId="{22B987B2-1C4B-4244-9C61-2AE7749F9DA9}">
      <dgm:prSet/>
      <dgm:spPr/>
      <dgm:t>
        <a:bodyPr/>
        <a:lstStyle/>
        <a:p>
          <a:endParaRPr lang="en-US"/>
        </a:p>
      </dgm:t>
    </dgm:pt>
    <dgm:pt modelId="{8B02C972-EB5E-41E7-BB31-DB65EFCD7D53}" type="sibTrans" cxnId="{22B987B2-1C4B-4244-9C61-2AE7749F9DA9}">
      <dgm:prSet/>
      <dgm:spPr/>
      <dgm:t>
        <a:bodyPr/>
        <a:lstStyle/>
        <a:p>
          <a:endParaRPr lang="en-US"/>
        </a:p>
      </dgm:t>
    </dgm:pt>
    <dgm:pt modelId="{3D4A2F7F-5385-4589-87A7-1039A1A79BC7}" type="pres">
      <dgm:prSet presAssocID="{9896A286-8FB7-4596-8CE8-A424B73A8CAF}" presName="root" presStyleCnt="0">
        <dgm:presLayoutVars>
          <dgm:chMax/>
          <dgm:chPref/>
          <dgm:animLvl val="lvl"/>
        </dgm:presLayoutVars>
      </dgm:prSet>
      <dgm:spPr/>
    </dgm:pt>
    <dgm:pt modelId="{4A7A13A0-2C1E-461B-BFB7-FF1139A61F1B}" type="pres">
      <dgm:prSet presAssocID="{9896A286-8FB7-4596-8CE8-A424B73A8CAF}" presName="divider" presStyleLbl="fgAcc1" presStyleIdx="0" presStyleCnt="7"/>
      <dgm:spPr>
        <a:solidFill>
          <a:schemeClr val="lt1">
            <a:alpha val="90000"/>
            <a:hueOff val="0"/>
            <a:satOff val="0"/>
            <a:lumOff val="0"/>
            <a:alphaOff val="0"/>
          </a:schemeClr>
        </a:solidFill>
        <a:ln w="66675" cap="flat" cmpd="sng" algn="ctr">
          <a:solidFill>
            <a:schemeClr val="accent2">
              <a:hueOff val="0"/>
              <a:satOff val="0"/>
              <a:lumOff val="0"/>
              <a:alphaOff val="0"/>
            </a:schemeClr>
          </a:solidFill>
          <a:prstDash val="solid"/>
          <a:miter lim="800000"/>
          <a:tailEnd type="triangle" w="lg" len="lg"/>
        </a:ln>
        <a:effectLst/>
      </dgm:spPr>
    </dgm:pt>
    <dgm:pt modelId="{CF1116DB-3AC8-4A37-963E-B52B327115F7}" type="pres">
      <dgm:prSet presAssocID="{9896A286-8FB7-4596-8CE8-A424B73A8CAF}" presName="nodes" presStyleCnt="0">
        <dgm:presLayoutVars>
          <dgm:chMax/>
          <dgm:chPref/>
          <dgm:animLvl val="lvl"/>
        </dgm:presLayoutVars>
      </dgm:prSet>
      <dgm:spPr/>
    </dgm:pt>
    <dgm:pt modelId="{DEC9CB73-D1F3-4097-9BC0-28B4F7412008}" type="pres">
      <dgm:prSet presAssocID="{C5A5207B-B753-4836-97A8-252F1BF3C6D3}" presName="composite" presStyleCnt="0"/>
      <dgm:spPr/>
    </dgm:pt>
    <dgm:pt modelId="{06974B01-A76B-4429-B130-B814E6F4B32A}" type="pres">
      <dgm:prSet presAssocID="{C5A5207B-B753-4836-97A8-252F1BF3C6D3}"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545479A-5BAF-4FC9-A529-B084F657A827}" type="pres">
      <dgm:prSet presAssocID="{C5A5207B-B753-4836-97A8-252F1BF3C6D3}" presName="DropPinPlaceHolder" presStyleCnt="0"/>
      <dgm:spPr/>
    </dgm:pt>
    <dgm:pt modelId="{77F90525-0789-444D-B96C-7263043916CF}" type="pres">
      <dgm:prSet presAssocID="{C5A5207B-B753-4836-97A8-252F1BF3C6D3}" presName="DropPin" presStyleLbl="alignNode1" presStyleIdx="0" presStyleCnt="6"/>
      <dgm:spPr/>
    </dgm:pt>
    <dgm:pt modelId="{91A4403B-5C74-4EC4-A7ED-F08544F8609A}" type="pres">
      <dgm:prSet presAssocID="{C5A5207B-B753-4836-97A8-252F1BF3C6D3}" presName="Ellipse" presStyleLbl="fgAcc1" presStyleIdx="1" presStyleCnt="7"/>
      <dgm:spPr>
        <a:solidFill>
          <a:schemeClr val="lt1">
            <a:alpha val="90000"/>
            <a:hueOff val="0"/>
            <a:satOff val="0"/>
            <a:lumOff val="0"/>
            <a:alphaOff val="0"/>
          </a:schemeClr>
        </a:solidFill>
        <a:ln w="19050" cap="flat" cmpd="sng" algn="ctr">
          <a:noFill/>
          <a:prstDash val="solid"/>
          <a:miter lim="800000"/>
        </a:ln>
        <a:effectLst/>
      </dgm:spPr>
    </dgm:pt>
    <dgm:pt modelId="{EF488CA4-DEE7-460F-B1C0-00010FAEF3AE}" type="pres">
      <dgm:prSet presAssocID="{C5A5207B-B753-4836-97A8-252F1BF3C6D3}" presName="L2TextContainer" presStyleLbl="revTx" presStyleIdx="0" presStyleCnt="12">
        <dgm:presLayoutVars>
          <dgm:bulletEnabled val="1"/>
        </dgm:presLayoutVars>
      </dgm:prSet>
      <dgm:spPr/>
    </dgm:pt>
    <dgm:pt modelId="{C7BF55FF-A847-42B0-B175-90CF1C61DF4E}" type="pres">
      <dgm:prSet presAssocID="{C5A5207B-B753-4836-97A8-252F1BF3C6D3}" presName="L1TextContainer" presStyleLbl="revTx" presStyleIdx="1" presStyleCnt="12">
        <dgm:presLayoutVars>
          <dgm:chMax val="1"/>
          <dgm:chPref val="1"/>
          <dgm:bulletEnabled val="1"/>
        </dgm:presLayoutVars>
      </dgm:prSet>
      <dgm:spPr/>
    </dgm:pt>
    <dgm:pt modelId="{76AEB262-6BB6-4663-AE7A-E073496A2CDA}" type="pres">
      <dgm:prSet presAssocID="{C5A5207B-B753-4836-97A8-252F1BF3C6D3}" presName="ConnectLine" presStyleLbl="sibTrans1D1" presStyleIdx="0" presStyleCnt="6"/>
      <dgm:spPr>
        <a:noFill/>
        <a:ln w="12700" cap="flat" cmpd="sng" algn="ctr">
          <a:solidFill>
            <a:schemeClr val="accent2">
              <a:hueOff val="0"/>
              <a:satOff val="0"/>
              <a:lumOff val="0"/>
              <a:alphaOff val="0"/>
            </a:schemeClr>
          </a:solidFill>
          <a:prstDash val="dash"/>
          <a:miter lim="800000"/>
        </a:ln>
        <a:effectLst/>
      </dgm:spPr>
    </dgm:pt>
    <dgm:pt modelId="{9D3C82CF-CFD5-477D-A0EC-832FC741500E}" type="pres">
      <dgm:prSet presAssocID="{C5A5207B-B753-4836-97A8-252F1BF3C6D3}" presName="EmptyPlaceHolder" presStyleCnt="0"/>
      <dgm:spPr/>
    </dgm:pt>
    <dgm:pt modelId="{229E45CE-3116-4A51-B648-57B768F20A1F}" type="pres">
      <dgm:prSet presAssocID="{E720881F-DCE1-4CAA-9EB3-CFB023F3A631}" presName="spaceBetweenRectangles" presStyleCnt="0"/>
      <dgm:spPr/>
    </dgm:pt>
    <dgm:pt modelId="{98DBA6CA-8113-4F80-BB18-6DEA855D1CDD}" type="pres">
      <dgm:prSet presAssocID="{D101B304-1395-4D9E-9F5B-D111653D7832}" presName="composite" presStyleCnt="0"/>
      <dgm:spPr/>
    </dgm:pt>
    <dgm:pt modelId="{067FD627-9FDB-4125-8615-982BD5838A33}" type="pres">
      <dgm:prSet presAssocID="{D101B304-1395-4D9E-9F5B-D111653D7832}" presName="ConnectorPoint" presStyleLbl="lnNode1" presStyleIdx="1" presStyleCnt="6"/>
      <dgm:spPr>
        <a:solidFill>
          <a:schemeClr val="accent2">
            <a:hueOff val="1288723"/>
            <a:satOff val="-3699"/>
            <a:lumOff val="-5922"/>
            <a:alphaOff val="0"/>
          </a:schemeClr>
        </a:solidFill>
        <a:ln w="6350" cap="flat" cmpd="sng" algn="ctr">
          <a:solidFill>
            <a:schemeClr val="lt1">
              <a:hueOff val="0"/>
              <a:satOff val="0"/>
              <a:lumOff val="0"/>
              <a:alphaOff val="0"/>
            </a:schemeClr>
          </a:solidFill>
          <a:prstDash val="solid"/>
          <a:miter lim="800000"/>
        </a:ln>
        <a:effectLst/>
      </dgm:spPr>
    </dgm:pt>
    <dgm:pt modelId="{0767BCEA-FD27-48B5-8472-6A2FDB43BE3D}" type="pres">
      <dgm:prSet presAssocID="{D101B304-1395-4D9E-9F5B-D111653D7832}" presName="DropPinPlaceHolder" presStyleCnt="0"/>
      <dgm:spPr/>
    </dgm:pt>
    <dgm:pt modelId="{9CCBAD82-BB10-48E8-85C8-355EE3C759F2}" type="pres">
      <dgm:prSet presAssocID="{D101B304-1395-4D9E-9F5B-D111653D7832}" presName="DropPin" presStyleLbl="alignNode1" presStyleIdx="1" presStyleCnt="6"/>
      <dgm:spPr/>
    </dgm:pt>
    <dgm:pt modelId="{D1B085BC-D230-4E18-932D-C06B590C2528}" type="pres">
      <dgm:prSet presAssocID="{D101B304-1395-4D9E-9F5B-D111653D7832}" presName="Ellipse" presStyleLbl="fgAcc1" presStyleIdx="2" presStyleCnt="7"/>
      <dgm:spPr>
        <a:solidFill>
          <a:schemeClr val="lt1">
            <a:alpha val="90000"/>
            <a:hueOff val="0"/>
            <a:satOff val="0"/>
            <a:lumOff val="0"/>
            <a:alphaOff val="0"/>
          </a:schemeClr>
        </a:solidFill>
        <a:ln w="19050" cap="flat" cmpd="sng" algn="ctr">
          <a:noFill/>
          <a:prstDash val="solid"/>
          <a:miter lim="800000"/>
        </a:ln>
        <a:effectLst/>
      </dgm:spPr>
    </dgm:pt>
    <dgm:pt modelId="{1BE854B5-0013-4AA3-835F-2377509C5175}" type="pres">
      <dgm:prSet presAssocID="{D101B304-1395-4D9E-9F5B-D111653D7832}" presName="L2TextContainer" presStyleLbl="revTx" presStyleIdx="2" presStyleCnt="12">
        <dgm:presLayoutVars>
          <dgm:bulletEnabled val="1"/>
        </dgm:presLayoutVars>
      </dgm:prSet>
      <dgm:spPr/>
    </dgm:pt>
    <dgm:pt modelId="{130C7A1F-4565-45E4-8064-8D764E6840AF}" type="pres">
      <dgm:prSet presAssocID="{D101B304-1395-4D9E-9F5B-D111653D7832}" presName="L1TextContainer" presStyleLbl="revTx" presStyleIdx="3" presStyleCnt="12">
        <dgm:presLayoutVars>
          <dgm:chMax val="1"/>
          <dgm:chPref val="1"/>
          <dgm:bulletEnabled val="1"/>
        </dgm:presLayoutVars>
      </dgm:prSet>
      <dgm:spPr/>
    </dgm:pt>
    <dgm:pt modelId="{840DFA9B-3BDE-48F8-A9CE-8210C27018EF}" type="pres">
      <dgm:prSet presAssocID="{D101B304-1395-4D9E-9F5B-D111653D7832}" presName="ConnectLine" presStyleLbl="sibTrans1D1" presStyleIdx="1" presStyleCnt="6"/>
      <dgm:spPr>
        <a:noFill/>
        <a:ln w="12700" cap="flat" cmpd="sng" algn="ctr">
          <a:solidFill>
            <a:schemeClr val="accent2">
              <a:hueOff val="1288723"/>
              <a:satOff val="-3699"/>
              <a:lumOff val="-5922"/>
              <a:alphaOff val="0"/>
            </a:schemeClr>
          </a:solidFill>
          <a:prstDash val="dash"/>
          <a:miter lim="800000"/>
        </a:ln>
        <a:effectLst/>
      </dgm:spPr>
    </dgm:pt>
    <dgm:pt modelId="{397EB8BF-967C-40DF-9ABE-8CC9BEE61406}" type="pres">
      <dgm:prSet presAssocID="{D101B304-1395-4D9E-9F5B-D111653D7832}" presName="EmptyPlaceHolder" presStyleCnt="0"/>
      <dgm:spPr/>
    </dgm:pt>
    <dgm:pt modelId="{8232E3C0-496E-4A2D-9630-CB3A3452CCC8}" type="pres">
      <dgm:prSet presAssocID="{06711FD3-B742-45A5-96ED-2969D8454F8A}" presName="spaceBetweenRectangles" presStyleCnt="0"/>
      <dgm:spPr/>
    </dgm:pt>
    <dgm:pt modelId="{E9E4FEFC-0CFA-452A-A755-8E3E2FD13296}" type="pres">
      <dgm:prSet presAssocID="{BA288742-1ADA-4D41-B2B1-F8493B636785}" presName="composite" presStyleCnt="0"/>
      <dgm:spPr/>
    </dgm:pt>
    <dgm:pt modelId="{ACDC332F-1440-4D87-B5A8-02B266E56535}" type="pres">
      <dgm:prSet presAssocID="{BA288742-1ADA-4D41-B2B1-F8493B636785}" presName="ConnectorPoint" presStyleLbl="lnNode1" presStyleIdx="2" presStyleCnt="6"/>
      <dgm:spPr>
        <a:solidFill>
          <a:schemeClr val="accent2">
            <a:hueOff val="2577445"/>
            <a:satOff val="-7397"/>
            <a:lumOff val="-11844"/>
            <a:alphaOff val="0"/>
          </a:schemeClr>
        </a:solidFill>
        <a:ln w="6350" cap="flat" cmpd="sng" algn="ctr">
          <a:solidFill>
            <a:schemeClr val="lt1">
              <a:hueOff val="0"/>
              <a:satOff val="0"/>
              <a:lumOff val="0"/>
              <a:alphaOff val="0"/>
            </a:schemeClr>
          </a:solidFill>
          <a:prstDash val="solid"/>
          <a:miter lim="800000"/>
        </a:ln>
        <a:effectLst/>
      </dgm:spPr>
    </dgm:pt>
    <dgm:pt modelId="{90EB5819-9993-482F-80FC-857155FA761D}" type="pres">
      <dgm:prSet presAssocID="{BA288742-1ADA-4D41-B2B1-F8493B636785}" presName="DropPinPlaceHolder" presStyleCnt="0"/>
      <dgm:spPr/>
    </dgm:pt>
    <dgm:pt modelId="{F7A42DD0-9498-45F8-957C-BF7A25740A71}" type="pres">
      <dgm:prSet presAssocID="{BA288742-1ADA-4D41-B2B1-F8493B636785}" presName="DropPin" presStyleLbl="alignNode1" presStyleIdx="2" presStyleCnt="6"/>
      <dgm:spPr/>
    </dgm:pt>
    <dgm:pt modelId="{3FF5E685-1AD8-42E3-8184-90C5570F9111}" type="pres">
      <dgm:prSet presAssocID="{BA288742-1ADA-4D41-B2B1-F8493B636785}" presName="Ellipse" presStyleLbl="fgAcc1" presStyleIdx="3" presStyleCnt="7"/>
      <dgm:spPr>
        <a:solidFill>
          <a:schemeClr val="lt1">
            <a:alpha val="90000"/>
            <a:hueOff val="0"/>
            <a:satOff val="0"/>
            <a:lumOff val="0"/>
            <a:alphaOff val="0"/>
          </a:schemeClr>
        </a:solidFill>
        <a:ln w="19050" cap="flat" cmpd="sng" algn="ctr">
          <a:noFill/>
          <a:prstDash val="solid"/>
          <a:miter lim="800000"/>
        </a:ln>
        <a:effectLst/>
      </dgm:spPr>
    </dgm:pt>
    <dgm:pt modelId="{210473F4-B7EF-4E55-AB6B-425A6AD2DB48}" type="pres">
      <dgm:prSet presAssocID="{BA288742-1ADA-4D41-B2B1-F8493B636785}" presName="L2TextContainer" presStyleLbl="revTx" presStyleIdx="4" presStyleCnt="12">
        <dgm:presLayoutVars>
          <dgm:bulletEnabled val="1"/>
        </dgm:presLayoutVars>
      </dgm:prSet>
      <dgm:spPr/>
    </dgm:pt>
    <dgm:pt modelId="{083290A3-C94C-442A-B41D-792F10E9AEC4}" type="pres">
      <dgm:prSet presAssocID="{BA288742-1ADA-4D41-B2B1-F8493B636785}" presName="L1TextContainer" presStyleLbl="revTx" presStyleIdx="5" presStyleCnt="12">
        <dgm:presLayoutVars>
          <dgm:chMax val="1"/>
          <dgm:chPref val="1"/>
          <dgm:bulletEnabled val="1"/>
        </dgm:presLayoutVars>
      </dgm:prSet>
      <dgm:spPr/>
    </dgm:pt>
    <dgm:pt modelId="{2B83E28A-EB21-4D2D-8DAA-1DAF8EA7373A}" type="pres">
      <dgm:prSet presAssocID="{BA288742-1ADA-4D41-B2B1-F8493B636785}" presName="ConnectLine" presStyleLbl="sibTrans1D1" presStyleIdx="2" presStyleCnt="6"/>
      <dgm:spPr>
        <a:noFill/>
        <a:ln w="12700" cap="flat" cmpd="sng" algn="ctr">
          <a:solidFill>
            <a:schemeClr val="accent2">
              <a:hueOff val="2577445"/>
              <a:satOff val="-7397"/>
              <a:lumOff val="-11844"/>
              <a:alphaOff val="0"/>
            </a:schemeClr>
          </a:solidFill>
          <a:prstDash val="dash"/>
          <a:miter lim="800000"/>
        </a:ln>
        <a:effectLst/>
      </dgm:spPr>
    </dgm:pt>
    <dgm:pt modelId="{13975ECF-8C62-489A-99D7-BD4AE9BD5856}" type="pres">
      <dgm:prSet presAssocID="{BA288742-1ADA-4D41-B2B1-F8493B636785}" presName="EmptyPlaceHolder" presStyleCnt="0"/>
      <dgm:spPr/>
    </dgm:pt>
    <dgm:pt modelId="{E98FEA4A-609A-4115-84A2-6145DBD42836}" type="pres">
      <dgm:prSet presAssocID="{55D2F8E1-B26C-4944-8419-782CCEC763F9}" presName="spaceBetweenRectangles" presStyleCnt="0"/>
      <dgm:spPr/>
    </dgm:pt>
    <dgm:pt modelId="{59DCBEDE-60CD-4FD3-BB0F-71E446392060}" type="pres">
      <dgm:prSet presAssocID="{F1741DAC-A0D1-4331-87AE-7B8F205A215A}" presName="composite" presStyleCnt="0"/>
      <dgm:spPr/>
    </dgm:pt>
    <dgm:pt modelId="{52197367-7498-4CB8-86B5-5E3F4DFA12DF}" type="pres">
      <dgm:prSet presAssocID="{F1741DAC-A0D1-4331-87AE-7B8F205A215A}" presName="ConnectorPoint" presStyleLbl="lnNode1" presStyleIdx="3" presStyleCnt="6"/>
      <dgm:spPr>
        <a:solidFill>
          <a:schemeClr val="accent2">
            <a:hueOff val="3866169"/>
            <a:satOff val="-11096"/>
            <a:lumOff val="-17765"/>
            <a:alphaOff val="0"/>
          </a:schemeClr>
        </a:solidFill>
        <a:ln w="6350" cap="flat" cmpd="sng" algn="ctr">
          <a:solidFill>
            <a:schemeClr val="lt1">
              <a:hueOff val="0"/>
              <a:satOff val="0"/>
              <a:lumOff val="0"/>
              <a:alphaOff val="0"/>
            </a:schemeClr>
          </a:solidFill>
          <a:prstDash val="solid"/>
          <a:miter lim="800000"/>
        </a:ln>
        <a:effectLst/>
      </dgm:spPr>
    </dgm:pt>
    <dgm:pt modelId="{64F0D308-C781-424E-868D-6A49C1D41DBD}" type="pres">
      <dgm:prSet presAssocID="{F1741DAC-A0D1-4331-87AE-7B8F205A215A}" presName="DropPinPlaceHolder" presStyleCnt="0"/>
      <dgm:spPr/>
    </dgm:pt>
    <dgm:pt modelId="{EACE23B5-D968-438C-9AB5-5F85F408973D}" type="pres">
      <dgm:prSet presAssocID="{F1741DAC-A0D1-4331-87AE-7B8F205A215A}" presName="DropPin" presStyleLbl="alignNode1" presStyleIdx="3" presStyleCnt="6"/>
      <dgm:spPr/>
    </dgm:pt>
    <dgm:pt modelId="{55C1EA51-90D2-4E23-9B80-986C9BE154D2}" type="pres">
      <dgm:prSet presAssocID="{F1741DAC-A0D1-4331-87AE-7B8F205A215A}" presName="Ellipse" presStyleLbl="fgAcc1" presStyleIdx="4" presStyleCnt="7"/>
      <dgm:spPr>
        <a:solidFill>
          <a:schemeClr val="lt1">
            <a:alpha val="90000"/>
            <a:hueOff val="0"/>
            <a:satOff val="0"/>
            <a:lumOff val="0"/>
            <a:alphaOff val="0"/>
          </a:schemeClr>
        </a:solidFill>
        <a:ln w="19050" cap="flat" cmpd="sng" algn="ctr">
          <a:noFill/>
          <a:prstDash val="solid"/>
          <a:miter lim="800000"/>
        </a:ln>
        <a:effectLst/>
      </dgm:spPr>
    </dgm:pt>
    <dgm:pt modelId="{41697947-C033-4303-AEEC-21295EE7A89B}" type="pres">
      <dgm:prSet presAssocID="{F1741DAC-A0D1-4331-87AE-7B8F205A215A}" presName="L2TextContainer" presStyleLbl="revTx" presStyleIdx="6" presStyleCnt="12">
        <dgm:presLayoutVars>
          <dgm:bulletEnabled val="1"/>
        </dgm:presLayoutVars>
      </dgm:prSet>
      <dgm:spPr/>
    </dgm:pt>
    <dgm:pt modelId="{592849B7-279C-4ECF-9680-BD460A4002F9}" type="pres">
      <dgm:prSet presAssocID="{F1741DAC-A0D1-4331-87AE-7B8F205A215A}" presName="L1TextContainer" presStyleLbl="revTx" presStyleIdx="7" presStyleCnt="12">
        <dgm:presLayoutVars>
          <dgm:chMax val="1"/>
          <dgm:chPref val="1"/>
          <dgm:bulletEnabled val="1"/>
        </dgm:presLayoutVars>
      </dgm:prSet>
      <dgm:spPr/>
    </dgm:pt>
    <dgm:pt modelId="{3368E354-8076-449D-8FE5-220CE4DE4C28}" type="pres">
      <dgm:prSet presAssocID="{F1741DAC-A0D1-4331-87AE-7B8F205A215A}" presName="ConnectLine" presStyleLbl="sibTrans1D1" presStyleIdx="3" presStyleCnt="6"/>
      <dgm:spPr>
        <a:noFill/>
        <a:ln w="12700" cap="flat" cmpd="sng" algn="ctr">
          <a:solidFill>
            <a:schemeClr val="accent2">
              <a:hueOff val="3866169"/>
              <a:satOff val="-11096"/>
              <a:lumOff val="-17765"/>
              <a:alphaOff val="0"/>
            </a:schemeClr>
          </a:solidFill>
          <a:prstDash val="dash"/>
          <a:miter lim="800000"/>
        </a:ln>
        <a:effectLst/>
      </dgm:spPr>
    </dgm:pt>
    <dgm:pt modelId="{E8CF808D-E58E-4AC1-BE1B-CBA6F535740C}" type="pres">
      <dgm:prSet presAssocID="{F1741DAC-A0D1-4331-87AE-7B8F205A215A}" presName="EmptyPlaceHolder" presStyleCnt="0"/>
      <dgm:spPr/>
    </dgm:pt>
    <dgm:pt modelId="{8C39A445-554B-4D7D-8883-E7D1E780E9CE}" type="pres">
      <dgm:prSet presAssocID="{15B8DDF8-A618-4303-8C14-01A3DD531734}" presName="spaceBetweenRectangles" presStyleCnt="0"/>
      <dgm:spPr/>
    </dgm:pt>
    <dgm:pt modelId="{6E8ABD4E-F1DA-47E7-8B61-762E4D2666AF}" type="pres">
      <dgm:prSet presAssocID="{A27726B7-4E18-47A4-A033-0FAE418C383C}" presName="composite" presStyleCnt="0"/>
      <dgm:spPr/>
    </dgm:pt>
    <dgm:pt modelId="{91BB23CC-71F4-4FDC-8511-0893A3CDF8F9}" type="pres">
      <dgm:prSet presAssocID="{A27726B7-4E18-47A4-A033-0FAE418C383C}" presName="ConnectorPoint" presStyleLbl="lnNode1" presStyleIdx="4" presStyleCnt="6"/>
      <dgm:spPr>
        <a:solidFill>
          <a:schemeClr val="accent2">
            <a:hueOff val="5154891"/>
            <a:satOff val="-14794"/>
            <a:lumOff val="-23687"/>
            <a:alphaOff val="0"/>
          </a:schemeClr>
        </a:solidFill>
        <a:ln w="6350" cap="flat" cmpd="sng" algn="ctr">
          <a:solidFill>
            <a:schemeClr val="lt1">
              <a:hueOff val="0"/>
              <a:satOff val="0"/>
              <a:lumOff val="0"/>
              <a:alphaOff val="0"/>
            </a:schemeClr>
          </a:solidFill>
          <a:prstDash val="solid"/>
          <a:miter lim="800000"/>
        </a:ln>
        <a:effectLst/>
      </dgm:spPr>
    </dgm:pt>
    <dgm:pt modelId="{38B9F607-5DC6-4455-BC25-AC7573684554}" type="pres">
      <dgm:prSet presAssocID="{A27726B7-4E18-47A4-A033-0FAE418C383C}" presName="DropPinPlaceHolder" presStyleCnt="0"/>
      <dgm:spPr/>
    </dgm:pt>
    <dgm:pt modelId="{23123D3B-6020-4081-BCA1-550A00024B32}" type="pres">
      <dgm:prSet presAssocID="{A27726B7-4E18-47A4-A033-0FAE418C383C}" presName="DropPin" presStyleLbl="alignNode1" presStyleIdx="4" presStyleCnt="6"/>
      <dgm:spPr/>
    </dgm:pt>
    <dgm:pt modelId="{88AE0931-30BC-4785-9DC4-31BE21015326}" type="pres">
      <dgm:prSet presAssocID="{A27726B7-4E18-47A4-A033-0FAE418C383C}" presName="Ellipse" presStyleLbl="fgAcc1" presStyleIdx="5" presStyleCnt="7"/>
      <dgm:spPr>
        <a:solidFill>
          <a:schemeClr val="lt1">
            <a:alpha val="90000"/>
            <a:hueOff val="0"/>
            <a:satOff val="0"/>
            <a:lumOff val="0"/>
            <a:alphaOff val="0"/>
          </a:schemeClr>
        </a:solidFill>
        <a:ln w="19050" cap="flat" cmpd="sng" algn="ctr">
          <a:noFill/>
          <a:prstDash val="solid"/>
          <a:miter lim="800000"/>
        </a:ln>
        <a:effectLst/>
      </dgm:spPr>
    </dgm:pt>
    <dgm:pt modelId="{DBEF512F-1FB4-4F82-9C36-E86D88953B8E}" type="pres">
      <dgm:prSet presAssocID="{A27726B7-4E18-47A4-A033-0FAE418C383C}" presName="L2TextContainer" presStyleLbl="revTx" presStyleIdx="8" presStyleCnt="12">
        <dgm:presLayoutVars>
          <dgm:bulletEnabled val="1"/>
        </dgm:presLayoutVars>
      </dgm:prSet>
      <dgm:spPr/>
    </dgm:pt>
    <dgm:pt modelId="{B3FF224B-F53E-447C-875C-DED9A956DCD7}" type="pres">
      <dgm:prSet presAssocID="{A27726B7-4E18-47A4-A033-0FAE418C383C}" presName="L1TextContainer" presStyleLbl="revTx" presStyleIdx="9" presStyleCnt="12">
        <dgm:presLayoutVars>
          <dgm:chMax val="1"/>
          <dgm:chPref val="1"/>
          <dgm:bulletEnabled val="1"/>
        </dgm:presLayoutVars>
      </dgm:prSet>
      <dgm:spPr/>
    </dgm:pt>
    <dgm:pt modelId="{6C8E3702-0840-4D96-9983-0CA8013276C0}" type="pres">
      <dgm:prSet presAssocID="{A27726B7-4E18-47A4-A033-0FAE418C383C}" presName="ConnectLine" presStyleLbl="sibTrans1D1" presStyleIdx="4" presStyleCnt="6"/>
      <dgm:spPr>
        <a:noFill/>
        <a:ln w="12700" cap="flat" cmpd="sng" algn="ctr">
          <a:solidFill>
            <a:schemeClr val="accent2">
              <a:hueOff val="5154891"/>
              <a:satOff val="-14794"/>
              <a:lumOff val="-23687"/>
              <a:alphaOff val="0"/>
            </a:schemeClr>
          </a:solidFill>
          <a:prstDash val="dash"/>
          <a:miter lim="800000"/>
        </a:ln>
        <a:effectLst/>
      </dgm:spPr>
    </dgm:pt>
    <dgm:pt modelId="{5826575F-E23E-42C6-AAE7-54B4A0110012}" type="pres">
      <dgm:prSet presAssocID="{A27726B7-4E18-47A4-A033-0FAE418C383C}" presName="EmptyPlaceHolder" presStyleCnt="0"/>
      <dgm:spPr/>
    </dgm:pt>
    <dgm:pt modelId="{22004130-D3B7-4A0C-ACBA-A54F193FD86C}" type="pres">
      <dgm:prSet presAssocID="{4C6AE16D-ABCC-4005-BD4E-E33991C2E71C}" presName="spaceBetweenRectangles" presStyleCnt="0"/>
      <dgm:spPr/>
    </dgm:pt>
    <dgm:pt modelId="{2D3B48F4-CC94-4C38-82EB-301AB1FD34A2}" type="pres">
      <dgm:prSet presAssocID="{71C62E7A-016D-44F7-817D-AB68EE3A163F}" presName="composite" presStyleCnt="0"/>
      <dgm:spPr/>
    </dgm:pt>
    <dgm:pt modelId="{C103FDF6-A72C-4244-94E3-BBE268F2E3E2}" type="pres">
      <dgm:prSet presAssocID="{71C62E7A-016D-44F7-817D-AB68EE3A163F}" presName="ConnectorPoint" presStyleLbl="lnNode1" presStyleIdx="5" presStyleCnt="6"/>
      <dgm:spPr>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gm:spPr>
    </dgm:pt>
    <dgm:pt modelId="{63A5C651-BA5D-449A-A75A-D8D0202E7C75}" type="pres">
      <dgm:prSet presAssocID="{71C62E7A-016D-44F7-817D-AB68EE3A163F}" presName="DropPinPlaceHolder" presStyleCnt="0"/>
      <dgm:spPr/>
    </dgm:pt>
    <dgm:pt modelId="{22652999-D2F7-47A4-971F-D3FE406AAD8D}" type="pres">
      <dgm:prSet presAssocID="{71C62E7A-016D-44F7-817D-AB68EE3A163F}" presName="DropPin" presStyleLbl="alignNode1" presStyleIdx="5" presStyleCnt="6"/>
      <dgm:spPr/>
    </dgm:pt>
    <dgm:pt modelId="{5F622533-1952-46B0-A5DC-9811FCE834D7}" type="pres">
      <dgm:prSet presAssocID="{71C62E7A-016D-44F7-817D-AB68EE3A163F}" presName="Ellipse" presStyleLbl="fgAcc1" presStyleIdx="6" presStyleCnt="7"/>
      <dgm:spPr>
        <a:solidFill>
          <a:schemeClr val="lt1">
            <a:alpha val="90000"/>
            <a:hueOff val="0"/>
            <a:satOff val="0"/>
            <a:lumOff val="0"/>
            <a:alphaOff val="0"/>
          </a:schemeClr>
        </a:solidFill>
        <a:ln w="19050" cap="flat" cmpd="sng" algn="ctr">
          <a:noFill/>
          <a:prstDash val="solid"/>
          <a:miter lim="800000"/>
        </a:ln>
        <a:effectLst/>
      </dgm:spPr>
    </dgm:pt>
    <dgm:pt modelId="{9F4D2A70-2735-45E2-A8A7-EEB99D6A0B8E}" type="pres">
      <dgm:prSet presAssocID="{71C62E7A-016D-44F7-817D-AB68EE3A163F}" presName="L2TextContainer" presStyleLbl="revTx" presStyleIdx="10" presStyleCnt="12">
        <dgm:presLayoutVars>
          <dgm:bulletEnabled val="1"/>
        </dgm:presLayoutVars>
      </dgm:prSet>
      <dgm:spPr/>
    </dgm:pt>
    <dgm:pt modelId="{E7BFF433-1026-49C7-A420-3C3CC45C2BFD}" type="pres">
      <dgm:prSet presAssocID="{71C62E7A-016D-44F7-817D-AB68EE3A163F}" presName="L1TextContainer" presStyleLbl="revTx" presStyleIdx="11" presStyleCnt="12">
        <dgm:presLayoutVars>
          <dgm:chMax val="1"/>
          <dgm:chPref val="1"/>
          <dgm:bulletEnabled val="1"/>
        </dgm:presLayoutVars>
      </dgm:prSet>
      <dgm:spPr/>
    </dgm:pt>
    <dgm:pt modelId="{98297F5E-835F-49E0-9A61-63D06FE49DC7}" type="pres">
      <dgm:prSet presAssocID="{71C62E7A-016D-44F7-817D-AB68EE3A163F}" presName="ConnectLine" presStyleLbl="sibTrans1D1" presStyleIdx="5" presStyleCnt="6"/>
      <dgm:spPr>
        <a:noFill/>
        <a:ln w="12700" cap="flat" cmpd="sng" algn="ctr">
          <a:solidFill>
            <a:schemeClr val="accent2">
              <a:hueOff val="6443614"/>
              <a:satOff val="-18493"/>
              <a:lumOff val="-29609"/>
              <a:alphaOff val="0"/>
            </a:schemeClr>
          </a:solidFill>
          <a:prstDash val="dash"/>
          <a:miter lim="800000"/>
        </a:ln>
        <a:effectLst/>
      </dgm:spPr>
    </dgm:pt>
    <dgm:pt modelId="{C3211FE1-545A-4DF0-A65D-8C4664E634BA}" type="pres">
      <dgm:prSet presAssocID="{71C62E7A-016D-44F7-817D-AB68EE3A163F}" presName="EmptyPlaceHolder" presStyleCnt="0"/>
      <dgm:spPr/>
    </dgm:pt>
  </dgm:ptLst>
  <dgm:cxnLst>
    <dgm:cxn modelId="{F9DACD05-1BF1-41E3-91E1-AB735CDBC671}" srcId="{9896A286-8FB7-4596-8CE8-A424B73A8CAF}" destId="{D101B304-1395-4D9E-9F5B-D111653D7832}" srcOrd="1" destOrd="0" parTransId="{CD491EBE-EA99-4E1A-BCED-F14CBC70DC61}" sibTransId="{06711FD3-B742-45A5-96ED-2969D8454F8A}"/>
    <dgm:cxn modelId="{534C691F-5219-4BA1-9783-A0096D3E6272}" type="presOf" srcId="{71C62E7A-016D-44F7-817D-AB68EE3A163F}" destId="{E7BFF433-1026-49C7-A420-3C3CC45C2BFD}" srcOrd="0" destOrd="0" presId="urn:microsoft.com/office/officeart/2017/3/layout/DropPinTimeline"/>
    <dgm:cxn modelId="{A8FAC025-9C19-4C36-8DE5-7C2F92F8F5A7}" srcId="{C5A5207B-B753-4836-97A8-252F1BF3C6D3}" destId="{624F3B98-90D1-48C7-892D-5CA12212A5E7}" srcOrd="0" destOrd="0" parTransId="{C71D0350-8B50-4717-8BD5-1CC010BF9F4C}" sibTransId="{4C045977-BE90-4051-858B-4D9C3D06997B}"/>
    <dgm:cxn modelId="{A6FBB42E-4978-4FF8-87F8-5F665B03BE44}" srcId="{A27726B7-4E18-47A4-A033-0FAE418C383C}" destId="{69956813-25D4-4A94-94E9-7ED7AC7F4FF9}" srcOrd="0" destOrd="0" parTransId="{1618BBF1-963C-44DD-AFBE-3759CD6F6017}" sibTransId="{520CAFA4-9286-4A68-9149-6A6F2DDEF4C6}"/>
    <dgm:cxn modelId="{ED6CED61-9BB6-4579-BF6B-F68852026941}" srcId="{9896A286-8FB7-4596-8CE8-A424B73A8CAF}" destId="{BA288742-1ADA-4D41-B2B1-F8493B636785}" srcOrd="2" destOrd="0" parTransId="{E59645FB-C4F0-4BBB-8AD2-4AF54DB2B975}" sibTransId="{55D2F8E1-B26C-4944-8419-782CCEC763F9}"/>
    <dgm:cxn modelId="{CB6EFC62-6C32-4E67-8B89-4236595BF43D}" srcId="{9896A286-8FB7-4596-8CE8-A424B73A8CAF}" destId="{F1741DAC-A0D1-4331-87AE-7B8F205A215A}" srcOrd="3" destOrd="0" parTransId="{FEC84444-4E7C-498D-8316-4E37E38D509B}" sibTransId="{15B8DDF8-A618-4303-8C14-01A3DD531734}"/>
    <dgm:cxn modelId="{27E62647-002B-45ED-A9FA-4B2241DC89B2}" type="presOf" srcId="{C5A5207B-B753-4836-97A8-252F1BF3C6D3}" destId="{C7BF55FF-A847-42B0-B175-90CF1C61DF4E}" srcOrd="0" destOrd="0" presId="urn:microsoft.com/office/officeart/2017/3/layout/DropPinTimeline"/>
    <dgm:cxn modelId="{24F89B48-8A70-418F-B386-749E69C55B29}" type="presOf" srcId="{9896A286-8FB7-4596-8CE8-A424B73A8CAF}" destId="{3D4A2F7F-5385-4589-87A7-1039A1A79BC7}" srcOrd="0" destOrd="0" presId="urn:microsoft.com/office/officeart/2017/3/layout/DropPinTimeline"/>
    <dgm:cxn modelId="{ADCFC56E-B667-497A-AE2F-C53AAD9024CD}" srcId="{9896A286-8FB7-4596-8CE8-A424B73A8CAF}" destId="{A27726B7-4E18-47A4-A033-0FAE418C383C}" srcOrd="4" destOrd="0" parTransId="{6B66B302-2B1F-49BE-9E42-9F093A1947C7}" sibTransId="{4C6AE16D-ABCC-4005-BD4E-E33991C2E71C}"/>
    <dgm:cxn modelId="{2164916F-5945-4CD5-81A9-CD98488918D9}" type="presOf" srcId="{2EB6ACB5-C1CD-4DB8-A348-6FE0E7C3470A}" destId="{9F4D2A70-2735-45E2-A8A7-EEB99D6A0B8E}" srcOrd="0" destOrd="0" presId="urn:microsoft.com/office/officeart/2017/3/layout/DropPinTimeline"/>
    <dgm:cxn modelId="{B82BCB6F-1CB1-4309-BDAB-C481B4038E5D}" type="presOf" srcId="{69956813-25D4-4A94-94E9-7ED7AC7F4FF9}" destId="{DBEF512F-1FB4-4F82-9C36-E86D88953B8E}" srcOrd="0" destOrd="0" presId="urn:microsoft.com/office/officeart/2017/3/layout/DropPinTimeline"/>
    <dgm:cxn modelId="{4D707172-5D04-45B7-9D5F-877D813CD4BD}" srcId="{9896A286-8FB7-4596-8CE8-A424B73A8CAF}" destId="{C5A5207B-B753-4836-97A8-252F1BF3C6D3}" srcOrd="0" destOrd="0" parTransId="{6C2B8486-4B67-480C-B950-63482F23C56B}" sibTransId="{E720881F-DCE1-4CAA-9EB3-CFB023F3A631}"/>
    <dgm:cxn modelId="{EA178478-8679-4E58-A424-EC91F34F87B7}" type="presOf" srcId="{D101B304-1395-4D9E-9F5B-D111653D7832}" destId="{130C7A1F-4565-45E4-8064-8D764E6840AF}" srcOrd="0" destOrd="0" presId="urn:microsoft.com/office/officeart/2017/3/layout/DropPinTimeline"/>
    <dgm:cxn modelId="{00474C88-634D-465F-9F16-A4359BD9539D}" type="presOf" srcId="{624F3B98-90D1-48C7-892D-5CA12212A5E7}" destId="{EF488CA4-DEE7-460F-B1C0-00010FAEF3AE}" srcOrd="0" destOrd="0" presId="urn:microsoft.com/office/officeart/2017/3/layout/DropPinTimeline"/>
    <dgm:cxn modelId="{3BD51E8C-BB40-4B5D-A089-C5182F6E4859}" type="presOf" srcId="{BA288742-1ADA-4D41-B2B1-F8493B636785}" destId="{083290A3-C94C-442A-B41D-792F10E9AEC4}" srcOrd="0" destOrd="0" presId="urn:microsoft.com/office/officeart/2017/3/layout/DropPinTimeline"/>
    <dgm:cxn modelId="{40D80994-B047-4E1B-90AA-5D225068CEB6}" srcId="{D101B304-1395-4D9E-9F5B-D111653D7832}" destId="{55CB8348-B6BE-42BF-8E3E-C97337DC3F36}" srcOrd="0" destOrd="0" parTransId="{CAD71E29-84B3-435D-AF68-A6C67F0038F8}" sibTransId="{35F3B922-D030-4541-A5A8-D9C3BC840E75}"/>
    <dgm:cxn modelId="{A68905A8-B20B-4673-9800-1EAF6AEF3472}" type="presOf" srcId="{77806CAE-6016-45DA-8E74-24EAF77A261D}" destId="{210473F4-B7EF-4E55-AB6B-425A6AD2DB48}" srcOrd="0" destOrd="0" presId="urn:microsoft.com/office/officeart/2017/3/layout/DropPinTimeline"/>
    <dgm:cxn modelId="{BCD845A9-3E3C-4323-8A4E-E372A8FE8CDF}" type="presOf" srcId="{F1741DAC-A0D1-4331-87AE-7B8F205A215A}" destId="{592849B7-279C-4ECF-9680-BD460A4002F9}" srcOrd="0" destOrd="0" presId="urn:microsoft.com/office/officeart/2017/3/layout/DropPinTimeline"/>
    <dgm:cxn modelId="{22B987B2-1C4B-4244-9C61-2AE7749F9DA9}" srcId="{71C62E7A-016D-44F7-817D-AB68EE3A163F}" destId="{2EB6ACB5-C1CD-4DB8-A348-6FE0E7C3470A}" srcOrd="0" destOrd="0" parTransId="{AA7473D9-40BF-4652-B81B-8DFB519B7100}" sibTransId="{8B02C972-EB5E-41E7-BB31-DB65EFCD7D53}"/>
    <dgm:cxn modelId="{03BC9BB3-D557-4080-8657-C9F7BED17FE3}" srcId="{9896A286-8FB7-4596-8CE8-A424B73A8CAF}" destId="{71C62E7A-016D-44F7-817D-AB68EE3A163F}" srcOrd="5" destOrd="0" parTransId="{BA9AFB4D-2DB1-4786-98B5-F0730DD282CE}" sibTransId="{5585D53E-B584-4AB2-A3C5-7320EBD5EC64}"/>
    <dgm:cxn modelId="{7689E0B4-A217-4719-9682-EEF00E0F4BD0}" srcId="{F1741DAC-A0D1-4331-87AE-7B8F205A215A}" destId="{1C17A569-D3D5-43ED-B49A-10C86139092F}" srcOrd="0" destOrd="0" parTransId="{7B760C12-4350-473E-A21B-2D515F89D4D3}" sibTransId="{F951CFB7-D3DB-4C1F-9F6E-79DA1FD1A3EC}"/>
    <dgm:cxn modelId="{479194B9-C4DA-4956-B668-4FF6F4595A90}" type="presOf" srcId="{1C17A569-D3D5-43ED-B49A-10C86139092F}" destId="{41697947-C033-4303-AEEC-21295EE7A89B}" srcOrd="0" destOrd="0" presId="urn:microsoft.com/office/officeart/2017/3/layout/DropPinTimeline"/>
    <dgm:cxn modelId="{87E342D6-87A2-482B-ACCF-C6F73CBA8556}" srcId="{BA288742-1ADA-4D41-B2B1-F8493B636785}" destId="{77806CAE-6016-45DA-8E74-24EAF77A261D}" srcOrd="0" destOrd="0" parTransId="{491A8CD3-4D6B-407C-BE56-0EB122A5310E}" sibTransId="{FD67AC26-B164-4DF4-B3BA-382D871F7CF4}"/>
    <dgm:cxn modelId="{120CBDDE-4A50-4322-B019-A34FBCB16502}" type="presOf" srcId="{A27726B7-4E18-47A4-A033-0FAE418C383C}" destId="{B3FF224B-F53E-447C-875C-DED9A956DCD7}" srcOrd="0" destOrd="0" presId="urn:microsoft.com/office/officeart/2017/3/layout/DropPinTimeline"/>
    <dgm:cxn modelId="{011148F1-51D2-487C-B9ED-E3FFFF72F48C}" type="presOf" srcId="{55CB8348-B6BE-42BF-8E3E-C97337DC3F36}" destId="{1BE854B5-0013-4AA3-835F-2377509C5175}" srcOrd="0" destOrd="0" presId="urn:microsoft.com/office/officeart/2017/3/layout/DropPinTimeline"/>
    <dgm:cxn modelId="{24A81386-A2AC-4399-A04C-EF045FB4D907}" type="presParOf" srcId="{3D4A2F7F-5385-4589-87A7-1039A1A79BC7}" destId="{4A7A13A0-2C1E-461B-BFB7-FF1139A61F1B}" srcOrd="0" destOrd="0" presId="urn:microsoft.com/office/officeart/2017/3/layout/DropPinTimeline"/>
    <dgm:cxn modelId="{1B5BA139-8BEE-452B-8623-64A459586B8C}" type="presParOf" srcId="{3D4A2F7F-5385-4589-87A7-1039A1A79BC7}" destId="{CF1116DB-3AC8-4A37-963E-B52B327115F7}" srcOrd="1" destOrd="0" presId="urn:microsoft.com/office/officeart/2017/3/layout/DropPinTimeline"/>
    <dgm:cxn modelId="{29574180-EA42-41D4-8C37-42ABA607AE47}" type="presParOf" srcId="{CF1116DB-3AC8-4A37-963E-B52B327115F7}" destId="{DEC9CB73-D1F3-4097-9BC0-28B4F7412008}" srcOrd="0" destOrd="0" presId="urn:microsoft.com/office/officeart/2017/3/layout/DropPinTimeline"/>
    <dgm:cxn modelId="{C8D2BB15-B1D8-4BF7-9D98-CC7765B204EC}" type="presParOf" srcId="{DEC9CB73-D1F3-4097-9BC0-28B4F7412008}" destId="{06974B01-A76B-4429-B130-B814E6F4B32A}" srcOrd="0" destOrd="0" presId="urn:microsoft.com/office/officeart/2017/3/layout/DropPinTimeline"/>
    <dgm:cxn modelId="{24D81556-3304-4FDC-85FD-97CE595CBA2A}" type="presParOf" srcId="{DEC9CB73-D1F3-4097-9BC0-28B4F7412008}" destId="{F545479A-5BAF-4FC9-A529-B084F657A827}" srcOrd="1" destOrd="0" presId="urn:microsoft.com/office/officeart/2017/3/layout/DropPinTimeline"/>
    <dgm:cxn modelId="{7F047F34-05ED-4096-993D-B1814828727E}" type="presParOf" srcId="{F545479A-5BAF-4FC9-A529-B084F657A827}" destId="{77F90525-0789-444D-B96C-7263043916CF}" srcOrd="0" destOrd="0" presId="urn:microsoft.com/office/officeart/2017/3/layout/DropPinTimeline"/>
    <dgm:cxn modelId="{2BA3D285-8683-42EF-B388-D252BB79CBB0}" type="presParOf" srcId="{F545479A-5BAF-4FC9-A529-B084F657A827}" destId="{91A4403B-5C74-4EC4-A7ED-F08544F8609A}" srcOrd="1" destOrd="0" presId="urn:microsoft.com/office/officeart/2017/3/layout/DropPinTimeline"/>
    <dgm:cxn modelId="{5AF3FA16-89A2-4E36-9BBB-E5A434360AB4}" type="presParOf" srcId="{DEC9CB73-D1F3-4097-9BC0-28B4F7412008}" destId="{EF488CA4-DEE7-460F-B1C0-00010FAEF3AE}" srcOrd="2" destOrd="0" presId="urn:microsoft.com/office/officeart/2017/3/layout/DropPinTimeline"/>
    <dgm:cxn modelId="{33C7C6E9-FE18-4A9A-89B9-03C491FA5FC1}" type="presParOf" srcId="{DEC9CB73-D1F3-4097-9BC0-28B4F7412008}" destId="{C7BF55FF-A847-42B0-B175-90CF1C61DF4E}" srcOrd="3" destOrd="0" presId="urn:microsoft.com/office/officeart/2017/3/layout/DropPinTimeline"/>
    <dgm:cxn modelId="{E45434D1-5A85-4139-93A1-FFC7BFCDC9FC}" type="presParOf" srcId="{DEC9CB73-D1F3-4097-9BC0-28B4F7412008}" destId="{76AEB262-6BB6-4663-AE7A-E073496A2CDA}" srcOrd="4" destOrd="0" presId="urn:microsoft.com/office/officeart/2017/3/layout/DropPinTimeline"/>
    <dgm:cxn modelId="{D273D2BC-EC84-41F6-AEC8-DDE3A2CE0041}" type="presParOf" srcId="{DEC9CB73-D1F3-4097-9BC0-28B4F7412008}" destId="{9D3C82CF-CFD5-477D-A0EC-832FC741500E}" srcOrd="5" destOrd="0" presId="urn:microsoft.com/office/officeart/2017/3/layout/DropPinTimeline"/>
    <dgm:cxn modelId="{47C0E0FB-62F3-4BBD-9F77-BACF8AFEF3CB}" type="presParOf" srcId="{CF1116DB-3AC8-4A37-963E-B52B327115F7}" destId="{229E45CE-3116-4A51-B648-57B768F20A1F}" srcOrd="1" destOrd="0" presId="urn:microsoft.com/office/officeart/2017/3/layout/DropPinTimeline"/>
    <dgm:cxn modelId="{6BA8CB07-FAFC-40AB-AEDC-C6D3F4D29B6A}" type="presParOf" srcId="{CF1116DB-3AC8-4A37-963E-B52B327115F7}" destId="{98DBA6CA-8113-4F80-BB18-6DEA855D1CDD}" srcOrd="2" destOrd="0" presId="urn:microsoft.com/office/officeart/2017/3/layout/DropPinTimeline"/>
    <dgm:cxn modelId="{FAFF9467-DFAC-4646-9032-7206031B2140}" type="presParOf" srcId="{98DBA6CA-8113-4F80-BB18-6DEA855D1CDD}" destId="{067FD627-9FDB-4125-8615-982BD5838A33}" srcOrd="0" destOrd="0" presId="urn:microsoft.com/office/officeart/2017/3/layout/DropPinTimeline"/>
    <dgm:cxn modelId="{F2EF11E9-87A4-4684-8664-168AB5C85012}" type="presParOf" srcId="{98DBA6CA-8113-4F80-BB18-6DEA855D1CDD}" destId="{0767BCEA-FD27-48B5-8472-6A2FDB43BE3D}" srcOrd="1" destOrd="0" presId="urn:microsoft.com/office/officeart/2017/3/layout/DropPinTimeline"/>
    <dgm:cxn modelId="{A3875C49-308C-4501-86B1-E20C048596BF}" type="presParOf" srcId="{0767BCEA-FD27-48B5-8472-6A2FDB43BE3D}" destId="{9CCBAD82-BB10-48E8-85C8-355EE3C759F2}" srcOrd="0" destOrd="0" presId="urn:microsoft.com/office/officeart/2017/3/layout/DropPinTimeline"/>
    <dgm:cxn modelId="{EA40E15F-16A8-4B47-B365-F3D0F3120635}" type="presParOf" srcId="{0767BCEA-FD27-48B5-8472-6A2FDB43BE3D}" destId="{D1B085BC-D230-4E18-932D-C06B590C2528}" srcOrd="1" destOrd="0" presId="urn:microsoft.com/office/officeart/2017/3/layout/DropPinTimeline"/>
    <dgm:cxn modelId="{FB7FD072-A606-4EE2-B782-9D8695856DA4}" type="presParOf" srcId="{98DBA6CA-8113-4F80-BB18-6DEA855D1CDD}" destId="{1BE854B5-0013-4AA3-835F-2377509C5175}" srcOrd="2" destOrd="0" presId="urn:microsoft.com/office/officeart/2017/3/layout/DropPinTimeline"/>
    <dgm:cxn modelId="{F6388CA8-9786-41D5-8DB5-97BA38BF168F}" type="presParOf" srcId="{98DBA6CA-8113-4F80-BB18-6DEA855D1CDD}" destId="{130C7A1F-4565-45E4-8064-8D764E6840AF}" srcOrd="3" destOrd="0" presId="urn:microsoft.com/office/officeart/2017/3/layout/DropPinTimeline"/>
    <dgm:cxn modelId="{D6BD813A-6726-4D7F-97D4-0637EA7108E4}" type="presParOf" srcId="{98DBA6CA-8113-4F80-BB18-6DEA855D1CDD}" destId="{840DFA9B-3BDE-48F8-A9CE-8210C27018EF}" srcOrd="4" destOrd="0" presId="urn:microsoft.com/office/officeart/2017/3/layout/DropPinTimeline"/>
    <dgm:cxn modelId="{FF6D201B-433A-48D5-84CB-1554A27AE605}" type="presParOf" srcId="{98DBA6CA-8113-4F80-BB18-6DEA855D1CDD}" destId="{397EB8BF-967C-40DF-9ABE-8CC9BEE61406}" srcOrd="5" destOrd="0" presId="urn:microsoft.com/office/officeart/2017/3/layout/DropPinTimeline"/>
    <dgm:cxn modelId="{C6D6CB41-3CAE-4ED6-A850-625E747FADFF}" type="presParOf" srcId="{CF1116DB-3AC8-4A37-963E-B52B327115F7}" destId="{8232E3C0-496E-4A2D-9630-CB3A3452CCC8}" srcOrd="3" destOrd="0" presId="urn:microsoft.com/office/officeart/2017/3/layout/DropPinTimeline"/>
    <dgm:cxn modelId="{C7090E18-A913-4D8F-B921-71FC7310E65B}" type="presParOf" srcId="{CF1116DB-3AC8-4A37-963E-B52B327115F7}" destId="{E9E4FEFC-0CFA-452A-A755-8E3E2FD13296}" srcOrd="4" destOrd="0" presId="urn:microsoft.com/office/officeart/2017/3/layout/DropPinTimeline"/>
    <dgm:cxn modelId="{8612A62E-97E3-44CE-AA05-0C82F3216E8A}" type="presParOf" srcId="{E9E4FEFC-0CFA-452A-A755-8E3E2FD13296}" destId="{ACDC332F-1440-4D87-B5A8-02B266E56535}" srcOrd="0" destOrd="0" presId="urn:microsoft.com/office/officeart/2017/3/layout/DropPinTimeline"/>
    <dgm:cxn modelId="{72FCB06D-4F6A-4D3F-AC75-B9EA82B529A8}" type="presParOf" srcId="{E9E4FEFC-0CFA-452A-A755-8E3E2FD13296}" destId="{90EB5819-9993-482F-80FC-857155FA761D}" srcOrd="1" destOrd="0" presId="urn:microsoft.com/office/officeart/2017/3/layout/DropPinTimeline"/>
    <dgm:cxn modelId="{FDF99001-7F99-41F7-AC90-479ABF998B46}" type="presParOf" srcId="{90EB5819-9993-482F-80FC-857155FA761D}" destId="{F7A42DD0-9498-45F8-957C-BF7A25740A71}" srcOrd="0" destOrd="0" presId="urn:microsoft.com/office/officeart/2017/3/layout/DropPinTimeline"/>
    <dgm:cxn modelId="{2BE4D125-CA56-481A-A72C-06E932C334C3}" type="presParOf" srcId="{90EB5819-9993-482F-80FC-857155FA761D}" destId="{3FF5E685-1AD8-42E3-8184-90C5570F9111}" srcOrd="1" destOrd="0" presId="urn:microsoft.com/office/officeart/2017/3/layout/DropPinTimeline"/>
    <dgm:cxn modelId="{56172D79-8048-4D82-A2C1-F8188203A441}" type="presParOf" srcId="{E9E4FEFC-0CFA-452A-A755-8E3E2FD13296}" destId="{210473F4-B7EF-4E55-AB6B-425A6AD2DB48}" srcOrd="2" destOrd="0" presId="urn:microsoft.com/office/officeart/2017/3/layout/DropPinTimeline"/>
    <dgm:cxn modelId="{30D32955-DF41-4762-A7CB-FF7D22B172B0}" type="presParOf" srcId="{E9E4FEFC-0CFA-452A-A755-8E3E2FD13296}" destId="{083290A3-C94C-442A-B41D-792F10E9AEC4}" srcOrd="3" destOrd="0" presId="urn:microsoft.com/office/officeart/2017/3/layout/DropPinTimeline"/>
    <dgm:cxn modelId="{A155E53A-AC2A-4735-AF35-19B47B23440F}" type="presParOf" srcId="{E9E4FEFC-0CFA-452A-A755-8E3E2FD13296}" destId="{2B83E28A-EB21-4D2D-8DAA-1DAF8EA7373A}" srcOrd="4" destOrd="0" presId="urn:microsoft.com/office/officeart/2017/3/layout/DropPinTimeline"/>
    <dgm:cxn modelId="{FBB51B18-4607-4726-8AE1-40E67ACE144A}" type="presParOf" srcId="{E9E4FEFC-0CFA-452A-A755-8E3E2FD13296}" destId="{13975ECF-8C62-489A-99D7-BD4AE9BD5856}" srcOrd="5" destOrd="0" presId="urn:microsoft.com/office/officeart/2017/3/layout/DropPinTimeline"/>
    <dgm:cxn modelId="{832539DC-6EDD-41F1-BFA0-81BD0A6E4932}" type="presParOf" srcId="{CF1116DB-3AC8-4A37-963E-B52B327115F7}" destId="{E98FEA4A-609A-4115-84A2-6145DBD42836}" srcOrd="5" destOrd="0" presId="urn:microsoft.com/office/officeart/2017/3/layout/DropPinTimeline"/>
    <dgm:cxn modelId="{4634C52D-557D-4069-B119-B1CC9B553320}" type="presParOf" srcId="{CF1116DB-3AC8-4A37-963E-B52B327115F7}" destId="{59DCBEDE-60CD-4FD3-BB0F-71E446392060}" srcOrd="6" destOrd="0" presId="urn:microsoft.com/office/officeart/2017/3/layout/DropPinTimeline"/>
    <dgm:cxn modelId="{C0F670A3-5B21-422E-A762-88DEE5FB1EEB}" type="presParOf" srcId="{59DCBEDE-60CD-4FD3-BB0F-71E446392060}" destId="{52197367-7498-4CB8-86B5-5E3F4DFA12DF}" srcOrd="0" destOrd="0" presId="urn:microsoft.com/office/officeart/2017/3/layout/DropPinTimeline"/>
    <dgm:cxn modelId="{7F1E9A36-90F6-4966-8E08-C7A9D751D03F}" type="presParOf" srcId="{59DCBEDE-60CD-4FD3-BB0F-71E446392060}" destId="{64F0D308-C781-424E-868D-6A49C1D41DBD}" srcOrd="1" destOrd="0" presId="urn:microsoft.com/office/officeart/2017/3/layout/DropPinTimeline"/>
    <dgm:cxn modelId="{3DC5D22C-97FE-47BD-AF44-93A4925E7705}" type="presParOf" srcId="{64F0D308-C781-424E-868D-6A49C1D41DBD}" destId="{EACE23B5-D968-438C-9AB5-5F85F408973D}" srcOrd="0" destOrd="0" presId="urn:microsoft.com/office/officeart/2017/3/layout/DropPinTimeline"/>
    <dgm:cxn modelId="{38960CBB-2F89-495A-ACC1-EE61897A1ED2}" type="presParOf" srcId="{64F0D308-C781-424E-868D-6A49C1D41DBD}" destId="{55C1EA51-90D2-4E23-9B80-986C9BE154D2}" srcOrd="1" destOrd="0" presId="urn:microsoft.com/office/officeart/2017/3/layout/DropPinTimeline"/>
    <dgm:cxn modelId="{A7F4085D-1541-40D9-8DE2-626813639EED}" type="presParOf" srcId="{59DCBEDE-60CD-4FD3-BB0F-71E446392060}" destId="{41697947-C033-4303-AEEC-21295EE7A89B}" srcOrd="2" destOrd="0" presId="urn:microsoft.com/office/officeart/2017/3/layout/DropPinTimeline"/>
    <dgm:cxn modelId="{3F2EBC81-97BF-4FE5-8E2C-11D87555C34F}" type="presParOf" srcId="{59DCBEDE-60CD-4FD3-BB0F-71E446392060}" destId="{592849B7-279C-4ECF-9680-BD460A4002F9}" srcOrd="3" destOrd="0" presId="urn:microsoft.com/office/officeart/2017/3/layout/DropPinTimeline"/>
    <dgm:cxn modelId="{DFCC440E-9431-47B7-8762-758568DF0CB6}" type="presParOf" srcId="{59DCBEDE-60CD-4FD3-BB0F-71E446392060}" destId="{3368E354-8076-449D-8FE5-220CE4DE4C28}" srcOrd="4" destOrd="0" presId="urn:microsoft.com/office/officeart/2017/3/layout/DropPinTimeline"/>
    <dgm:cxn modelId="{43732B56-F6AA-440E-BB02-1E9612B0C64B}" type="presParOf" srcId="{59DCBEDE-60CD-4FD3-BB0F-71E446392060}" destId="{E8CF808D-E58E-4AC1-BE1B-CBA6F535740C}" srcOrd="5" destOrd="0" presId="urn:microsoft.com/office/officeart/2017/3/layout/DropPinTimeline"/>
    <dgm:cxn modelId="{EF08B022-D0EE-4577-8269-38B10CABC065}" type="presParOf" srcId="{CF1116DB-3AC8-4A37-963E-B52B327115F7}" destId="{8C39A445-554B-4D7D-8883-E7D1E780E9CE}" srcOrd="7" destOrd="0" presId="urn:microsoft.com/office/officeart/2017/3/layout/DropPinTimeline"/>
    <dgm:cxn modelId="{4AA70AAC-0F75-4AC6-9F12-60036D76A320}" type="presParOf" srcId="{CF1116DB-3AC8-4A37-963E-B52B327115F7}" destId="{6E8ABD4E-F1DA-47E7-8B61-762E4D2666AF}" srcOrd="8" destOrd="0" presId="urn:microsoft.com/office/officeart/2017/3/layout/DropPinTimeline"/>
    <dgm:cxn modelId="{481F14C9-D0C0-47C5-8181-FFEE5036C6AD}" type="presParOf" srcId="{6E8ABD4E-F1DA-47E7-8B61-762E4D2666AF}" destId="{91BB23CC-71F4-4FDC-8511-0893A3CDF8F9}" srcOrd="0" destOrd="0" presId="urn:microsoft.com/office/officeart/2017/3/layout/DropPinTimeline"/>
    <dgm:cxn modelId="{AE4FE772-1CC6-4CC2-8C96-9C7206544B84}" type="presParOf" srcId="{6E8ABD4E-F1DA-47E7-8B61-762E4D2666AF}" destId="{38B9F607-5DC6-4455-BC25-AC7573684554}" srcOrd="1" destOrd="0" presId="urn:microsoft.com/office/officeart/2017/3/layout/DropPinTimeline"/>
    <dgm:cxn modelId="{AAF87B4B-D846-4146-96AF-2BE7D057A769}" type="presParOf" srcId="{38B9F607-5DC6-4455-BC25-AC7573684554}" destId="{23123D3B-6020-4081-BCA1-550A00024B32}" srcOrd="0" destOrd="0" presId="urn:microsoft.com/office/officeart/2017/3/layout/DropPinTimeline"/>
    <dgm:cxn modelId="{6C99FB17-58D8-4CBB-A930-E47BBB9C9621}" type="presParOf" srcId="{38B9F607-5DC6-4455-BC25-AC7573684554}" destId="{88AE0931-30BC-4785-9DC4-31BE21015326}" srcOrd="1" destOrd="0" presId="urn:microsoft.com/office/officeart/2017/3/layout/DropPinTimeline"/>
    <dgm:cxn modelId="{E417D4BD-DF15-44D2-B7AA-81F21E399A09}" type="presParOf" srcId="{6E8ABD4E-F1DA-47E7-8B61-762E4D2666AF}" destId="{DBEF512F-1FB4-4F82-9C36-E86D88953B8E}" srcOrd="2" destOrd="0" presId="urn:microsoft.com/office/officeart/2017/3/layout/DropPinTimeline"/>
    <dgm:cxn modelId="{A5079E1A-DD17-49B6-A78B-EB4D3235F171}" type="presParOf" srcId="{6E8ABD4E-F1DA-47E7-8B61-762E4D2666AF}" destId="{B3FF224B-F53E-447C-875C-DED9A956DCD7}" srcOrd="3" destOrd="0" presId="urn:microsoft.com/office/officeart/2017/3/layout/DropPinTimeline"/>
    <dgm:cxn modelId="{29A75445-0C98-447F-98B3-54B07EC2024D}" type="presParOf" srcId="{6E8ABD4E-F1DA-47E7-8B61-762E4D2666AF}" destId="{6C8E3702-0840-4D96-9983-0CA8013276C0}" srcOrd="4" destOrd="0" presId="urn:microsoft.com/office/officeart/2017/3/layout/DropPinTimeline"/>
    <dgm:cxn modelId="{E99023C0-4F14-48F2-B91F-709525115FD6}" type="presParOf" srcId="{6E8ABD4E-F1DA-47E7-8B61-762E4D2666AF}" destId="{5826575F-E23E-42C6-AAE7-54B4A0110012}" srcOrd="5" destOrd="0" presId="urn:microsoft.com/office/officeart/2017/3/layout/DropPinTimeline"/>
    <dgm:cxn modelId="{C9E8EC4D-CFC0-408E-9FB1-0C06CCBE609B}" type="presParOf" srcId="{CF1116DB-3AC8-4A37-963E-B52B327115F7}" destId="{22004130-D3B7-4A0C-ACBA-A54F193FD86C}" srcOrd="9" destOrd="0" presId="urn:microsoft.com/office/officeart/2017/3/layout/DropPinTimeline"/>
    <dgm:cxn modelId="{C89F439B-5CB0-411D-BDA7-A2B7CE822E88}" type="presParOf" srcId="{CF1116DB-3AC8-4A37-963E-B52B327115F7}" destId="{2D3B48F4-CC94-4C38-82EB-301AB1FD34A2}" srcOrd="10" destOrd="0" presId="urn:microsoft.com/office/officeart/2017/3/layout/DropPinTimeline"/>
    <dgm:cxn modelId="{D2CE7491-C9B4-45EF-8A5E-2D977B4CABA5}" type="presParOf" srcId="{2D3B48F4-CC94-4C38-82EB-301AB1FD34A2}" destId="{C103FDF6-A72C-4244-94E3-BBE268F2E3E2}" srcOrd="0" destOrd="0" presId="urn:microsoft.com/office/officeart/2017/3/layout/DropPinTimeline"/>
    <dgm:cxn modelId="{9FA09DC3-2FA3-464D-A493-9C918787B0E2}" type="presParOf" srcId="{2D3B48F4-CC94-4C38-82EB-301AB1FD34A2}" destId="{63A5C651-BA5D-449A-A75A-D8D0202E7C75}" srcOrd="1" destOrd="0" presId="urn:microsoft.com/office/officeart/2017/3/layout/DropPinTimeline"/>
    <dgm:cxn modelId="{66AFC7FF-3A37-47B4-B9C1-8AD9E3120EE0}" type="presParOf" srcId="{63A5C651-BA5D-449A-A75A-D8D0202E7C75}" destId="{22652999-D2F7-47A4-971F-D3FE406AAD8D}" srcOrd="0" destOrd="0" presId="urn:microsoft.com/office/officeart/2017/3/layout/DropPinTimeline"/>
    <dgm:cxn modelId="{ED89F257-F539-4786-BDC5-7EFCAB0F6A2D}" type="presParOf" srcId="{63A5C651-BA5D-449A-A75A-D8D0202E7C75}" destId="{5F622533-1952-46B0-A5DC-9811FCE834D7}" srcOrd="1" destOrd="0" presId="urn:microsoft.com/office/officeart/2017/3/layout/DropPinTimeline"/>
    <dgm:cxn modelId="{ECE3BE17-DD60-454A-B9E7-6369016CF4BD}" type="presParOf" srcId="{2D3B48F4-CC94-4C38-82EB-301AB1FD34A2}" destId="{9F4D2A70-2735-45E2-A8A7-EEB99D6A0B8E}" srcOrd="2" destOrd="0" presId="urn:microsoft.com/office/officeart/2017/3/layout/DropPinTimeline"/>
    <dgm:cxn modelId="{3D940301-DD4F-4957-9E02-D08B44C944B9}" type="presParOf" srcId="{2D3B48F4-CC94-4C38-82EB-301AB1FD34A2}" destId="{E7BFF433-1026-49C7-A420-3C3CC45C2BFD}" srcOrd="3" destOrd="0" presId="urn:microsoft.com/office/officeart/2017/3/layout/DropPinTimeline"/>
    <dgm:cxn modelId="{691994BC-0EF9-4A00-B5C8-4D3AABF159A8}" type="presParOf" srcId="{2D3B48F4-CC94-4C38-82EB-301AB1FD34A2}" destId="{98297F5E-835F-49E0-9A61-63D06FE49DC7}" srcOrd="4" destOrd="0" presId="urn:microsoft.com/office/officeart/2017/3/layout/DropPinTimeline"/>
    <dgm:cxn modelId="{A38B9334-5910-4364-B717-F1B2064F534B}" type="presParOf" srcId="{2D3B48F4-CC94-4C38-82EB-301AB1FD34A2}" destId="{C3211FE1-545A-4DF0-A65D-8C4664E634BA}"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91FE4-0740-45EF-96E0-5855E78A7E8F}">
      <dsp:nvSpPr>
        <dsp:cNvPr id="0" name=""/>
        <dsp:cNvSpPr/>
      </dsp:nvSpPr>
      <dsp:spPr>
        <a:xfrm>
          <a:off x="321021" y="1087834"/>
          <a:ext cx="3263503" cy="3263503"/>
        </a:xfrm>
        <a:prstGeom prst="ellipse">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0E9A34-76BB-48ED-8A71-3D186BB3405D}">
      <dsp:nvSpPr>
        <dsp:cNvPr id="0" name=""/>
        <dsp:cNvSpPr/>
      </dsp:nvSpPr>
      <dsp:spPr>
        <a:xfrm>
          <a:off x="1293453" y="2056491"/>
          <a:ext cx="1318640" cy="1326189"/>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1556B-838A-4208-8569-35A7F2A38FCF}">
      <dsp:nvSpPr>
        <dsp:cNvPr id="0" name=""/>
        <dsp:cNvSpPr/>
      </dsp:nvSpPr>
      <dsp:spPr>
        <a:xfrm>
          <a:off x="3514944" y="0"/>
          <a:ext cx="2858747"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t>ODTP-RDI KPI  (Two High Level Objectives)</a:t>
          </a:r>
        </a:p>
      </dsp:txBody>
      <dsp:txXfrm>
        <a:off x="3514944" y="0"/>
        <a:ext cx="2858747" cy="1359793"/>
      </dsp:txXfrm>
    </dsp:sp>
    <dsp:sp modelId="{BD6C1D1D-19DE-4993-AC90-E9DE63E4AC24}">
      <dsp:nvSpPr>
        <dsp:cNvPr id="0" name=""/>
        <dsp:cNvSpPr/>
      </dsp:nvSpPr>
      <dsp:spPr>
        <a:xfrm>
          <a:off x="3720504" y="679896"/>
          <a:ext cx="407937" cy="0"/>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384E0E-38E4-40F2-AAAC-1B390BCC60A1}">
      <dsp:nvSpPr>
        <dsp:cNvPr id="0" name=""/>
        <dsp:cNvSpPr/>
      </dsp:nvSpPr>
      <dsp:spPr>
        <a:xfrm rot="5400000">
          <a:off x="1815570" y="816011"/>
          <a:ext cx="2040777" cy="1766371"/>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457716-E223-48EF-843D-87A72897B2B2}">
      <dsp:nvSpPr>
        <dsp:cNvPr id="0" name=""/>
        <dsp:cNvSpPr/>
      </dsp:nvSpPr>
      <dsp:spPr>
        <a:xfrm>
          <a:off x="4128442" y="1359793"/>
          <a:ext cx="1631751"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t>Tsunami Programme (ICG/GTKPI) </a:t>
          </a:r>
        </a:p>
      </dsp:txBody>
      <dsp:txXfrm>
        <a:off x="4128442" y="1359793"/>
        <a:ext cx="1631751" cy="1359793"/>
      </dsp:txXfrm>
    </dsp:sp>
    <dsp:sp modelId="{254C3859-E31B-49D6-919E-3775EBC43F9B}">
      <dsp:nvSpPr>
        <dsp:cNvPr id="0" name=""/>
        <dsp:cNvSpPr/>
      </dsp:nvSpPr>
      <dsp:spPr>
        <a:xfrm>
          <a:off x="3720504" y="2039689"/>
          <a:ext cx="407937" cy="0"/>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C4B14E-8EB1-4CF8-8EF3-3167FC7A2A2B}">
      <dsp:nvSpPr>
        <dsp:cNvPr id="0" name=""/>
        <dsp:cNvSpPr/>
      </dsp:nvSpPr>
      <dsp:spPr>
        <a:xfrm rot="5400000">
          <a:off x="2511267" y="2262315"/>
          <a:ext cx="1428544" cy="987209"/>
        </a:xfrm>
        <a:prstGeom prst="line">
          <a:avLst/>
        </a:prstGeom>
        <a:solidFill>
          <a:schemeClr val="accent4">
            <a:hueOff val="0"/>
            <a:satOff val="0"/>
            <a:lumOff val="0"/>
            <a:alphaOff val="0"/>
          </a:schemeClr>
        </a:solidFill>
        <a:ln w="1905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9C93B-C753-43F7-A003-C1E8B234E90C}">
      <dsp:nvSpPr>
        <dsp:cNvPr id="0" name=""/>
        <dsp:cNvSpPr/>
      </dsp:nvSpPr>
      <dsp:spPr>
        <a:xfrm>
          <a:off x="3310389" y="1222391"/>
          <a:ext cx="729185" cy="91440"/>
        </a:xfrm>
        <a:custGeom>
          <a:avLst/>
          <a:gdLst/>
          <a:ahLst/>
          <a:cxnLst/>
          <a:rect l="0" t="0" r="0" b="0"/>
          <a:pathLst>
            <a:path>
              <a:moveTo>
                <a:pt x="0" y="45720"/>
              </a:moveTo>
              <a:lnTo>
                <a:pt x="729185"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5987" y="1264312"/>
        <a:ext cx="37989" cy="7597"/>
      </dsp:txXfrm>
    </dsp:sp>
    <dsp:sp modelId="{14024AE4-CB55-48DF-AAE6-C81236CF4457}">
      <dsp:nvSpPr>
        <dsp:cNvPr id="0" name=""/>
        <dsp:cNvSpPr/>
      </dsp:nvSpPr>
      <dsp:spPr>
        <a:xfrm>
          <a:off x="8775" y="277087"/>
          <a:ext cx="3303413" cy="198204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GB" sz="1500" kern="1200" dirty="0"/>
            <a:t>UNESCO-IOC/TSR invited written proposals from Individual Consultants to Support the Tsunami Resilience Section (TSR) to develop the Ocean Decade Tsunami Programme (ODTP) Monitoring and Tracking Tool</a:t>
          </a:r>
          <a:endParaRPr lang="en-US" sz="1500" kern="1200" dirty="0"/>
        </a:p>
      </dsp:txBody>
      <dsp:txXfrm>
        <a:off x="8775" y="277087"/>
        <a:ext cx="3303413" cy="1982048"/>
      </dsp:txXfrm>
    </dsp:sp>
    <dsp:sp modelId="{D151F731-3051-469C-BE19-2EC3367D76D0}">
      <dsp:nvSpPr>
        <dsp:cNvPr id="0" name=""/>
        <dsp:cNvSpPr/>
      </dsp:nvSpPr>
      <dsp:spPr>
        <a:xfrm>
          <a:off x="7373587" y="1222391"/>
          <a:ext cx="729185" cy="91440"/>
        </a:xfrm>
        <a:custGeom>
          <a:avLst/>
          <a:gdLst/>
          <a:ahLst/>
          <a:cxnLst/>
          <a:rect l="0" t="0" r="0" b="0"/>
          <a:pathLst>
            <a:path>
              <a:moveTo>
                <a:pt x="0" y="45720"/>
              </a:moveTo>
              <a:lnTo>
                <a:pt x="729185" y="45720"/>
              </a:lnTo>
            </a:path>
          </a:pathLst>
        </a:custGeom>
        <a:noFill/>
        <a:ln w="12700" cap="flat" cmpd="sng" algn="ctr">
          <a:solidFill>
            <a:schemeClr val="accent2">
              <a:hueOff val="2147871"/>
              <a:satOff val="-6164"/>
              <a:lumOff val="-987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19185" y="1264312"/>
        <a:ext cx="37989" cy="7597"/>
      </dsp:txXfrm>
    </dsp:sp>
    <dsp:sp modelId="{E96CFB35-BB28-4B18-A849-12706ED04D0C}">
      <dsp:nvSpPr>
        <dsp:cNvPr id="0" name=""/>
        <dsp:cNvSpPr/>
      </dsp:nvSpPr>
      <dsp:spPr>
        <a:xfrm>
          <a:off x="4071974" y="277087"/>
          <a:ext cx="3303413" cy="1982048"/>
        </a:xfrm>
        <a:prstGeom prst="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GB" sz="1500" kern="1200"/>
            <a:t>Only one application was received after extension and readvertising.</a:t>
          </a:r>
          <a:endParaRPr lang="en-US" sz="1500" kern="1200"/>
        </a:p>
      </dsp:txBody>
      <dsp:txXfrm>
        <a:off x="4071974" y="277087"/>
        <a:ext cx="3303413" cy="1982048"/>
      </dsp:txXfrm>
    </dsp:sp>
    <dsp:sp modelId="{ECF943F1-4270-4A51-AC82-6D1FF1FB0DD7}">
      <dsp:nvSpPr>
        <dsp:cNvPr id="0" name=""/>
        <dsp:cNvSpPr/>
      </dsp:nvSpPr>
      <dsp:spPr>
        <a:xfrm>
          <a:off x="1660482" y="2257335"/>
          <a:ext cx="8126397" cy="729185"/>
        </a:xfrm>
        <a:custGeom>
          <a:avLst/>
          <a:gdLst/>
          <a:ahLst/>
          <a:cxnLst/>
          <a:rect l="0" t="0" r="0" b="0"/>
          <a:pathLst>
            <a:path>
              <a:moveTo>
                <a:pt x="8126397" y="0"/>
              </a:moveTo>
              <a:lnTo>
                <a:pt x="8126397" y="381692"/>
              </a:lnTo>
              <a:lnTo>
                <a:pt x="0" y="381692"/>
              </a:lnTo>
              <a:lnTo>
                <a:pt x="0" y="729185"/>
              </a:lnTo>
            </a:path>
          </a:pathLst>
        </a:custGeom>
        <a:noFill/>
        <a:ln w="12700" cap="flat" cmpd="sng" algn="ctr">
          <a:solidFill>
            <a:schemeClr val="accent2">
              <a:hueOff val="4295743"/>
              <a:satOff val="-12329"/>
              <a:lumOff val="-1973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19635" y="2618129"/>
        <a:ext cx="408091" cy="7597"/>
      </dsp:txXfrm>
    </dsp:sp>
    <dsp:sp modelId="{31DF4E4A-E83D-478F-9E5A-4DAD8050651D}">
      <dsp:nvSpPr>
        <dsp:cNvPr id="0" name=""/>
        <dsp:cNvSpPr/>
      </dsp:nvSpPr>
      <dsp:spPr>
        <a:xfrm>
          <a:off x="8135172" y="277087"/>
          <a:ext cx="3303413" cy="1982048"/>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GB" sz="1500" kern="1200"/>
            <a:t>Evaluation found the application is not only unaffordable, but also focused on  disaster response technological tools/platforms. Perhaps more useful for developing the ODTP RDI KPI survey platform at the final stages.  Not a simple task?</a:t>
          </a:r>
          <a:endParaRPr lang="en-US" sz="1500" kern="1200"/>
        </a:p>
      </dsp:txBody>
      <dsp:txXfrm>
        <a:off x="8135172" y="277087"/>
        <a:ext cx="3303413" cy="1982048"/>
      </dsp:txXfrm>
    </dsp:sp>
    <dsp:sp modelId="{3EC3A279-3986-4B0B-9987-477310AAAC89}">
      <dsp:nvSpPr>
        <dsp:cNvPr id="0" name=""/>
        <dsp:cNvSpPr/>
      </dsp:nvSpPr>
      <dsp:spPr>
        <a:xfrm>
          <a:off x="3310389" y="3964224"/>
          <a:ext cx="729185" cy="91440"/>
        </a:xfrm>
        <a:custGeom>
          <a:avLst/>
          <a:gdLst/>
          <a:ahLst/>
          <a:cxnLst/>
          <a:rect l="0" t="0" r="0" b="0"/>
          <a:pathLst>
            <a:path>
              <a:moveTo>
                <a:pt x="0" y="45720"/>
              </a:moveTo>
              <a:lnTo>
                <a:pt x="729185"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5987" y="4006145"/>
        <a:ext cx="37989" cy="7597"/>
      </dsp:txXfrm>
    </dsp:sp>
    <dsp:sp modelId="{72A8F16C-6BC3-4461-96D7-37E5D957A3A2}">
      <dsp:nvSpPr>
        <dsp:cNvPr id="0" name=""/>
        <dsp:cNvSpPr/>
      </dsp:nvSpPr>
      <dsp:spPr>
        <a:xfrm>
          <a:off x="8775" y="3018920"/>
          <a:ext cx="3303413" cy="1982048"/>
        </a:xfrm>
        <a:prstGeom prst="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GB" sz="1500" kern="1200" dirty="0"/>
            <a:t>TRS decided to develop the new ODTP-RDI KPI  in house </a:t>
          </a:r>
          <a:r>
            <a:rPr lang="en-US" sz="1500" kern="1200" dirty="0"/>
            <a:t>based on work already started.</a:t>
          </a:r>
        </a:p>
      </dsp:txBody>
      <dsp:txXfrm>
        <a:off x="8775" y="3018920"/>
        <a:ext cx="3303413" cy="1982048"/>
      </dsp:txXfrm>
    </dsp:sp>
    <dsp:sp modelId="{51A03361-565E-44F1-A63E-E818B1013CF7}">
      <dsp:nvSpPr>
        <dsp:cNvPr id="0" name=""/>
        <dsp:cNvSpPr/>
      </dsp:nvSpPr>
      <dsp:spPr>
        <a:xfrm>
          <a:off x="4071974" y="3018920"/>
          <a:ext cx="3303413" cy="1982048"/>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870" tIns="169911" rIns="161870" bIns="169911" numCol="1" spcCol="1270" anchor="ctr" anchorCtr="0">
          <a:noAutofit/>
        </a:bodyPr>
        <a:lstStyle/>
        <a:p>
          <a:pPr marL="0" lvl="0" indent="0" algn="ctr" defTabSz="666750">
            <a:lnSpc>
              <a:spcPct val="90000"/>
            </a:lnSpc>
            <a:spcBef>
              <a:spcPct val="0"/>
            </a:spcBef>
            <a:spcAft>
              <a:spcPct val="35000"/>
            </a:spcAft>
            <a:buNone/>
          </a:pPr>
          <a:r>
            <a:rPr lang="en-US" sz="1500" kern="1200"/>
            <a:t>A first meeting was organized with the participation of key TRS staff mid-December 2024</a:t>
          </a:r>
        </a:p>
      </dsp:txBody>
      <dsp:txXfrm>
        <a:off x="4071974" y="3018920"/>
        <a:ext cx="3303413" cy="1982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BA623-CC99-431C-826A-C576FE998DBB}">
      <dsp:nvSpPr>
        <dsp:cNvPr id="0" name=""/>
        <dsp:cNvSpPr/>
      </dsp:nvSpPr>
      <dsp:spPr>
        <a:xfrm>
          <a:off x="0" y="0"/>
          <a:ext cx="2312365" cy="1080000"/>
        </a:xfrm>
        <a:prstGeom prst="right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21919-CFB8-4540-8EF3-10BC0DDF91D0}">
      <dsp:nvSpPr>
        <dsp:cNvPr id="0" name=""/>
        <dsp:cNvSpPr/>
      </dsp:nvSpPr>
      <dsp:spPr>
        <a:xfrm>
          <a:off x="1523925" y="299035"/>
          <a:ext cx="557203"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523925" y="299035"/>
        <a:ext cx="557203" cy="540000"/>
      </dsp:txXfrm>
    </dsp:sp>
    <dsp:sp modelId="{5C42C724-8DA1-480E-A235-D8981010E6FB}">
      <dsp:nvSpPr>
        <dsp:cNvPr id="0" name=""/>
        <dsp:cNvSpPr/>
      </dsp:nvSpPr>
      <dsp:spPr>
        <a:xfrm>
          <a:off x="855281" y="299035"/>
          <a:ext cx="557203"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855281" y="299035"/>
        <a:ext cx="557203" cy="540000"/>
      </dsp:txXfrm>
    </dsp:sp>
    <dsp:sp modelId="{5524311C-2485-42C1-95C0-BF32DF86E440}">
      <dsp:nvSpPr>
        <dsp:cNvPr id="0" name=""/>
        <dsp:cNvSpPr/>
      </dsp:nvSpPr>
      <dsp:spPr>
        <a:xfrm>
          <a:off x="186637" y="299035"/>
          <a:ext cx="557203" cy="5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5240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86637" y="299035"/>
        <a:ext cx="557203" cy="54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B3C03-A56F-42D4-9DED-98F8E858A9BE}">
      <dsp:nvSpPr>
        <dsp:cNvPr id="0" name=""/>
        <dsp:cNvSpPr/>
      </dsp:nvSpPr>
      <dsp:spPr>
        <a:xfrm>
          <a:off x="3802" y="0"/>
          <a:ext cx="1789509" cy="600023"/>
        </a:xfrm>
        <a:prstGeom prst="chevron">
          <a:avLst>
            <a:gd name="adj" fmla="val 4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D1ED4-6C1E-41BE-8DE1-C79A04D7D17F}">
      <dsp:nvSpPr>
        <dsp:cNvPr id="0" name=""/>
        <dsp:cNvSpPr/>
      </dsp:nvSpPr>
      <dsp:spPr>
        <a:xfrm>
          <a:off x="481004" y="150005"/>
          <a:ext cx="1511141" cy="60002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ICG-KPI</a:t>
          </a:r>
        </a:p>
      </dsp:txBody>
      <dsp:txXfrm>
        <a:off x="498578" y="167579"/>
        <a:ext cx="1475993" cy="564875"/>
      </dsp:txXfrm>
    </dsp:sp>
    <dsp:sp modelId="{8AD8FDFD-0FE6-4805-B10A-EAE342E267EC}">
      <dsp:nvSpPr>
        <dsp:cNvPr id="0" name=""/>
        <dsp:cNvSpPr/>
      </dsp:nvSpPr>
      <dsp:spPr>
        <a:xfrm>
          <a:off x="2047819" y="0"/>
          <a:ext cx="1789509" cy="600023"/>
        </a:xfrm>
        <a:prstGeom prst="chevron">
          <a:avLst>
            <a:gd name="adj" fmla="val 40000"/>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EF86F-2796-40D9-AEB4-8C54012371F3}">
      <dsp:nvSpPr>
        <dsp:cNvPr id="0" name=""/>
        <dsp:cNvSpPr/>
      </dsp:nvSpPr>
      <dsp:spPr>
        <a:xfrm>
          <a:off x="2525021" y="150005"/>
          <a:ext cx="1511141" cy="60002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ODTP -KPI</a:t>
          </a:r>
        </a:p>
      </dsp:txBody>
      <dsp:txXfrm>
        <a:off x="2542595" y="167579"/>
        <a:ext cx="1475993" cy="564875"/>
      </dsp:txXfrm>
    </dsp:sp>
    <dsp:sp modelId="{7420ADF1-C2A6-4DA2-AACA-3F7AB20E0255}">
      <dsp:nvSpPr>
        <dsp:cNvPr id="0" name=""/>
        <dsp:cNvSpPr/>
      </dsp:nvSpPr>
      <dsp:spPr>
        <a:xfrm>
          <a:off x="4091836" y="0"/>
          <a:ext cx="1789509" cy="600023"/>
        </a:xfrm>
        <a:prstGeom prst="chevron">
          <a:avLst>
            <a:gd name="adj" fmla="val 40000"/>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6FFB3-D4AF-49C3-863C-84FE90D5670E}">
      <dsp:nvSpPr>
        <dsp:cNvPr id="0" name=""/>
        <dsp:cNvSpPr/>
      </dsp:nvSpPr>
      <dsp:spPr>
        <a:xfrm>
          <a:off x="4569039" y="150005"/>
          <a:ext cx="1511141" cy="60002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OD-KPI</a:t>
          </a:r>
        </a:p>
      </dsp:txBody>
      <dsp:txXfrm>
        <a:off x="4586613" y="167579"/>
        <a:ext cx="1475993" cy="564875"/>
      </dsp:txXfrm>
    </dsp:sp>
    <dsp:sp modelId="{CA9141EC-11F6-43FD-8509-EE7F669D68F2}">
      <dsp:nvSpPr>
        <dsp:cNvPr id="0" name=""/>
        <dsp:cNvSpPr/>
      </dsp:nvSpPr>
      <dsp:spPr>
        <a:xfrm>
          <a:off x="6120195" y="90651"/>
          <a:ext cx="1789509" cy="600023"/>
        </a:xfrm>
        <a:prstGeom prst="chevron">
          <a:avLst>
            <a:gd name="adj" fmla="val 4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DDC4D-A5D4-429E-9E8A-52C1ADD57958}">
      <dsp:nvSpPr>
        <dsp:cNvPr id="0" name=""/>
        <dsp:cNvSpPr/>
      </dsp:nvSpPr>
      <dsp:spPr>
        <a:xfrm>
          <a:off x="6552157" y="150005"/>
          <a:ext cx="1511141" cy="600023"/>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SFDRR-KPI</a:t>
          </a:r>
        </a:p>
      </dsp:txBody>
      <dsp:txXfrm>
        <a:off x="6569731" y="167579"/>
        <a:ext cx="1475993" cy="564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91FE4-0740-45EF-96E0-5855E78A7E8F}">
      <dsp:nvSpPr>
        <dsp:cNvPr id="0" name=""/>
        <dsp:cNvSpPr/>
      </dsp:nvSpPr>
      <dsp:spPr>
        <a:xfrm>
          <a:off x="-129551" y="789882"/>
          <a:ext cx="2369647" cy="2369647"/>
        </a:xfrm>
        <a:prstGeom prst="ellipse">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0E9A34-76BB-48ED-8A71-3D186BB3405D}">
      <dsp:nvSpPr>
        <dsp:cNvPr id="0" name=""/>
        <dsp:cNvSpPr/>
      </dsp:nvSpPr>
      <dsp:spPr>
        <a:xfrm>
          <a:off x="576536" y="1493229"/>
          <a:ext cx="957471" cy="96295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6A1556B-838A-4208-8569-35A7F2A38FCF}">
      <dsp:nvSpPr>
        <dsp:cNvPr id="0" name=""/>
        <dsp:cNvSpPr/>
      </dsp:nvSpPr>
      <dsp:spPr>
        <a:xfrm>
          <a:off x="2189572" y="0"/>
          <a:ext cx="2075751" cy="987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dirty="0"/>
            <a:t>ODTP-RDI KPI  (Two High Level Objectives)</a:t>
          </a:r>
        </a:p>
      </dsp:txBody>
      <dsp:txXfrm>
        <a:off x="2189572" y="0"/>
        <a:ext cx="2075751" cy="987353"/>
      </dsp:txXfrm>
    </dsp:sp>
    <dsp:sp modelId="{BD6C1D1D-19DE-4993-AC90-E9DE63E4AC24}">
      <dsp:nvSpPr>
        <dsp:cNvPr id="0" name=""/>
        <dsp:cNvSpPr/>
      </dsp:nvSpPr>
      <dsp:spPr>
        <a:xfrm>
          <a:off x="2338831" y="493676"/>
          <a:ext cx="296205" cy="0"/>
        </a:xfrm>
        <a:prstGeom prst="line">
          <a:avLst/>
        </a:prstGeom>
        <a:noFill/>
        <a:ln w="12700" cap="flat" cmpd="sng" algn="ctr">
          <a:solidFill>
            <a:schemeClr val="accent4">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5384E0E-38E4-40F2-AAAC-1B390BCC60A1}">
      <dsp:nvSpPr>
        <dsp:cNvPr id="0" name=""/>
        <dsp:cNvSpPr/>
      </dsp:nvSpPr>
      <dsp:spPr>
        <a:xfrm rot="5400000">
          <a:off x="955648" y="592510"/>
          <a:ext cx="1481819" cy="1282571"/>
        </a:xfrm>
        <a:prstGeom prst="line">
          <a:avLst/>
        </a:prstGeom>
        <a:noFill/>
        <a:ln w="12700" cap="flat" cmpd="sng" algn="ctr">
          <a:solidFill>
            <a:schemeClr val="accent4">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3457716-E223-48EF-843D-87A72897B2B2}">
      <dsp:nvSpPr>
        <dsp:cNvPr id="0" name=""/>
        <dsp:cNvSpPr/>
      </dsp:nvSpPr>
      <dsp:spPr>
        <a:xfrm>
          <a:off x="2635036" y="987353"/>
          <a:ext cx="1184823" cy="987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l" defTabSz="711200">
            <a:lnSpc>
              <a:spcPct val="90000"/>
            </a:lnSpc>
            <a:spcBef>
              <a:spcPct val="0"/>
            </a:spcBef>
            <a:spcAft>
              <a:spcPct val="35000"/>
            </a:spcAft>
            <a:buNone/>
          </a:pPr>
          <a:r>
            <a:rPr lang="en-US" sz="1600" kern="1200" dirty="0"/>
            <a:t>Tsunami Programme (ICG/GTKPI) </a:t>
          </a:r>
        </a:p>
      </dsp:txBody>
      <dsp:txXfrm>
        <a:off x="2635036" y="987353"/>
        <a:ext cx="1184823" cy="987353"/>
      </dsp:txXfrm>
    </dsp:sp>
    <dsp:sp modelId="{254C3859-E31B-49D6-919E-3775EBC43F9B}">
      <dsp:nvSpPr>
        <dsp:cNvPr id="0" name=""/>
        <dsp:cNvSpPr/>
      </dsp:nvSpPr>
      <dsp:spPr>
        <a:xfrm>
          <a:off x="2338831" y="1481029"/>
          <a:ext cx="296205" cy="0"/>
        </a:xfrm>
        <a:prstGeom prst="line">
          <a:avLst/>
        </a:prstGeom>
        <a:noFill/>
        <a:ln w="12700" cap="flat" cmpd="sng" algn="ctr">
          <a:solidFill>
            <a:schemeClr val="accent4">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2C4B14E-8EB1-4CF8-8EF3-3167FC7A2A2B}">
      <dsp:nvSpPr>
        <dsp:cNvPr id="0" name=""/>
        <dsp:cNvSpPr/>
      </dsp:nvSpPr>
      <dsp:spPr>
        <a:xfrm rot="5400000">
          <a:off x="1460797" y="1642679"/>
          <a:ext cx="1037273" cy="716818"/>
        </a:xfrm>
        <a:prstGeom prst="line">
          <a:avLst/>
        </a:prstGeom>
        <a:noFill/>
        <a:ln w="12700" cap="flat" cmpd="sng" algn="ctr">
          <a:solidFill>
            <a:schemeClr val="accent4">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A13A0-2C1E-461B-BFB7-FF1139A61F1B}">
      <dsp:nvSpPr>
        <dsp:cNvPr id="0" name=""/>
        <dsp:cNvSpPr/>
      </dsp:nvSpPr>
      <dsp:spPr>
        <a:xfrm>
          <a:off x="0" y="1844702"/>
          <a:ext cx="10927829" cy="0"/>
        </a:xfrm>
        <a:prstGeom prst="line">
          <a:avLst/>
        </a:prstGeom>
        <a:solidFill>
          <a:schemeClr val="lt1">
            <a:alpha val="90000"/>
            <a:hueOff val="0"/>
            <a:satOff val="0"/>
            <a:lumOff val="0"/>
            <a:alphaOff val="0"/>
          </a:schemeClr>
        </a:solidFill>
        <a:ln w="66675"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77F90525-0789-444D-B96C-7263043916CF}">
      <dsp:nvSpPr>
        <dsp:cNvPr id="0" name=""/>
        <dsp:cNvSpPr/>
      </dsp:nvSpPr>
      <dsp:spPr>
        <a:xfrm rot="8100000">
          <a:off x="59162" y="425131"/>
          <a:ext cx="271315" cy="271315"/>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A4403B-5C74-4EC4-A7ED-F08544F8609A}">
      <dsp:nvSpPr>
        <dsp:cNvPr id="0" name=""/>
        <dsp:cNvSpPr/>
      </dsp:nvSpPr>
      <dsp:spPr>
        <a:xfrm>
          <a:off x="89303" y="455272"/>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F488CA4-DEE7-460F-B1C0-00010FAEF3AE}">
      <dsp:nvSpPr>
        <dsp:cNvPr id="0" name=""/>
        <dsp:cNvSpPr/>
      </dsp:nvSpPr>
      <dsp:spPr>
        <a:xfrm>
          <a:off x="386669" y="752638"/>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Feedbacks/inputs from 5th ODTP-SC</a:t>
          </a:r>
        </a:p>
      </dsp:txBody>
      <dsp:txXfrm>
        <a:off x="386669" y="752638"/>
        <a:ext cx="2595906" cy="1092063"/>
      </dsp:txXfrm>
    </dsp:sp>
    <dsp:sp modelId="{C7BF55FF-A847-42B0-B175-90CF1C61DF4E}">
      <dsp:nvSpPr>
        <dsp:cNvPr id="0" name=""/>
        <dsp:cNvSpPr/>
      </dsp:nvSpPr>
      <dsp:spPr>
        <a:xfrm>
          <a:off x="386669" y="368940"/>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16–17 Jan 2025</a:t>
          </a:r>
        </a:p>
      </dsp:txBody>
      <dsp:txXfrm>
        <a:off x="386669" y="368940"/>
        <a:ext cx="2595906" cy="383698"/>
      </dsp:txXfrm>
    </dsp:sp>
    <dsp:sp modelId="{76AEB262-6BB6-4663-AE7A-E073496A2CDA}">
      <dsp:nvSpPr>
        <dsp:cNvPr id="0" name=""/>
        <dsp:cNvSpPr/>
      </dsp:nvSpPr>
      <dsp:spPr>
        <a:xfrm>
          <a:off x="194820" y="752638"/>
          <a:ext cx="0" cy="109206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6974B01-A76B-4429-B130-B814E6F4B32A}">
      <dsp:nvSpPr>
        <dsp:cNvPr id="0" name=""/>
        <dsp:cNvSpPr/>
      </dsp:nvSpPr>
      <dsp:spPr>
        <a:xfrm>
          <a:off x="159683" y="1810169"/>
          <a:ext cx="69065" cy="6906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CBAD82-BB10-48E8-85C8-355EE3C759F2}">
      <dsp:nvSpPr>
        <dsp:cNvPr id="0" name=""/>
        <dsp:cNvSpPr/>
      </dsp:nvSpPr>
      <dsp:spPr>
        <a:xfrm rot="18900000">
          <a:off x="1618020" y="2992957"/>
          <a:ext cx="271315" cy="271315"/>
        </a:xfrm>
        <a:prstGeom prst="teardrop">
          <a:avLst>
            <a:gd name="adj" fmla="val 115000"/>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B085BC-D230-4E18-932D-C06B590C2528}">
      <dsp:nvSpPr>
        <dsp:cNvPr id="0" name=""/>
        <dsp:cNvSpPr/>
      </dsp:nvSpPr>
      <dsp:spPr>
        <a:xfrm>
          <a:off x="1648160" y="3023098"/>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1BE854B5-0013-4AA3-835F-2377509C5175}">
      <dsp:nvSpPr>
        <dsp:cNvPr id="0" name=""/>
        <dsp:cNvSpPr/>
      </dsp:nvSpPr>
      <dsp:spPr>
        <a:xfrm>
          <a:off x="1945526" y="1844702"/>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Feedbacks/inputs  from TOWS-WG TTs meetings</a:t>
          </a:r>
        </a:p>
      </dsp:txBody>
      <dsp:txXfrm>
        <a:off x="1945526" y="1844702"/>
        <a:ext cx="2595906" cy="1092063"/>
      </dsp:txXfrm>
    </dsp:sp>
    <dsp:sp modelId="{130C7A1F-4565-45E4-8064-8D764E6840AF}">
      <dsp:nvSpPr>
        <dsp:cNvPr id="0" name=""/>
        <dsp:cNvSpPr/>
      </dsp:nvSpPr>
      <dsp:spPr>
        <a:xfrm>
          <a:off x="1945526" y="2936766"/>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20–22 Feb 2025</a:t>
          </a:r>
        </a:p>
      </dsp:txBody>
      <dsp:txXfrm>
        <a:off x="1945526" y="2936766"/>
        <a:ext cx="2595906" cy="383698"/>
      </dsp:txXfrm>
    </dsp:sp>
    <dsp:sp modelId="{840DFA9B-3BDE-48F8-A9CE-8210C27018EF}">
      <dsp:nvSpPr>
        <dsp:cNvPr id="0" name=""/>
        <dsp:cNvSpPr/>
      </dsp:nvSpPr>
      <dsp:spPr>
        <a:xfrm>
          <a:off x="1753677" y="1844702"/>
          <a:ext cx="0" cy="1092063"/>
        </a:xfrm>
        <a:prstGeom prst="line">
          <a:avLst/>
        </a:prstGeom>
        <a:noFill/>
        <a:ln w="12700" cap="flat" cmpd="sng" algn="ctr">
          <a:solidFill>
            <a:schemeClr val="accent2">
              <a:hueOff val="1288723"/>
              <a:satOff val="-3699"/>
              <a:lumOff val="-5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067FD627-9FDB-4125-8615-982BD5838A33}">
      <dsp:nvSpPr>
        <dsp:cNvPr id="0" name=""/>
        <dsp:cNvSpPr/>
      </dsp:nvSpPr>
      <dsp:spPr>
        <a:xfrm>
          <a:off x="1718540" y="1810169"/>
          <a:ext cx="69065" cy="69065"/>
        </a:xfrm>
        <a:prstGeom prst="ellipse">
          <a:avLst/>
        </a:prstGeom>
        <a:solidFill>
          <a:schemeClr val="accent2">
            <a:hueOff val="1288723"/>
            <a:satOff val="-3699"/>
            <a:lumOff val="-592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A42DD0-9498-45F8-957C-BF7A25740A71}">
      <dsp:nvSpPr>
        <dsp:cNvPr id="0" name=""/>
        <dsp:cNvSpPr/>
      </dsp:nvSpPr>
      <dsp:spPr>
        <a:xfrm rot="8100000">
          <a:off x="3176877" y="425131"/>
          <a:ext cx="271315" cy="271315"/>
        </a:xfrm>
        <a:prstGeom prst="teardrop">
          <a:avLst>
            <a:gd name="adj" fmla="val 115000"/>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F5E685-1AD8-42E3-8184-90C5570F9111}">
      <dsp:nvSpPr>
        <dsp:cNvPr id="0" name=""/>
        <dsp:cNvSpPr/>
      </dsp:nvSpPr>
      <dsp:spPr>
        <a:xfrm>
          <a:off x="3207018" y="455272"/>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210473F4-B7EF-4E55-AB6B-425A6AD2DB48}">
      <dsp:nvSpPr>
        <dsp:cNvPr id="0" name=""/>
        <dsp:cNvSpPr/>
      </dsp:nvSpPr>
      <dsp:spPr>
        <a:xfrm>
          <a:off x="3504384" y="752638"/>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First final draft + supporting documentation</a:t>
          </a:r>
        </a:p>
      </dsp:txBody>
      <dsp:txXfrm>
        <a:off x="3504384" y="752638"/>
        <a:ext cx="2595906" cy="1092063"/>
      </dsp:txXfrm>
    </dsp:sp>
    <dsp:sp modelId="{083290A3-C94C-442A-B41D-792F10E9AEC4}">
      <dsp:nvSpPr>
        <dsp:cNvPr id="0" name=""/>
        <dsp:cNvSpPr/>
      </dsp:nvSpPr>
      <dsp:spPr>
        <a:xfrm>
          <a:off x="3504384" y="368940"/>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Mar–Apr. 2025</a:t>
          </a:r>
        </a:p>
      </dsp:txBody>
      <dsp:txXfrm>
        <a:off x="3504384" y="368940"/>
        <a:ext cx="2595906" cy="383698"/>
      </dsp:txXfrm>
    </dsp:sp>
    <dsp:sp modelId="{2B83E28A-EB21-4D2D-8DAA-1DAF8EA7373A}">
      <dsp:nvSpPr>
        <dsp:cNvPr id="0" name=""/>
        <dsp:cNvSpPr/>
      </dsp:nvSpPr>
      <dsp:spPr>
        <a:xfrm>
          <a:off x="3312535" y="752638"/>
          <a:ext cx="0" cy="1092063"/>
        </a:xfrm>
        <a:prstGeom prst="line">
          <a:avLst/>
        </a:prstGeom>
        <a:noFill/>
        <a:ln w="12700" cap="flat" cmpd="sng" algn="ctr">
          <a:solidFill>
            <a:schemeClr val="accent2">
              <a:hueOff val="2577445"/>
              <a:satOff val="-7397"/>
              <a:lumOff val="-11844"/>
              <a:alphaOff val="0"/>
            </a:schemeClr>
          </a:solidFill>
          <a:prstDash val="dash"/>
          <a:miter lim="800000"/>
        </a:ln>
        <a:effectLst/>
      </dsp:spPr>
      <dsp:style>
        <a:lnRef idx="1">
          <a:scrgbClr r="0" g="0" b="0"/>
        </a:lnRef>
        <a:fillRef idx="0">
          <a:scrgbClr r="0" g="0" b="0"/>
        </a:fillRef>
        <a:effectRef idx="0">
          <a:scrgbClr r="0" g="0" b="0"/>
        </a:effectRef>
        <a:fontRef idx="minor"/>
      </dsp:style>
    </dsp:sp>
    <dsp:sp modelId="{ACDC332F-1440-4D87-B5A8-02B266E56535}">
      <dsp:nvSpPr>
        <dsp:cNvPr id="0" name=""/>
        <dsp:cNvSpPr/>
      </dsp:nvSpPr>
      <dsp:spPr>
        <a:xfrm>
          <a:off x="3277398" y="1810169"/>
          <a:ext cx="69065" cy="69065"/>
        </a:xfrm>
        <a:prstGeom prst="ellipse">
          <a:avLst/>
        </a:prstGeom>
        <a:solidFill>
          <a:schemeClr val="accent2">
            <a:hueOff val="2577445"/>
            <a:satOff val="-7397"/>
            <a:lumOff val="-1184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CE23B5-D968-438C-9AB5-5F85F408973D}">
      <dsp:nvSpPr>
        <dsp:cNvPr id="0" name=""/>
        <dsp:cNvSpPr/>
      </dsp:nvSpPr>
      <dsp:spPr>
        <a:xfrm rot="18900000">
          <a:off x="4735735" y="2992957"/>
          <a:ext cx="271315" cy="271315"/>
        </a:xfrm>
        <a:prstGeom prst="teardrop">
          <a:avLst>
            <a:gd name="adj" fmla="val 115000"/>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1EA51-90D2-4E23-9B80-986C9BE154D2}">
      <dsp:nvSpPr>
        <dsp:cNvPr id="0" name=""/>
        <dsp:cNvSpPr/>
      </dsp:nvSpPr>
      <dsp:spPr>
        <a:xfrm>
          <a:off x="4765876" y="3023098"/>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41697947-C033-4303-AEEC-21295EE7A89B}">
      <dsp:nvSpPr>
        <dsp:cNvPr id="0" name=""/>
        <dsp:cNvSpPr/>
      </dsp:nvSpPr>
      <dsp:spPr>
        <a:xfrm>
          <a:off x="5063242" y="1844702"/>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Online Feedbacks/ inputs</a:t>
          </a:r>
        </a:p>
      </dsp:txBody>
      <dsp:txXfrm>
        <a:off x="5063242" y="1844702"/>
        <a:ext cx="2595906" cy="1092063"/>
      </dsp:txXfrm>
    </dsp:sp>
    <dsp:sp modelId="{592849B7-279C-4ECF-9680-BD460A4002F9}">
      <dsp:nvSpPr>
        <dsp:cNvPr id="0" name=""/>
        <dsp:cNvSpPr/>
      </dsp:nvSpPr>
      <dsp:spPr>
        <a:xfrm>
          <a:off x="5063242" y="2936766"/>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Aug–Sep. 2025</a:t>
          </a:r>
        </a:p>
      </dsp:txBody>
      <dsp:txXfrm>
        <a:off x="5063242" y="2936766"/>
        <a:ext cx="2595906" cy="383698"/>
      </dsp:txXfrm>
    </dsp:sp>
    <dsp:sp modelId="{3368E354-8076-449D-8FE5-220CE4DE4C28}">
      <dsp:nvSpPr>
        <dsp:cNvPr id="0" name=""/>
        <dsp:cNvSpPr/>
      </dsp:nvSpPr>
      <dsp:spPr>
        <a:xfrm>
          <a:off x="4871393" y="1844702"/>
          <a:ext cx="0" cy="1092063"/>
        </a:xfrm>
        <a:prstGeom prst="line">
          <a:avLst/>
        </a:prstGeom>
        <a:noFill/>
        <a:ln w="12700" cap="flat" cmpd="sng" algn="ctr">
          <a:solidFill>
            <a:schemeClr val="accent2">
              <a:hueOff val="3866169"/>
              <a:satOff val="-11096"/>
              <a:lumOff val="-17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52197367-7498-4CB8-86B5-5E3F4DFA12DF}">
      <dsp:nvSpPr>
        <dsp:cNvPr id="0" name=""/>
        <dsp:cNvSpPr/>
      </dsp:nvSpPr>
      <dsp:spPr>
        <a:xfrm>
          <a:off x="4836255" y="1810169"/>
          <a:ext cx="69065" cy="69065"/>
        </a:xfrm>
        <a:prstGeom prst="ellipse">
          <a:avLst/>
        </a:prstGeom>
        <a:solidFill>
          <a:schemeClr val="accent2">
            <a:hueOff val="3866169"/>
            <a:satOff val="-11096"/>
            <a:lumOff val="-17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23D3B-6020-4081-BCA1-550A00024B32}">
      <dsp:nvSpPr>
        <dsp:cNvPr id="0" name=""/>
        <dsp:cNvSpPr/>
      </dsp:nvSpPr>
      <dsp:spPr>
        <a:xfrm rot="8100000">
          <a:off x="6294592" y="425131"/>
          <a:ext cx="271315" cy="271315"/>
        </a:xfrm>
        <a:prstGeom prst="teardrop">
          <a:avLst>
            <a:gd name="adj" fmla="val 115000"/>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AE0931-30BC-4785-9DC4-31BE21015326}">
      <dsp:nvSpPr>
        <dsp:cNvPr id="0" name=""/>
        <dsp:cNvSpPr/>
      </dsp:nvSpPr>
      <dsp:spPr>
        <a:xfrm>
          <a:off x="6324733" y="455272"/>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DBEF512F-1FB4-4F82-9C36-E86D88953B8E}">
      <dsp:nvSpPr>
        <dsp:cNvPr id="0" name=""/>
        <dsp:cNvSpPr/>
      </dsp:nvSpPr>
      <dsp:spPr>
        <a:xfrm>
          <a:off x="6622099" y="752638"/>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Develop online platform tool(Consultant)</a:t>
          </a:r>
        </a:p>
      </dsp:txBody>
      <dsp:txXfrm>
        <a:off x="6622099" y="752638"/>
        <a:ext cx="2595906" cy="1092063"/>
      </dsp:txXfrm>
    </dsp:sp>
    <dsp:sp modelId="{B3FF224B-F53E-447C-875C-DED9A956DCD7}">
      <dsp:nvSpPr>
        <dsp:cNvPr id="0" name=""/>
        <dsp:cNvSpPr/>
      </dsp:nvSpPr>
      <dsp:spPr>
        <a:xfrm>
          <a:off x="6622099" y="368940"/>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Oct 2025</a:t>
          </a:r>
        </a:p>
      </dsp:txBody>
      <dsp:txXfrm>
        <a:off x="6622099" y="368940"/>
        <a:ext cx="2595906" cy="383698"/>
      </dsp:txXfrm>
    </dsp:sp>
    <dsp:sp modelId="{6C8E3702-0840-4D96-9983-0CA8013276C0}">
      <dsp:nvSpPr>
        <dsp:cNvPr id="0" name=""/>
        <dsp:cNvSpPr/>
      </dsp:nvSpPr>
      <dsp:spPr>
        <a:xfrm>
          <a:off x="6430250" y="752638"/>
          <a:ext cx="0" cy="1092063"/>
        </a:xfrm>
        <a:prstGeom prst="line">
          <a:avLst/>
        </a:prstGeom>
        <a:noFill/>
        <a:ln w="12700" cap="flat" cmpd="sng" algn="ctr">
          <a:solidFill>
            <a:schemeClr val="accent2">
              <a:hueOff val="5154891"/>
              <a:satOff val="-14794"/>
              <a:lumOff val="-23687"/>
              <a:alphaOff val="0"/>
            </a:schemeClr>
          </a:solidFill>
          <a:prstDash val="dash"/>
          <a:miter lim="800000"/>
        </a:ln>
        <a:effectLst/>
      </dsp:spPr>
      <dsp:style>
        <a:lnRef idx="1">
          <a:scrgbClr r="0" g="0" b="0"/>
        </a:lnRef>
        <a:fillRef idx="0">
          <a:scrgbClr r="0" g="0" b="0"/>
        </a:fillRef>
        <a:effectRef idx="0">
          <a:scrgbClr r="0" g="0" b="0"/>
        </a:effectRef>
        <a:fontRef idx="minor"/>
      </dsp:style>
    </dsp:sp>
    <dsp:sp modelId="{91BB23CC-71F4-4FDC-8511-0893A3CDF8F9}">
      <dsp:nvSpPr>
        <dsp:cNvPr id="0" name=""/>
        <dsp:cNvSpPr/>
      </dsp:nvSpPr>
      <dsp:spPr>
        <a:xfrm>
          <a:off x="6395113" y="1810169"/>
          <a:ext cx="69065" cy="69065"/>
        </a:xfrm>
        <a:prstGeom prst="ellipse">
          <a:avLst/>
        </a:prstGeom>
        <a:solidFill>
          <a:schemeClr val="accent2">
            <a:hueOff val="5154891"/>
            <a:satOff val="-14794"/>
            <a:lumOff val="-2368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652999-D2F7-47A4-971F-D3FE406AAD8D}">
      <dsp:nvSpPr>
        <dsp:cNvPr id="0" name=""/>
        <dsp:cNvSpPr/>
      </dsp:nvSpPr>
      <dsp:spPr>
        <a:xfrm rot="18900000">
          <a:off x="7853450" y="2992957"/>
          <a:ext cx="271315" cy="271315"/>
        </a:xfrm>
        <a:prstGeom prst="teardrop">
          <a:avLst>
            <a:gd name="adj" fmla="val 115000"/>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622533-1952-46B0-A5DC-9811FCE834D7}">
      <dsp:nvSpPr>
        <dsp:cNvPr id="0" name=""/>
        <dsp:cNvSpPr/>
      </dsp:nvSpPr>
      <dsp:spPr>
        <a:xfrm>
          <a:off x="7883591" y="3023098"/>
          <a:ext cx="211033" cy="21103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9F4D2A70-2735-45E2-A8A7-EEB99D6A0B8E}">
      <dsp:nvSpPr>
        <dsp:cNvPr id="0" name=""/>
        <dsp:cNvSpPr/>
      </dsp:nvSpPr>
      <dsp:spPr>
        <a:xfrm>
          <a:off x="8180957" y="1844702"/>
          <a:ext cx="2595906"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Test</a:t>
          </a:r>
        </a:p>
      </dsp:txBody>
      <dsp:txXfrm>
        <a:off x="8180957" y="1844702"/>
        <a:ext cx="2595906" cy="1092063"/>
      </dsp:txXfrm>
    </dsp:sp>
    <dsp:sp modelId="{E7BFF433-1026-49C7-A420-3C3CC45C2BFD}">
      <dsp:nvSpPr>
        <dsp:cNvPr id="0" name=""/>
        <dsp:cNvSpPr/>
      </dsp:nvSpPr>
      <dsp:spPr>
        <a:xfrm>
          <a:off x="8180957" y="2936766"/>
          <a:ext cx="2595906"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Nov 2025</a:t>
          </a:r>
        </a:p>
      </dsp:txBody>
      <dsp:txXfrm>
        <a:off x="8180957" y="2936766"/>
        <a:ext cx="2595906" cy="383698"/>
      </dsp:txXfrm>
    </dsp:sp>
    <dsp:sp modelId="{98297F5E-835F-49E0-9A61-63D06FE49DC7}">
      <dsp:nvSpPr>
        <dsp:cNvPr id="0" name=""/>
        <dsp:cNvSpPr/>
      </dsp:nvSpPr>
      <dsp:spPr>
        <a:xfrm>
          <a:off x="7989108" y="1844702"/>
          <a:ext cx="0" cy="1092063"/>
        </a:xfrm>
        <a:prstGeom prst="line">
          <a:avLst/>
        </a:prstGeom>
        <a:noFill/>
        <a:ln w="12700" cap="flat" cmpd="sng" algn="ctr">
          <a:solidFill>
            <a:schemeClr val="accent2">
              <a:hueOff val="6443614"/>
              <a:satOff val="-18493"/>
              <a:lumOff val="-29609"/>
              <a:alphaOff val="0"/>
            </a:schemeClr>
          </a:solidFill>
          <a:prstDash val="dash"/>
          <a:miter lim="800000"/>
        </a:ln>
        <a:effectLst/>
      </dsp:spPr>
      <dsp:style>
        <a:lnRef idx="1">
          <a:scrgbClr r="0" g="0" b="0"/>
        </a:lnRef>
        <a:fillRef idx="0">
          <a:scrgbClr r="0" g="0" b="0"/>
        </a:fillRef>
        <a:effectRef idx="0">
          <a:scrgbClr r="0" g="0" b="0"/>
        </a:effectRef>
        <a:fontRef idx="minor"/>
      </dsp:style>
    </dsp:sp>
    <dsp:sp modelId="{C103FDF6-A72C-4244-94E3-BBE268F2E3E2}">
      <dsp:nvSpPr>
        <dsp:cNvPr id="0" name=""/>
        <dsp:cNvSpPr/>
      </dsp:nvSpPr>
      <dsp:spPr>
        <a:xfrm>
          <a:off x="7953971" y="1810169"/>
          <a:ext cx="69065" cy="69065"/>
        </a:xfrm>
        <a:prstGeom prst="ellipse">
          <a:avLst/>
        </a:prstGeom>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67061-489C-4B72-BC84-14E9D50923BD}" type="datetimeFigureOut">
              <a:rPr lang="en-US" smtClean="0"/>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6014C-868C-4C83-8C9B-CD51C15A82C6}" type="slidenum">
              <a:rPr lang="en-US" smtClean="0"/>
              <a:t>‹#›</a:t>
            </a:fld>
            <a:endParaRPr lang="en-US"/>
          </a:p>
        </p:txBody>
      </p:sp>
    </p:spTree>
    <p:extLst>
      <p:ext uri="{BB962C8B-B14F-4D97-AF65-F5344CB8AC3E}">
        <p14:creationId xmlns:p14="http://schemas.microsoft.com/office/powerpoint/2010/main" val="1148554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AC55A-19C4-A015-E718-F9051AD75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D32913-93EF-59C8-CA85-4BC608F15A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75C65-A672-FA4A-46D3-3C130ED716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C9DFB8-810C-811E-FBC7-B7B84DC6D99C}"/>
              </a:ext>
            </a:extLst>
          </p:cNvPr>
          <p:cNvSpPr>
            <a:spLocks noGrp="1"/>
          </p:cNvSpPr>
          <p:nvPr>
            <p:ph type="sldNum" sz="quarter" idx="5"/>
          </p:nvPr>
        </p:nvSpPr>
        <p:spPr/>
        <p:txBody>
          <a:bodyPr/>
          <a:lstStyle/>
          <a:p>
            <a:fld id="{1366014C-868C-4C83-8C9B-CD51C15A82C6}" type="slidenum">
              <a:rPr lang="en-US" smtClean="0"/>
              <a:t>4</a:t>
            </a:fld>
            <a:endParaRPr lang="en-US"/>
          </a:p>
        </p:txBody>
      </p:sp>
    </p:spTree>
    <p:extLst>
      <p:ext uri="{BB962C8B-B14F-4D97-AF65-F5344CB8AC3E}">
        <p14:creationId xmlns:p14="http://schemas.microsoft.com/office/powerpoint/2010/main" val="41551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8C79A-4A27-EE0B-F7A5-7EA9E5917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37A1D2-350E-3ED7-8A47-4C622BA3B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62821C-8BA2-C79D-3FAB-E8C0FF7601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976F32-0705-0954-3452-E7988896632C}"/>
              </a:ext>
            </a:extLst>
          </p:cNvPr>
          <p:cNvSpPr>
            <a:spLocks noGrp="1"/>
          </p:cNvSpPr>
          <p:nvPr>
            <p:ph type="sldNum" sz="quarter" idx="5"/>
          </p:nvPr>
        </p:nvSpPr>
        <p:spPr/>
        <p:txBody>
          <a:bodyPr/>
          <a:lstStyle/>
          <a:p>
            <a:fld id="{1366014C-868C-4C83-8C9B-CD51C15A82C6}" type="slidenum">
              <a:rPr lang="en-US" smtClean="0"/>
              <a:t>5</a:t>
            </a:fld>
            <a:endParaRPr lang="en-US"/>
          </a:p>
        </p:txBody>
      </p:sp>
    </p:spTree>
    <p:extLst>
      <p:ext uri="{BB962C8B-B14F-4D97-AF65-F5344CB8AC3E}">
        <p14:creationId xmlns:p14="http://schemas.microsoft.com/office/powerpoint/2010/main" val="106489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6014C-868C-4C83-8C9B-CD51C15A82C6}" type="slidenum">
              <a:rPr lang="en-US" smtClean="0"/>
              <a:t>10</a:t>
            </a:fld>
            <a:endParaRPr lang="en-US"/>
          </a:p>
        </p:txBody>
      </p:sp>
    </p:spTree>
    <p:extLst>
      <p:ext uri="{BB962C8B-B14F-4D97-AF65-F5344CB8AC3E}">
        <p14:creationId xmlns:p14="http://schemas.microsoft.com/office/powerpoint/2010/main" val="4146211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F6A6D-87BC-4008-BE0F-93BFDC2EA23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8452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F6A6D-87BC-4008-BE0F-93BFDC2EA23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032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82FC4-9280-28B5-AB5B-80DAE0537F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A7D0BF-BB69-19B6-CDA8-A7DBE1784E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6AEC53-72CF-A424-C45E-7C0D309D2BA5}"/>
              </a:ext>
            </a:extLst>
          </p:cNvPr>
          <p:cNvSpPr>
            <a:spLocks noGrp="1"/>
          </p:cNvSpPr>
          <p:nvPr>
            <p:ph type="dt" sz="half" idx="10"/>
          </p:nvPr>
        </p:nvSpPr>
        <p:spPr/>
        <p:txBody>
          <a:bodyPr/>
          <a:lstStyle/>
          <a:p>
            <a:fld id="{F4DAA392-28B2-4C4D-BC0E-DF5904407E1A}" type="datetimeFigureOut">
              <a:rPr lang="en-US" smtClean="0"/>
              <a:t>5/15/2025</a:t>
            </a:fld>
            <a:endParaRPr lang="en-US"/>
          </a:p>
        </p:txBody>
      </p:sp>
      <p:sp>
        <p:nvSpPr>
          <p:cNvPr id="5" name="Footer Placeholder 4">
            <a:extLst>
              <a:ext uri="{FF2B5EF4-FFF2-40B4-BE49-F238E27FC236}">
                <a16:creationId xmlns:a16="http://schemas.microsoft.com/office/drawing/2014/main" id="{405A2737-FE6A-20D8-BB5D-7EFFA1561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4D9B0-A7F7-1452-574B-6E5B70589664}"/>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104070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B60E-2D4E-CEA2-0D71-AC9AE4343A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1F77DD-4134-92F8-15F0-A865C2D322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74083-2F73-BB2E-81F0-8550EA9F7861}"/>
              </a:ext>
            </a:extLst>
          </p:cNvPr>
          <p:cNvSpPr>
            <a:spLocks noGrp="1"/>
          </p:cNvSpPr>
          <p:nvPr>
            <p:ph type="dt" sz="half" idx="10"/>
          </p:nvPr>
        </p:nvSpPr>
        <p:spPr/>
        <p:txBody>
          <a:bodyPr/>
          <a:lstStyle/>
          <a:p>
            <a:fld id="{F4DAA392-28B2-4C4D-BC0E-DF5904407E1A}" type="datetimeFigureOut">
              <a:rPr lang="en-US" smtClean="0"/>
              <a:t>5/15/2025</a:t>
            </a:fld>
            <a:endParaRPr lang="en-US"/>
          </a:p>
        </p:txBody>
      </p:sp>
      <p:sp>
        <p:nvSpPr>
          <p:cNvPr id="5" name="Footer Placeholder 4">
            <a:extLst>
              <a:ext uri="{FF2B5EF4-FFF2-40B4-BE49-F238E27FC236}">
                <a16:creationId xmlns:a16="http://schemas.microsoft.com/office/drawing/2014/main" id="{DCF8DBDA-F5F0-A8B3-027F-C6E10194A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E62C8-6F81-EF37-7967-B26C0EC01084}"/>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70169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9498AE-BCFF-5C5F-3EC4-160565082E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812AB-D394-35F2-C7CA-7E284FE3A2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05625-6DB5-42BD-540B-6CE764A04FEA}"/>
              </a:ext>
            </a:extLst>
          </p:cNvPr>
          <p:cNvSpPr>
            <a:spLocks noGrp="1"/>
          </p:cNvSpPr>
          <p:nvPr>
            <p:ph type="dt" sz="half" idx="10"/>
          </p:nvPr>
        </p:nvSpPr>
        <p:spPr/>
        <p:txBody>
          <a:bodyPr/>
          <a:lstStyle/>
          <a:p>
            <a:fld id="{F4DAA392-28B2-4C4D-BC0E-DF5904407E1A}" type="datetimeFigureOut">
              <a:rPr lang="en-US" smtClean="0"/>
              <a:t>5/15/2025</a:t>
            </a:fld>
            <a:endParaRPr lang="en-US"/>
          </a:p>
        </p:txBody>
      </p:sp>
      <p:sp>
        <p:nvSpPr>
          <p:cNvPr id="5" name="Footer Placeholder 4">
            <a:extLst>
              <a:ext uri="{FF2B5EF4-FFF2-40B4-BE49-F238E27FC236}">
                <a16:creationId xmlns:a16="http://schemas.microsoft.com/office/drawing/2014/main" id="{10A06C58-9088-4439-B7A9-D70CDDA75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5DF27-C4EA-5B06-4E78-C5B80BB465A6}"/>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4095875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5"/>
        <p:cNvGrpSpPr/>
        <p:nvPr/>
      </p:nvGrpSpPr>
      <p:grpSpPr>
        <a:xfrm>
          <a:off x="0" y="0"/>
          <a:ext cx="0" cy="0"/>
          <a:chOff x="0" y="0"/>
          <a:chExt cx="0" cy="0"/>
        </a:xfrm>
      </p:grpSpPr>
      <p:sp>
        <p:nvSpPr>
          <p:cNvPr id="439" name="Google Shape;439;p9"/>
          <p:cNvSpPr txBox="1">
            <a:spLocks noGrp="1"/>
          </p:cNvSpPr>
          <p:nvPr>
            <p:ph type="title"/>
          </p:nvPr>
        </p:nvSpPr>
        <p:spPr>
          <a:xfrm>
            <a:off x="5570167" y="1588700"/>
            <a:ext cx="4679200" cy="1426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40" name="Google Shape;440;p9"/>
          <p:cNvSpPr txBox="1">
            <a:spLocks noGrp="1"/>
          </p:cNvSpPr>
          <p:nvPr>
            <p:ph type="subTitle" idx="1"/>
          </p:nvPr>
        </p:nvSpPr>
        <p:spPr>
          <a:xfrm>
            <a:off x="5570167" y="2913967"/>
            <a:ext cx="4679200" cy="151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589056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71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CD03-C1D4-90F6-A458-FCA223BD69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58803F-C9E5-B4FB-700E-0834C76A4E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3A795-1B4D-1361-EDCD-1113E8798A0F}"/>
              </a:ext>
            </a:extLst>
          </p:cNvPr>
          <p:cNvSpPr>
            <a:spLocks noGrp="1"/>
          </p:cNvSpPr>
          <p:nvPr>
            <p:ph type="dt" sz="half" idx="10"/>
          </p:nvPr>
        </p:nvSpPr>
        <p:spPr/>
        <p:txBody>
          <a:bodyPr/>
          <a:lstStyle/>
          <a:p>
            <a:fld id="{EF7AE97D-2858-4464-80C6-B4C385058DC1}" type="datetimeFigureOut">
              <a:rPr lang="en-US" smtClean="0"/>
              <a:t>5/15/2025</a:t>
            </a:fld>
            <a:endParaRPr lang="en-US"/>
          </a:p>
        </p:txBody>
      </p:sp>
      <p:sp>
        <p:nvSpPr>
          <p:cNvPr id="5" name="Footer Placeholder 4">
            <a:extLst>
              <a:ext uri="{FF2B5EF4-FFF2-40B4-BE49-F238E27FC236}">
                <a16:creationId xmlns:a16="http://schemas.microsoft.com/office/drawing/2014/main" id="{3A9AC616-82A5-B8DF-DE34-65BFB388C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52682-423B-21C9-72AD-4F2D9E5EEA8F}"/>
              </a:ext>
            </a:extLst>
          </p:cNvPr>
          <p:cNvSpPr>
            <a:spLocks noGrp="1"/>
          </p:cNvSpPr>
          <p:nvPr>
            <p:ph type="sldNum" sz="quarter" idx="12"/>
          </p:nvPr>
        </p:nvSpPr>
        <p:spPr/>
        <p:txBody>
          <a:bodyPr/>
          <a:lstStyle/>
          <a:p>
            <a:fld id="{8C3ED683-8324-4F28-A8FA-A07C5CB72091}" type="slidenum">
              <a:rPr lang="en-US" smtClean="0"/>
              <a:t>‹#›</a:t>
            </a:fld>
            <a:endParaRPr lang="en-US"/>
          </a:p>
        </p:txBody>
      </p:sp>
    </p:spTree>
    <p:extLst>
      <p:ext uri="{BB962C8B-B14F-4D97-AF65-F5344CB8AC3E}">
        <p14:creationId xmlns:p14="http://schemas.microsoft.com/office/powerpoint/2010/main" val="326915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EBB0-5ABF-9317-0DC0-F6B517024F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82CB84-F2FF-58E6-D5A4-EA5B5CE579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EC249-4D12-B6A1-9B90-A63D4840AF2A}"/>
              </a:ext>
            </a:extLst>
          </p:cNvPr>
          <p:cNvSpPr>
            <a:spLocks noGrp="1"/>
          </p:cNvSpPr>
          <p:nvPr>
            <p:ph type="dt" sz="half" idx="10"/>
          </p:nvPr>
        </p:nvSpPr>
        <p:spPr/>
        <p:txBody>
          <a:bodyPr/>
          <a:lstStyle/>
          <a:p>
            <a:fld id="{F4DAA392-28B2-4C4D-BC0E-DF5904407E1A}" type="datetimeFigureOut">
              <a:rPr lang="en-US" smtClean="0"/>
              <a:t>5/15/2025</a:t>
            </a:fld>
            <a:endParaRPr lang="en-US"/>
          </a:p>
        </p:txBody>
      </p:sp>
      <p:sp>
        <p:nvSpPr>
          <p:cNvPr id="5" name="Footer Placeholder 4">
            <a:extLst>
              <a:ext uri="{FF2B5EF4-FFF2-40B4-BE49-F238E27FC236}">
                <a16:creationId xmlns:a16="http://schemas.microsoft.com/office/drawing/2014/main" id="{3ABF5FD8-6B25-8E0F-04C1-EAE17F7D9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E63DD-7C85-ADF4-98E6-C8C0BEE70CFF}"/>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346285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DA37-60B4-5DE6-D373-133D782058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D9882C-7153-DBE9-7FAE-9E1CE7621B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6E4741-1AF4-CDDF-B3FB-A857AF4A2D1B}"/>
              </a:ext>
            </a:extLst>
          </p:cNvPr>
          <p:cNvSpPr>
            <a:spLocks noGrp="1"/>
          </p:cNvSpPr>
          <p:nvPr>
            <p:ph type="dt" sz="half" idx="10"/>
          </p:nvPr>
        </p:nvSpPr>
        <p:spPr/>
        <p:txBody>
          <a:bodyPr/>
          <a:lstStyle/>
          <a:p>
            <a:fld id="{F4DAA392-28B2-4C4D-BC0E-DF5904407E1A}" type="datetimeFigureOut">
              <a:rPr lang="en-US" smtClean="0"/>
              <a:t>5/15/2025</a:t>
            </a:fld>
            <a:endParaRPr lang="en-US"/>
          </a:p>
        </p:txBody>
      </p:sp>
      <p:sp>
        <p:nvSpPr>
          <p:cNvPr id="5" name="Footer Placeholder 4">
            <a:extLst>
              <a:ext uri="{FF2B5EF4-FFF2-40B4-BE49-F238E27FC236}">
                <a16:creationId xmlns:a16="http://schemas.microsoft.com/office/drawing/2014/main" id="{ABDFEFBF-C479-3E49-91CD-A3E53FF28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A42A8-7D21-0937-A49D-5407D0B62155}"/>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411112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D7054-4959-76A6-FB30-E90D2BC5D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A3B82A-B13F-2A4F-9625-CB6AD94546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5815E8-EA02-B86A-55C3-15A89512C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9F1252-1683-6F35-B0E5-D827F830342D}"/>
              </a:ext>
            </a:extLst>
          </p:cNvPr>
          <p:cNvSpPr>
            <a:spLocks noGrp="1"/>
          </p:cNvSpPr>
          <p:nvPr>
            <p:ph type="dt" sz="half" idx="10"/>
          </p:nvPr>
        </p:nvSpPr>
        <p:spPr/>
        <p:txBody>
          <a:bodyPr/>
          <a:lstStyle/>
          <a:p>
            <a:fld id="{F4DAA392-28B2-4C4D-BC0E-DF5904407E1A}" type="datetimeFigureOut">
              <a:rPr lang="en-US" smtClean="0"/>
              <a:t>5/15/2025</a:t>
            </a:fld>
            <a:endParaRPr lang="en-US"/>
          </a:p>
        </p:txBody>
      </p:sp>
      <p:sp>
        <p:nvSpPr>
          <p:cNvPr id="6" name="Footer Placeholder 5">
            <a:extLst>
              <a:ext uri="{FF2B5EF4-FFF2-40B4-BE49-F238E27FC236}">
                <a16:creationId xmlns:a16="http://schemas.microsoft.com/office/drawing/2014/main" id="{AAE2AC2B-7854-0F44-D2BC-1F1B7A78C7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E991D-0658-ADEF-113F-686F80455AAC}"/>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188672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8761-9BC6-0D96-9313-5135D17FD4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3C5BBA-44A5-3BC6-58F9-2A9B310F09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7113A6-654A-1D30-21FC-F163279FE5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EE9EC3-8D2C-1E84-9BB1-0E46F123C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2385C2-610E-271E-CCC4-F10DC274C5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6F18AE-AA1C-D85F-F28D-11244949A931}"/>
              </a:ext>
            </a:extLst>
          </p:cNvPr>
          <p:cNvSpPr>
            <a:spLocks noGrp="1"/>
          </p:cNvSpPr>
          <p:nvPr>
            <p:ph type="dt" sz="half" idx="10"/>
          </p:nvPr>
        </p:nvSpPr>
        <p:spPr/>
        <p:txBody>
          <a:bodyPr/>
          <a:lstStyle/>
          <a:p>
            <a:fld id="{F4DAA392-28B2-4C4D-BC0E-DF5904407E1A}" type="datetimeFigureOut">
              <a:rPr lang="en-US" smtClean="0"/>
              <a:t>5/15/2025</a:t>
            </a:fld>
            <a:endParaRPr lang="en-US"/>
          </a:p>
        </p:txBody>
      </p:sp>
      <p:sp>
        <p:nvSpPr>
          <p:cNvPr id="8" name="Footer Placeholder 7">
            <a:extLst>
              <a:ext uri="{FF2B5EF4-FFF2-40B4-BE49-F238E27FC236}">
                <a16:creationId xmlns:a16="http://schemas.microsoft.com/office/drawing/2014/main" id="{F99AA2C6-5A58-A3A2-0C2B-B1040D1EAB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578D81-B298-A878-DA8A-3BC2F5E422FA}"/>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5685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1FA1A-9BA7-5B0B-2390-D4E89E0E2E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7507CD-F9AF-8CEB-24DC-3AC39A2FA9A7}"/>
              </a:ext>
            </a:extLst>
          </p:cNvPr>
          <p:cNvSpPr>
            <a:spLocks noGrp="1"/>
          </p:cNvSpPr>
          <p:nvPr>
            <p:ph type="dt" sz="half" idx="10"/>
          </p:nvPr>
        </p:nvSpPr>
        <p:spPr/>
        <p:txBody>
          <a:bodyPr/>
          <a:lstStyle/>
          <a:p>
            <a:fld id="{F4DAA392-28B2-4C4D-BC0E-DF5904407E1A}" type="datetimeFigureOut">
              <a:rPr lang="en-US" smtClean="0"/>
              <a:t>5/15/2025</a:t>
            </a:fld>
            <a:endParaRPr lang="en-US"/>
          </a:p>
        </p:txBody>
      </p:sp>
      <p:sp>
        <p:nvSpPr>
          <p:cNvPr id="4" name="Footer Placeholder 3">
            <a:extLst>
              <a:ext uri="{FF2B5EF4-FFF2-40B4-BE49-F238E27FC236}">
                <a16:creationId xmlns:a16="http://schemas.microsoft.com/office/drawing/2014/main" id="{8E9B91D2-79E5-813E-1DB6-5B9F6B1362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6093E5-82B6-5226-A636-67DE11A62461}"/>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400850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9FD0DD-63C1-92FA-509B-11B63AD6C65F}"/>
              </a:ext>
            </a:extLst>
          </p:cNvPr>
          <p:cNvSpPr>
            <a:spLocks noGrp="1"/>
          </p:cNvSpPr>
          <p:nvPr>
            <p:ph type="dt" sz="half" idx="10"/>
          </p:nvPr>
        </p:nvSpPr>
        <p:spPr/>
        <p:txBody>
          <a:bodyPr/>
          <a:lstStyle/>
          <a:p>
            <a:fld id="{F4DAA392-28B2-4C4D-BC0E-DF5904407E1A}" type="datetimeFigureOut">
              <a:rPr lang="en-US" smtClean="0"/>
              <a:t>5/15/2025</a:t>
            </a:fld>
            <a:endParaRPr lang="en-US"/>
          </a:p>
        </p:txBody>
      </p:sp>
      <p:sp>
        <p:nvSpPr>
          <p:cNvPr id="3" name="Footer Placeholder 2">
            <a:extLst>
              <a:ext uri="{FF2B5EF4-FFF2-40B4-BE49-F238E27FC236}">
                <a16:creationId xmlns:a16="http://schemas.microsoft.com/office/drawing/2014/main" id="{04C5CADD-0C8A-D7F4-D94E-5A5D0EF3EA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1D3BB5-819F-5906-58DF-43B99454F81F}"/>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149624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2E62-48E9-44F1-E88F-6F2E1734C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6A18F1-D79A-6EB0-108D-FB31A05DF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B0054-7C1D-EA2A-D609-4331807C86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1C5F24-98AE-397D-FF1C-5CCE5DB1A983}"/>
              </a:ext>
            </a:extLst>
          </p:cNvPr>
          <p:cNvSpPr>
            <a:spLocks noGrp="1"/>
          </p:cNvSpPr>
          <p:nvPr>
            <p:ph type="dt" sz="half" idx="10"/>
          </p:nvPr>
        </p:nvSpPr>
        <p:spPr/>
        <p:txBody>
          <a:bodyPr/>
          <a:lstStyle/>
          <a:p>
            <a:fld id="{F4DAA392-28B2-4C4D-BC0E-DF5904407E1A}" type="datetimeFigureOut">
              <a:rPr lang="en-US" smtClean="0"/>
              <a:t>5/15/2025</a:t>
            </a:fld>
            <a:endParaRPr lang="en-US"/>
          </a:p>
        </p:txBody>
      </p:sp>
      <p:sp>
        <p:nvSpPr>
          <p:cNvPr id="6" name="Footer Placeholder 5">
            <a:extLst>
              <a:ext uri="{FF2B5EF4-FFF2-40B4-BE49-F238E27FC236}">
                <a16:creationId xmlns:a16="http://schemas.microsoft.com/office/drawing/2014/main" id="{E47A1316-91E4-60BE-EFB0-13E6A731F9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1C9077-4A44-9A44-D743-6901AD9B28E0}"/>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110607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E783E-24BA-70F4-C4C7-CC09452FA9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2C9861-1878-DC7F-D181-624A5F4FF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09A9D6-1DAA-28C6-9DA0-8EB27153E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D737A-B840-F060-FFD7-425B41046AD5}"/>
              </a:ext>
            </a:extLst>
          </p:cNvPr>
          <p:cNvSpPr>
            <a:spLocks noGrp="1"/>
          </p:cNvSpPr>
          <p:nvPr>
            <p:ph type="dt" sz="half" idx="10"/>
          </p:nvPr>
        </p:nvSpPr>
        <p:spPr/>
        <p:txBody>
          <a:bodyPr/>
          <a:lstStyle/>
          <a:p>
            <a:fld id="{F4DAA392-28B2-4C4D-BC0E-DF5904407E1A}" type="datetimeFigureOut">
              <a:rPr lang="en-US" smtClean="0"/>
              <a:t>5/15/2025</a:t>
            </a:fld>
            <a:endParaRPr lang="en-US"/>
          </a:p>
        </p:txBody>
      </p:sp>
      <p:sp>
        <p:nvSpPr>
          <p:cNvPr id="6" name="Footer Placeholder 5">
            <a:extLst>
              <a:ext uri="{FF2B5EF4-FFF2-40B4-BE49-F238E27FC236}">
                <a16:creationId xmlns:a16="http://schemas.microsoft.com/office/drawing/2014/main" id="{92C19FF9-B1A0-338F-E151-C667EBE49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FB23FA-2209-3578-0B29-2B8D72ACDFF6}"/>
              </a:ext>
            </a:extLst>
          </p:cNvPr>
          <p:cNvSpPr>
            <a:spLocks noGrp="1"/>
          </p:cNvSpPr>
          <p:nvPr>
            <p:ph type="sldNum" sz="quarter" idx="12"/>
          </p:nvPr>
        </p:nvSpPr>
        <p:spPr/>
        <p:txBody>
          <a:bodyPr/>
          <a:lstStyle/>
          <a:p>
            <a:fld id="{F968A9C1-B5AA-4BDF-AF58-7BE03E6C33E1}" type="slidenum">
              <a:rPr lang="en-US" smtClean="0"/>
              <a:t>‹#›</a:t>
            </a:fld>
            <a:endParaRPr lang="en-US"/>
          </a:p>
        </p:txBody>
      </p:sp>
    </p:spTree>
    <p:extLst>
      <p:ext uri="{BB962C8B-B14F-4D97-AF65-F5344CB8AC3E}">
        <p14:creationId xmlns:p14="http://schemas.microsoft.com/office/powerpoint/2010/main" val="367710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248F7-BB7E-7385-E7F7-64BB1232C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CD8B04-1F8A-D5D6-48A4-C65BADD87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ACC51-6426-5A22-6BBB-9BF43FD06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DAA392-28B2-4C4D-BC0E-DF5904407E1A}" type="datetimeFigureOut">
              <a:rPr lang="en-US" smtClean="0"/>
              <a:t>5/15/2025</a:t>
            </a:fld>
            <a:endParaRPr lang="en-US"/>
          </a:p>
        </p:txBody>
      </p:sp>
      <p:sp>
        <p:nvSpPr>
          <p:cNvPr id="5" name="Footer Placeholder 4">
            <a:extLst>
              <a:ext uri="{FF2B5EF4-FFF2-40B4-BE49-F238E27FC236}">
                <a16:creationId xmlns:a16="http://schemas.microsoft.com/office/drawing/2014/main" id="{583B3517-F0CE-E11B-405E-C0B21BAB67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3C3C13B-923D-09DF-E5E1-4D212D84F7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68A9C1-B5AA-4BDF-AF58-7BE03E6C33E1}" type="slidenum">
              <a:rPr lang="en-US" smtClean="0"/>
              <a:t>‹#›</a:t>
            </a:fld>
            <a:endParaRPr lang="en-US"/>
          </a:p>
        </p:txBody>
      </p:sp>
    </p:spTree>
    <p:extLst>
      <p:ext uri="{BB962C8B-B14F-4D97-AF65-F5344CB8AC3E}">
        <p14:creationId xmlns:p14="http://schemas.microsoft.com/office/powerpoint/2010/main" val="1323172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746887634"/>
      </p:ext>
    </p:extLst>
  </p:cSld>
  <p:clrMap bg1="lt1" tx1="dk1" bg2="lt2" tx2="dk2" accent1="accent1" accent2="accent2" accent3="accent3" accent4="accent4" accent5="accent5" accent6="accent6" hlink="hlink" folHlink="folHlink"/>
  <p:sldLayoutIdLst>
    <p:sldLayoutId id="2147483662" r:id="rId1"/>
    <p:sldLayoutId id="2147483663"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oceanexpert.org/downloadFile/5206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hyperlink" Target="https://its2025.incois.gov.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its2025.incois.gov.in/" TargetMode="External"/><Relationship Id="rId2" Type="http://schemas.openxmlformats.org/officeDocument/2006/relationships/hyperlink" Target="https://oceanexpert.org/document/3562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unesdoc.unesco.org/ark:/48223/pf0000386603.locale=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d.chang-seng@unesco.org" TargetMode="External"/><Relationship Id="rId4" Type="http://schemas.openxmlformats.org/officeDocument/2006/relationships/hyperlink" Target="mailto:b.aliaga@unesco.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unesdoc.unesco.org/ark:/48223/pf0000386603.locale=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2D86-B068-6627-815E-7B812FDD7820}"/>
              </a:ext>
            </a:extLst>
          </p:cNvPr>
          <p:cNvSpPr>
            <a:spLocks noGrp="1"/>
          </p:cNvSpPr>
          <p:nvPr>
            <p:ph type="ctrTitle"/>
          </p:nvPr>
        </p:nvSpPr>
        <p:spPr>
          <a:xfrm>
            <a:off x="481013" y="3752849"/>
            <a:ext cx="3290887" cy="2452687"/>
          </a:xfrm>
        </p:spPr>
        <p:txBody>
          <a:bodyPr vert="horz" lIns="91440" tIns="45720" rIns="91440" bIns="45720" rtlCol="0" anchor="ctr">
            <a:normAutofit/>
          </a:bodyPr>
          <a:lstStyle/>
          <a:p>
            <a:pPr algn="l"/>
            <a:r>
              <a:rPr lang="en-US" sz="2800" dirty="0">
                <a:solidFill>
                  <a:srgbClr val="0070C0"/>
                </a:solidFill>
              </a:rPr>
              <a:t>Ocean Decade Tsunami Programme, Actions , KPI and First </a:t>
            </a:r>
            <a:r>
              <a:rPr lang="en-US" sz="2800">
                <a:solidFill>
                  <a:srgbClr val="0070C0"/>
                </a:solidFill>
              </a:rPr>
              <a:t>ODTP Conference </a:t>
            </a:r>
            <a:endParaRPr lang="en-US" sz="1600" dirty="0">
              <a:solidFill>
                <a:srgbClr val="0070C0"/>
              </a:solidFill>
            </a:endParaRPr>
          </a:p>
        </p:txBody>
      </p:sp>
      <p:pic>
        <p:nvPicPr>
          <p:cNvPr id="14" name="Picture 13" descr="Lighthouse in the sea">
            <a:extLst>
              <a:ext uri="{FF2B5EF4-FFF2-40B4-BE49-F238E27FC236}">
                <a16:creationId xmlns:a16="http://schemas.microsoft.com/office/drawing/2014/main" id="{B859E384-C08D-3AE1-C58B-B9434A254ACE}"/>
              </a:ext>
            </a:extLst>
          </p:cNvPr>
          <p:cNvPicPr>
            <a:picLocks noChangeAspect="1"/>
          </p:cNvPicPr>
          <p:nvPr/>
        </p:nvPicPr>
        <p:blipFill>
          <a:blip r:embed="rId2"/>
          <a:srcRect t="42659" b="1174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Subtitle 2">
            <a:extLst>
              <a:ext uri="{FF2B5EF4-FFF2-40B4-BE49-F238E27FC236}">
                <a16:creationId xmlns:a16="http://schemas.microsoft.com/office/drawing/2014/main" id="{59EE64B2-0810-57F8-4637-A8F44F81FE54}"/>
              </a:ext>
            </a:extLst>
          </p:cNvPr>
          <p:cNvSpPr>
            <a:spLocks noGrp="1"/>
          </p:cNvSpPr>
          <p:nvPr>
            <p:ph type="subTitle" idx="1"/>
          </p:nvPr>
        </p:nvSpPr>
        <p:spPr>
          <a:xfrm>
            <a:off x="3905201" y="3752849"/>
            <a:ext cx="7485413" cy="2452687"/>
          </a:xfrm>
        </p:spPr>
        <p:txBody>
          <a:bodyPr vert="horz" lIns="91440" tIns="45720" rIns="91440" bIns="45720" rtlCol="0" anchor="ctr">
            <a:normAutofit/>
          </a:bodyPr>
          <a:lstStyle/>
          <a:p>
            <a:pPr indent="-228600" algn="l">
              <a:buFont typeface="Arial" panose="020B0604020202020204" pitchFamily="34" charset="0"/>
              <a:buChar char="•"/>
            </a:pPr>
            <a:endParaRPr lang="en-US" sz="1800" dirty="0"/>
          </a:p>
          <a:p>
            <a:pPr algn="l"/>
            <a:r>
              <a:rPr lang="en-US" sz="2300" b="1" dirty="0"/>
              <a:t>Denis Chang Seng, PhD</a:t>
            </a:r>
            <a:br>
              <a:rPr lang="en-US" sz="1800" b="1" dirty="0"/>
            </a:br>
            <a:r>
              <a:rPr lang="en-US" sz="1800" dirty="0"/>
              <a:t>Programme Specialist</a:t>
            </a:r>
            <a:br>
              <a:rPr lang="en-US" sz="1800" dirty="0"/>
            </a:br>
            <a:r>
              <a:rPr lang="en-US" sz="1800" dirty="0"/>
              <a:t>Technical Secretary (ICG-NEAMTWS and TOWS TT DMP)</a:t>
            </a:r>
            <a:br>
              <a:rPr lang="en-US" sz="1800" dirty="0"/>
            </a:br>
            <a:r>
              <a:rPr lang="en-US" sz="1800" dirty="0"/>
              <a:t>Focal Point TSR ODTP-ODTP-SC-OD</a:t>
            </a:r>
            <a:br>
              <a:rPr lang="en-US" sz="1800" dirty="0"/>
            </a:br>
            <a:r>
              <a:rPr lang="en-US" sz="1800" dirty="0" err="1"/>
              <a:t>CoastWAVE</a:t>
            </a:r>
            <a:r>
              <a:rPr lang="en-US" sz="1800" dirty="0"/>
              <a:t> Project</a:t>
            </a:r>
            <a:br>
              <a:rPr lang="en-US" sz="1800" dirty="0"/>
            </a:br>
            <a:r>
              <a:rPr lang="en-US" sz="1800" dirty="0"/>
              <a:t>UNESCO -IOC</a:t>
            </a:r>
          </a:p>
        </p:txBody>
      </p:sp>
      <p:pic>
        <p:nvPicPr>
          <p:cNvPr id="6" name="Picture 5" descr="A group of logos with text&#10;&#10;Description automatically generated">
            <a:extLst>
              <a:ext uri="{FF2B5EF4-FFF2-40B4-BE49-F238E27FC236}">
                <a16:creationId xmlns:a16="http://schemas.microsoft.com/office/drawing/2014/main" id="{6A6951A8-F9F6-5684-21C2-4364E583E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630" y="5605461"/>
            <a:ext cx="3819525" cy="1200150"/>
          </a:xfrm>
          <a:prstGeom prst="rect">
            <a:avLst/>
          </a:prstGeom>
        </p:spPr>
      </p:pic>
    </p:spTree>
    <p:extLst>
      <p:ext uri="{BB962C8B-B14F-4D97-AF65-F5344CB8AC3E}">
        <p14:creationId xmlns:p14="http://schemas.microsoft.com/office/powerpoint/2010/main" val="2828014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73DE9-EF3E-B6BD-D1AD-C5AA77F2B227}"/>
              </a:ext>
            </a:extLst>
          </p:cNvPr>
          <p:cNvSpPr>
            <a:spLocks noGrp="1"/>
          </p:cNvSpPr>
          <p:nvPr>
            <p:ph type="title"/>
          </p:nvPr>
        </p:nvSpPr>
        <p:spPr>
          <a:xfrm>
            <a:off x="793662" y="386930"/>
            <a:ext cx="10066122" cy="1298448"/>
          </a:xfrm>
        </p:spPr>
        <p:txBody>
          <a:bodyPr anchor="b">
            <a:normAutofit/>
          </a:bodyPr>
          <a:lstStyle/>
          <a:p>
            <a:pPr algn="ctr"/>
            <a:r>
              <a:rPr lang="en-US" sz="4800"/>
              <a:t>Way Forward?</a:t>
            </a:r>
            <a:endParaRPr lang="en-US" sz="4800" dirty="0"/>
          </a:p>
        </p:txBody>
      </p:sp>
      <p:sp>
        <p:nvSpPr>
          <p:cNvPr id="3" name="Content Placeholder 2">
            <a:extLst>
              <a:ext uri="{FF2B5EF4-FFF2-40B4-BE49-F238E27FC236}">
                <a16:creationId xmlns:a16="http://schemas.microsoft.com/office/drawing/2014/main" id="{32B9460D-E0DC-C64F-0216-E15894005319}"/>
              </a:ext>
            </a:extLst>
          </p:cNvPr>
          <p:cNvSpPr>
            <a:spLocks noGrp="1"/>
          </p:cNvSpPr>
          <p:nvPr>
            <p:ph idx="1"/>
          </p:nvPr>
        </p:nvSpPr>
        <p:spPr>
          <a:xfrm>
            <a:off x="236356" y="1354239"/>
            <a:ext cx="11161982" cy="5503762"/>
          </a:xfrm>
        </p:spPr>
        <p:txBody>
          <a:bodyPr anchor="ctr">
            <a:normAutofit/>
          </a:bodyPr>
          <a:lstStyle/>
          <a:p>
            <a:pPr marL="0" marR="0">
              <a:spcBef>
                <a:spcPts val="600"/>
              </a:spcBef>
              <a:spcAft>
                <a:spcPts val="600"/>
              </a:spcAft>
            </a:pPr>
            <a:r>
              <a:rPr lang="en-GB" sz="1800" dirty="0">
                <a:effectLst/>
                <a:latin typeface="Verdana" panose="020B0604030504040204" pitchFamily="34" charset="0"/>
                <a:ea typeface="Times New Roman" panose="02020603050405020304" pitchFamily="18" charset="0"/>
                <a:cs typeface="Arial" panose="020B0604020202020204" pitchFamily="34" charset="0"/>
              </a:rPr>
              <a:t>The TRS inspires to develop an </a:t>
            </a:r>
            <a:r>
              <a:rPr lang="en-GB" sz="1800" b="1" dirty="0">
                <a:effectLst/>
                <a:latin typeface="Verdana" panose="020B0604030504040204" pitchFamily="34" charset="0"/>
                <a:ea typeface="Times New Roman" panose="02020603050405020304" pitchFamily="18" charset="0"/>
              </a:rPr>
              <a:t>Ocean Decade Tsunami Programme –Monitoring and Tracking Tool</a:t>
            </a:r>
            <a:r>
              <a:rPr lang="en-GB" sz="1800" dirty="0">
                <a:effectLst/>
                <a:latin typeface="Verdana" panose="020B0604030504040204" pitchFamily="34" charset="0"/>
                <a:ea typeface="Times New Roman" panose="02020603050405020304" pitchFamily="18" charset="0"/>
              </a:rPr>
              <a:t> to better support implementation, tracking and monitoring of the ODTP</a:t>
            </a:r>
            <a:r>
              <a:rPr lang="en-GB" sz="1800" b="1" dirty="0">
                <a:effectLst/>
                <a:latin typeface="Verdana" panose="020B0604030504040204" pitchFamily="34" charset="0"/>
                <a:ea typeface="Times New Roman" panose="02020603050405020304" pitchFamily="18" charset="0"/>
              </a:rPr>
              <a:t>.</a:t>
            </a:r>
            <a:r>
              <a:rPr lang="en-GB" sz="1800" dirty="0">
                <a:effectLst/>
                <a:latin typeface="Verdana" panose="020B0604030504040204" pitchFamily="34" charset="0"/>
                <a:ea typeface="Times New Roman" panose="02020603050405020304" pitchFamily="18" charset="0"/>
              </a:rPr>
              <a:t> ODTP-Monitoring and Tracking Tool aligns </a:t>
            </a:r>
          </a:p>
          <a:p>
            <a:pPr marL="628650" lvl="1" indent="-400050">
              <a:spcBef>
                <a:spcPts val="600"/>
              </a:spcBef>
              <a:spcAft>
                <a:spcPts val="600"/>
              </a:spcAft>
              <a:buFont typeface="+mj-lt"/>
              <a:buAutoNum type="romanUcPeriod"/>
            </a:pPr>
            <a:r>
              <a:rPr lang="en-GB" sz="1800" b="1" dirty="0">
                <a:effectLst/>
                <a:latin typeface="Verdana" panose="020B0604030504040204" pitchFamily="34" charset="0"/>
                <a:ea typeface="Times New Roman" panose="02020603050405020304" pitchFamily="18" charset="0"/>
              </a:rPr>
              <a:t>Clear SMART</a:t>
            </a:r>
            <a:r>
              <a:rPr lang="en-GB" sz="1800" dirty="0">
                <a:effectLst/>
                <a:latin typeface="Verdana" panose="020B0604030504040204" pitchFamily="34" charset="0"/>
                <a:ea typeface="Times New Roman" panose="02020603050405020304" pitchFamily="18" charset="0"/>
              </a:rPr>
              <a:t> (Specific, Measurable, Achievable, Relevant, and Time-bound) </a:t>
            </a:r>
            <a:r>
              <a:rPr lang="en-GB" sz="1800" b="1" dirty="0">
                <a:effectLst/>
                <a:latin typeface="Verdana" panose="020B0604030504040204" pitchFamily="34" charset="0"/>
                <a:ea typeface="Times New Roman" panose="02020603050405020304" pitchFamily="18" charset="0"/>
              </a:rPr>
              <a:t>Actions</a:t>
            </a:r>
            <a:r>
              <a:rPr lang="en-GB" sz="1800" dirty="0">
                <a:effectLst/>
                <a:latin typeface="Verdana" panose="020B0604030504040204" pitchFamily="34" charset="0"/>
                <a:ea typeface="Times New Roman" panose="02020603050405020304" pitchFamily="18" charset="0"/>
              </a:rPr>
              <a:t> </a:t>
            </a:r>
          </a:p>
          <a:p>
            <a:pPr marL="628650" lvl="1" indent="-400050">
              <a:spcBef>
                <a:spcPts val="600"/>
              </a:spcBef>
              <a:spcAft>
                <a:spcPts val="600"/>
              </a:spcAft>
              <a:buFont typeface="+mj-lt"/>
              <a:buAutoNum type="romanUcPeriod"/>
            </a:pPr>
            <a:r>
              <a:rPr lang="en-GB" sz="1800" dirty="0">
                <a:effectLst/>
                <a:latin typeface="Verdana" panose="020B0604030504040204" pitchFamily="34" charset="0"/>
                <a:ea typeface="Times New Roman" panose="02020603050405020304" pitchFamily="18" charset="0"/>
              </a:rPr>
              <a:t>Aligns with:</a:t>
            </a:r>
          </a:p>
          <a:p>
            <a:pPr marL="1085850" lvl="2" indent="-400050">
              <a:spcBef>
                <a:spcPts val="600"/>
              </a:spcBef>
              <a:spcAft>
                <a:spcPts val="600"/>
              </a:spcAft>
              <a:buFont typeface="+mj-lt"/>
              <a:buAutoNum type="romanUcPeriod"/>
            </a:pPr>
            <a:r>
              <a:rPr lang="en-GB" sz="1800" dirty="0">
                <a:effectLst/>
                <a:latin typeface="Verdana" panose="020B0604030504040204" pitchFamily="34" charset="0"/>
                <a:ea typeface="Times New Roman" panose="02020603050405020304" pitchFamily="18" charset="0"/>
              </a:rPr>
              <a:t>  future </a:t>
            </a:r>
            <a:r>
              <a:rPr lang="en-GB" sz="1800" kern="1200" dirty="0">
                <a:effectLst/>
                <a:latin typeface="Verdana" panose="020B0604030504040204" pitchFamily="34" charset="0"/>
                <a:ea typeface="SimSun" panose="02010600030101010101" pitchFamily="2" charset="-122"/>
                <a:cs typeface="Times New Roman" panose="02020603050405020304" pitchFamily="18" charset="0"/>
              </a:rPr>
              <a:t>Global Key Performance Indicator (KPI) Framework spearheaded by the Pacific Tsunami Warning System with the aim of reporting to the Sendai Framework for Disaster Risk Reduction</a:t>
            </a:r>
            <a:endParaRPr lang="en-GB" sz="1800" dirty="0">
              <a:effectLst/>
              <a:latin typeface="Verdana" panose="020B0604030504040204" pitchFamily="34" charset="0"/>
              <a:ea typeface="Times New Roman" panose="02020603050405020304" pitchFamily="18" charset="0"/>
            </a:endParaRPr>
          </a:p>
          <a:p>
            <a:pPr marL="1085850" lvl="2" indent="-400050">
              <a:spcBef>
                <a:spcPts val="600"/>
              </a:spcBef>
              <a:spcAft>
                <a:spcPts val="600"/>
              </a:spcAft>
              <a:buFont typeface="+mj-lt"/>
              <a:buAutoNum type="romanUcPeriod"/>
            </a:pPr>
            <a:r>
              <a:rPr lang="en-GB" sz="1800" dirty="0">
                <a:latin typeface="Verdana" panose="020B0604030504040204" pitchFamily="34" charset="0"/>
                <a:ea typeface="Times New Roman" panose="02020603050405020304" pitchFamily="18" charset="0"/>
              </a:rPr>
              <a:t>a</a:t>
            </a:r>
            <a:r>
              <a:rPr lang="en-GB" sz="1800" dirty="0">
                <a:effectLst/>
                <a:latin typeface="Verdana" panose="020B0604030504040204" pitchFamily="34" charset="0"/>
                <a:ea typeface="Times New Roman" panose="02020603050405020304" pitchFamily="18" charset="0"/>
              </a:rPr>
              <a:t>nd facilitates the implementation of the </a:t>
            </a:r>
            <a:r>
              <a:rPr lang="en-GB" sz="1800" b="1" u="sng" dirty="0">
                <a:effectLst/>
                <a:latin typeface="Verdana" panose="020B0604030504040204" pitchFamily="34" charset="0"/>
                <a:ea typeface="Times New Roman" panose="02020603050405020304" pitchFamily="18" charset="0"/>
                <a:hlinkClick r:id="rId3"/>
              </a:rPr>
              <a:t>Monitoring and Evaluation Framework </a:t>
            </a:r>
            <a:r>
              <a:rPr lang="en-GB" sz="1800" dirty="0">
                <a:effectLst/>
                <a:latin typeface="Verdana" panose="020B0604030504040204" pitchFamily="34" charset="0"/>
                <a:ea typeface="Times New Roman" panose="02020603050405020304" pitchFamily="18" charset="0"/>
              </a:rPr>
              <a:t> of the United Nations Decade of Ocean Science for Sustainable Development 2021-2030</a:t>
            </a:r>
          </a:p>
        </p:txBody>
      </p:sp>
    </p:spTree>
    <p:extLst>
      <p:ext uri="{BB962C8B-B14F-4D97-AF65-F5344CB8AC3E}">
        <p14:creationId xmlns:p14="http://schemas.microsoft.com/office/powerpoint/2010/main" val="1354083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2061" descr="Close-up of a blue fan&#10;&#10;Description automatically generated">
            <a:extLst>
              <a:ext uri="{FF2B5EF4-FFF2-40B4-BE49-F238E27FC236}">
                <a16:creationId xmlns:a16="http://schemas.microsoft.com/office/drawing/2014/main" id="{B098C5DA-6DC5-0F5C-422A-0DDEEDB52A5A}"/>
              </a:ext>
            </a:extLst>
          </p:cNvPr>
          <p:cNvPicPr>
            <a:picLocks noChangeAspect="1"/>
          </p:cNvPicPr>
          <p:nvPr/>
        </p:nvPicPr>
        <p:blipFill>
          <a:blip r:embed="rId2">
            <a:duotone>
              <a:prstClr val="black"/>
              <a:schemeClr val="tx2">
                <a:tint val="45000"/>
                <a:satMod val="400000"/>
              </a:schemeClr>
            </a:duotone>
            <a:alphaModFix amt="2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4C6B4F95-4207-B4C9-4586-A769C6801588}"/>
              </a:ext>
            </a:extLst>
          </p:cNvPr>
          <p:cNvSpPr>
            <a:spLocks noGrp="1"/>
          </p:cNvSpPr>
          <p:nvPr>
            <p:ph type="title"/>
          </p:nvPr>
        </p:nvSpPr>
        <p:spPr>
          <a:xfrm>
            <a:off x="838200" y="365125"/>
            <a:ext cx="10515600" cy="1325563"/>
          </a:xfrm>
        </p:spPr>
        <p:txBody>
          <a:bodyPr>
            <a:normAutofit/>
          </a:bodyPr>
          <a:lstStyle/>
          <a:p>
            <a:pPr algn="ctr"/>
            <a:r>
              <a:rPr lang="en-US" dirty="0"/>
              <a:t>Way Forward (</a:t>
            </a:r>
            <a:r>
              <a:rPr lang="en-US" dirty="0" err="1"/>
              <a:t>Con’t</a:t>
            </a:r>
            <a:r>
              <a:rPr lang="en-US" dirty="0"/>
              <a:t>)</a:t>
            </a:r>
          </a:p>
        </p:txBody>
      </p:sp>
      <p:graphicFrame>
        <p:nvGraphicFramePr>
          <p:cNvPr id="2061" name="Content Placeholder 2">
            <a:extLst>
              <a:ext uri="{FF2B5EF4-FFF2-40B4-BE49-F238E27FC236}">
                <a16:creationId xmlns:a16="http://schemas.microsoft.com/office/drawing/2014/main" id="{821B0FAB-C452-EA69-5052-638FB9FB1337}"/>
              </a:ext>
            </a:extLst>
          </p:cNvPr>
          <p:cNvGraphicFramePr>
            <a:graphicFrameLocks noGrp="1"/>
          </p:cNvGraphicFramePr>
          <p:nvPr>
            <p:ph idx="1"/>
            <p:extLst>
              <p:ext uri="{D42A27DB-BD31-4B8C-83A1-F6EECF244321}">
                <p14:modId xmlns:p14="http://schemas.microsoft.com/office/powerpoint/2010/main" val="2637797497"/>
              </p:ext>
            </p:extLst>
          </p:nvPr>
        </p:nvGraphicFramePr>
        <p:xfrm>
          <a:off x="405114" y="1446835"/>
          <a:ext cx="11447362" cy="5278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B289C893-619C-7209-C98A-66E7541392E4}"/>
              </a:ext>
            </a:extLst>
          </p:cNvPr>
          <p:cNvGraphicFramePr/>
          <p:nvPr>
            <p:extLst>
              <p:ext uri="{D42A27DB-BD31-4B8C-83A1-F6EECF244321}">
                <p14:modId xmlns:p14="http://schemas.microsoft.com/office/powerpoint/2010/main" val="3149408248"/>
              </p:ext>
            </p:extLst>
          </p:nvPr>
        </p:nvGraphicFramePr>
        <p:xfrm>
          <a:off x="7847634" y="5000263"/>
          <a:ext cx="2312365" cy="11380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4838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CB199-7D4E-D864-3DF2-BFB035B740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7BD94A-FA49-F7C4-D423-CEAB92D8C873}"/>
              </a:ext>
            </a:extLst>
          </p:cNvPr>
          <p:cNvSpPr>
            <a:spLocks noGrp="1"/>
          </p:cNvSpPr>
          <p:nvPr>
            <p:ph idx="1"/>
          </p:nvPr>
        </p:nvSpPr>
        <p:spPr>
          <a:xfrm>
            <a:off x="838200" y="1416845"/>
            <a:ext cx="6944218" cy="4103799"/>
          </a:xfrm>
        </p:spPr>
        <p:txBody>
          <a:bodyPr>
            <a:normAutofit fontScale="62500" lnSpcReduction="20000"/>
          </a:bodyPr>
          <a:lstStyle/>
          <a:p>
            <a:pPr marL="0" indent="0">
              <a:buNone/>
            </a:pPr>
            <a:r>
              <a:rPr lang="en-US" b="1" dirty="0">
                <a:solidFill>
                  <a:srgbClr val="0070C0"/>
                </a:solidFill>
              </a:rPr>
              <a:t>AIM: </a:t>
            </a:r>
            <a:r>
              <a:rPr lang="en-US" dirty="0">
                <a:solidFill>
                  <a:srgbClr val="0070C0"/>
                </a:solidFill>
              </a:rPr>
              <a:t>To develop </a:t>
            </a:r>
            <a:r>
              <a:rPr lang="en-US" b="1" dirty="0">
                <a:solidFill>
                  <a:srgbClr val="0070C0"/>
                </a:solidFill>
              </a:rPr>
              <a:t>Single  Tsunami Performance M &amp;T Tool. </a:t>
            </a:r>
            <a:r>
              <a:rPr lang="en-US" dirty="0">
                <a:solidFill>
                  <a:srgbClr val="0070C0"/>
                </a:solidFill>
              </a:rPr>
              <a:t>From this tool, users can choose ICG-KPIs and or ODTP-KPIs depending on application and use.  </a:t>
            </a:r>
          </a:p>
          <a:p>
            <a:pPr marL="0" indent="0">
              <a:buNone/>
            </a:pPr>
            <a:r>
              <a:rPr lang="en-US" b="1" dirty="0"/>
              <a:t>Proposed Approach</a:t>
            </a:r>
          </a:p>
          <a:p>
            <a:pPr marL="0" indent="0">
              <a:buNone/>
            </a:pPr>
            <a:endParaRPr lang="en-US" b="1" dirty="0"/>
          </a:p>
          <a:p>
            <a:pPr lvl="1">
              <a:spcBef>
                <a:spcPts val="1000"/>
              </a:spcBef>
              <a:spcAft>
                <a:spcPts val="800"/>
              </a:spcAft>
              <a:buFont typeface="Wingdings" panose="05000000000000000000" pitchFamily="2" charset="2"/>
              <a:buChar char="q"/>
            </a:pPr>
            <a:r>
              <a:rPr lang="en-US" sz="2600" b="1"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ICG-KPI: </a:t>
            </a:r>
            <a:r>
              <a:rPr lang="en-US" sz="2600"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The foundation to build the new Tsunami Performance Monitoring &amp; Tracking Tool.</a:t>
            </a:r>
            <a:endParaRPr lang="en-US" sz="2600" kern="100" dirty="0">
              <a:effectLst/>
              <a:latin typeface="Aptos" panose="020B0004020202020204" pitchFamily="34" charset="0"/>
              <a:ea typeface="DengXian" panose="02010600030101010101" pitchFamily="2" charset="-122"/>
              <a:cs typeface="Arial" panose="020B0604020202020204" pitchFamily="34" charset="0"/>
            </a:endParaRPr>
          </a:p>
          <a:p>
            <a:pPr lvl="1">
              <a:spcBef>
                <a:spcPts val="1000"/>
              </a:spcBef>
              <a:spcAft>
                <a:spcPts val="800"/>
              </a:spcAft>
              <a:buFont typeface="Wingdings" panose="05000000000000000000" pitchFamily="2" charset="2"/>
              <a:buChar char="q"/>
            </a:pPr>
            <a:r>
              <a:rPr lang="en-US" sz="2600" b="1"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ODTP-RDI-KPI</a:t>
            </a:r>
            <a:r>
              <a:rPr lang="en-US" sz="2600"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 Align/mapping of  ODTP-RDI Indicators onto the ICG-KPI. </a:t>
            </a:r>
            <a:endParaRPr lang="en-US" sz="2600" kern="100" dirty="0">
              <a:effectLst/>
              <a:latin typeface="Aptos" panose="020B0004020202020204" pitchFamily="34" charset="0"/>
              <a:ea typeface="DengXian" panose="02010600030101010101" pitchFamily="2" charset="-122"/>
              <a:cs typeface="Arial" panose="020B0604020202020204" pitchFamily="34" charset="0"/>
            </a:endParaRPr>
          </a:p>
          <a:p>
            <a:pPr lvl="1">
              <a:lnSpc>
                <a:spcPct val="115000"/>
              </a:lnSpc>
              <a:spcAft>
                <a:spcPts val="800"/>
              </a:spcAft>
              <a:buFont typeface="Wingdings" panose="05000000000000000000" pitchFamily="2" charset="2"/>
              <a:buChar char="q"/>
            </a:pPr>
            <a:r>
              <a:rPr lang="en-US" sz="2600" b="1"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Others</a:t>
            </a:r>
            <a:r>
              <a:rPr lang="en-US" sz="2600"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 </a:t>
            </a:r>
            <a:r>
              <a:rPr lang="en-US" sz="2600" dirty="0">
                <a:solidFill>
                  <a:srgbClr val="000000"/>
                </a:solidFill>
                <a:latin typeface="Aptos" panose="020B0004020202020204" pitchFamily="34" charset="0"/>
                <a:ea typeface="DengXian" panose="02010600030101010101" pitchFamily="2" charset="-122"/>
                <a:cs typeface="Arial" panose="020B0604020202020204" pitchFamily="34" charset="0"/>
              </a:rPr>
              <a:t>Align/mapping o</a:t>
            </a:r>
            <a:r>
              <a:rPr lang="en-US" sz="2600" kern="1200" dirty="0">
                <a:solidFill>
                  <a:srgbClr val="000000"/>
                </a:solidFill>
                <a:effectLst/>
                <a:latin typeface="Aptos" panose="020B0004020202020204" pitchFamily="34" charset="0"/>
                <a:ea typeface="DengXian" panose="02010600030101010101" pitchFamily="2" charset="-122"/>
                <a:cs typeface="Arial" panose="020B0604020202020204" pitchFamily="34" charset="0"/>
              </a:rPr>
              <a:t>ther KPIs (e.g. Vision 2030 White Paper</a:t>
            </a:r>
            <a:endParaRPr lang="en-US" sz="2600" kern="100" dirty="0">
              <a:effectLst/>
              <a:latin typeface="Aptos" panose="020B0004020202020204" pitchFamily="34" charset="0"/>
              <a:ea typeface="DengXian" panose="02010600030101010101" pitchFamily="2" charset="-122"/>
              <a:cs typeface="Arial" panose="020B0604020202020204" pitchFamily="34" charset="0"/>
            </a:endParaRPr>
          </a:p>
          <a:p>
            <a:pPr>
              <a:buFont typeface="Wingdings" panose="05000000000000000000" pitchFamily="2" charset="2"/>
              <a:buChar char="ü"/>
            </a:pPr>
            <a:endParaRPr lang="en-US" sz="2500" dirty="0"/>
          </a:p>
          <a:p>
            <a:pPr marL="0" indent="0">
              <a:buNone/>
            </a:pPr>
            <a:r>
              <a:rPr lang="en-US" sz="2900" dirty="0"/>
              <a:t>Seamless connections- granular (ICG) operational technical  level  to macro-policy making  level (OD/ Sendai, SDG) , ensuring efficiency while avoiding duplication in assessments and reporting.</a:t>
            </a:r>
          </a:p>
          <a:p>
            <a:pPr marL="0" indent="0">
              <a:buNone/>
            </a:pPr>
            <a:endParaRPr lang="en-US" sz="2900" dirty="0"/>
          </a:p>
          <a:p>
            <a:endParaRPr lang="en-US" dirty="0"/>
          </a:p>
        </p:txBody>
      </p:sp>
      <p:pic>
        <p:nvPicPr>
          <p:cNvPr id="5" name="Picture 2">
            <a:extLst>
              <a:ext uri="{FF2B5EF4-FFF2-40B4-BE49-F238E27FC236}">
                <a16:creationId xmlns:a16="http://schemas.microsoft.com/office/drawing/2014/main" id="{4C34F1B1-20BC-727F-F109-61EEA1F2C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48" b="2"/>
          <a:stretch/>
        </p:blipFill>
        <p:spPr bwMode="auto">
          <a:xfrm>
            <a:off x="8423032" y="2068853"/>
            <a:ext cx="3473936" cy="37433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1D4D1A-676D-0528-7F97-677942F86756}"/>
              </a:ext>
            </a:extLst>
          </p:cNvPr>
          <p:cNvSpPr txBox="1"/>
          <p:nvPr/>
        </p:nvSpPr>
        <p:spPr>
          <a:xfrm>
            <a:off x="10602396" y="1884187"/>
            <a:ext cx="1294572" cy="369332"/>
          </a:xfrm>
          <a:prstGeom prst="rect">
            <a:avLst/>
          </a:prstGeom>
          <a:noFill/>
        </p:spPr>
        <p:txBody>
          <a:bodyPr wrap="square">
            <a:spAutoFit/>
          </a:bodyPr>
          <a:lstStyle/>
          <a:p>
            <a:r>
              <a:rPr lang="en-US" b="1" dirty="0"/>
              <a:t>ICG-</a:t>
            </a:r>
            <a:r>
              <a:rPr lang="en-US" sz="1800" b="1" dirty="0"/>
              <a:t>KPI</a:t>
            </a:r>
            <a:endParaRPr lang="en-US" b="1" dirty="0"/>
          </a:p>
        </p:txBody>
      </p:sp>
      <p:sp>
        <p:nvSpPr>
          <p:cNvPr id="7" name="TextBox 6">
            <a:extLst>
              <a:ext uri="{FF2B5EF4-FFF2-40B4-BE49-F238E27FC236}">
                <a16:creationId xmlns:a16="http://schemas.microsoft.com/office/drawing/2014/main" id="{8D6E77DF-264D-6CF6-A998-0CC24E6F258D}"/>
              </a:ext>
            </a:extLst>
          </p:cNvPr>
          <p:cNvSpPr txBox="1"/>
          <p:nvPr/>
        </p:nvSpPr>
        <p:spPr>
          <a:xfrm>
            <a:off x="9193265" y="6193048"/>
            <a:ext cx="2633225" cy="646331"/>
          </a:xfrm>
          <a:prstGeom prst="rect">
            <a:avLst/>
          </a:prstGeom>
          <a:noFill/>
        </p:spPr>
        <p:txBody>
          <a:bodyPr wrap="square">
            <a:spAutoFit/>
          </a:bodyPr>
          <a:lstStyle/>
          <a:p>
            <a:pPr algn="ctr"/>
            <a:r>
              <a:rPr lang="en-US" sz="1800" b="1" dirty="0">
                <a:solidFill>
                  <a:srgbClr val="C00000"/>
                </a:solidFill>
              </a:rPr>
              <a:t>New ODTP RDI KPI  for M &amp; T </a:t>
            </a:r>
            <a:endParaRPr lang="en-US" b="1" dirty="0">
              <a:solidFill>
                <a:srgbClr val="C00000"/>
              </a:solidFill>
            </a:endParaRPr>
          </a:p>
        </p:txBody>
      </p:sp>
      <p:sp>
        <p:nvSpPr>
          <p:cNvPr id="9" name="TextBox 8">
            <a:extLst>
              <a:ext uri="{FF2B5EF4-FFF2-40B4-BE49-F238E27FC236}">
                <a16:creationId xmlns:a16="http://schemas.microsoft.com/office/drawing/2014/main" id="{B02E120D-10B1-0F5F-C16A-9870B44291BE}"/>
              </a:ext>
            </a:extLst>
          </p:cNvPr>
          <p:cNvSpPr txBox="1"/>
          <p:nvPr/>
        </p:nvSpPr>
        <p:spPr>
          <a:xfrm>
            <a:off x="10580355" y="1514855"/>
            <a:ext cx="1165331" cy="369332"/>
          </a:xfrm>
          <a:prstGeom prst="rect">
            <a:avLst/>
          </a:prstGeom>
          <a:noFill/>
        </p:spPr>
        <p:txBody>
          <a:bodyPr wrap="square">
            <a:spAutoFit/>
          </a:bodyPr>
          <a:lstStyle/>
          <a:p>
            <a:r>
              <a:rPr lang="en-US" sz="1800" b="1" dirty="0">
                <a:solidFill>
                  <a:srgbClr val="C00000"/>
                </a:solidFill>
              </a:rPr>
              <a:t>STEP 1</a:t>
            </a:r>
            <a:endParaRPr lang="en-US" dirty="0"/>
          </a:p>
        </p:txBody>
      </p:sp>
      <p:sp>
        <p:nvSpPr>
          <p:cNvPr id="11" name="TextBox 10">
            <a:extLst>
              <a:ext uri="{FF2B5EF4-FFF2-40B4-BE49-F238E27FC236}">
                <a16:creationId xmlns:a16="http://schemas.microsoft.com/office/drawing/2014/main" id="{ADF714FD-F6E3-566E-5EAF-DF62FCF42DFB}"/>
              </a:ext>
            </a:extLst>
          </p:cNvPr>
          <p:cNvSpPr txBox="1"/>
          <p:nvPr/>
        </p:nvSpPr>
        <p:spPr>
          <a:xfrm>
            <a:off x="8610599" y="1416845"/>
            <a:ext cx="1165331" cy="369332"/>
          </a:xfrm>
          <a:prstGeom prst="rect">
            <a:avLst/>
          </a:prstGeom>
          <a:noFill/>
        </p:spPr>
        <p:txBody>
          <a:bodyPr wrap="square">
            <a:spAutoFit/>
          </a:bodyPr>
          <a:lstStyle/>
          <a:p>
            <a:r>
              <a:rPr lang="en-US" sz="1800" b="1" dirty="0">
                <a:solidFill>
                  <a:srgbClr val="C00000"/>
                </a:solidFill>
              </a:rPr>
              <a:t>STEP 2</a:t>
            </a:r>
            <a:endParaRPr lang="en-US" dirty="0"/>
          </a:p>
        </p:txBody>
      </p:sp>
      <p:sp>
        <p:nvSpPr>
          <p:cNvPr id="13" name="TextBox 12">
            <a:extLst>
              <a:ext uri="{FF2B5EF4-FFF2-40B4-BE49-F238E27FC236}">
                <a16:creationId xmlns:a16="http://schemas.microsoft.com/office/drawing/2014/main" id="{1233FBC7-BC3C-6BDC-AA8D-028E11690F50}"/>
              </a:ext>
            </a:extLst>
          </p:cNvPr>
          <p:cNvSpPr txBox="1"/>
          <p:nvPr/>
        </p:nvSpPr>
        <p:spPr>
          <a:xfrm>
            <a:off x="7912525" y="1732030"/>
            <a:ext cx="2516547" cy="369332"/>
          </a:xfrm>
          <a:prstGeom prst="rect">
            <a:avLst/>
          </a:prstGeom>
          <a:noFill/>
        </p:spPr>
        <p:txBody>
          <a:bodyPr wrap="square">
            <a:spAutoFit/>
          </a:bodyPr>
          <a:lstStyle/>
          <a:p>
            <a:r>
              <a:rPr lang="en-US" sz="1800" b="1" dirty="0"/>
              <a:t>Original ODTP-RDI-KPI</a:t>
            </a:r>
            <a:r>
              <a:rPr lang="en-US" sz="1800" dirty="0"/>
              <a:t> </a:t>
            </a:r>
            <a:endParaRPr lang="en-US" dirty="0"/>
          </a:p>
        </p:txBody>
      </p:sp>
      <p:sp>
        <p:nvSpPr>
          <p:cNvPr id="14" name="TextBox 13">
            <a:extLst>
              <a:ext uri="{FF2B5EF4-FFF2-40B4-BE49-F238E27FC236}">
                <a16:creationId xmlns:a16="http://schemas.microsoft.com/office/drawing/2014/main" id="{74BCC872-F3BD-E3E4-C55E-17E3BEC85D42}"/>
              </a:ext>
            </a:extLst>
          </p:cNvPr>
          <p:cNvSpPr txBox="1"/>
          <p:nvPr/>
        </p:nvSpPr>
        <p:spPr>
          <a:xfrm>
            <a:off x="8092689" y="2342481"/>
            <a:ext cx="1165331" cy="369332"/>
          </a:xfrm>
          <a:prstGeom prst="rect">
            <a:avLst/>
          </a:prstGeom>
          <a:noFill/>
        </p:spPr>
        <p:txBody>
          <a:bodyPr wrap="square">
            <a:spAutoFit/>
          </a:bodyPr>
          <a:lstStyle/>
          <a:p>
            <a:r>
              <a:rPr lang="en-US" sz="1800" b="1" dirty="0">
                <a:solidFill>
                  <a:srgbClr val="C00000"/>
                </a:solidFill>
              </a:rPr>
              <a:t>STEP 3</a:t>
            </a:r>
            <a:endParaRPr lang="en-US" dirty="0"/>
          </a:p>
        </p:txBody>
      </p:sp>
      <p:sp>
        <p:nvSpPr>
          <p:cNvPr id="15" name="TextBox 14">
            <a:extLst>
              <a:ext uri="{FF2B5EF4-FFF2-40B4-BE49-F238E27FC236}">
                <a16:creationId xmlns:a16="http://schemas.microsoft.com/office/drawing/2014/main" id="{CB8C621B-FF68-7252-F822-D143B66F4997}"/>
              </a:ext>
            </a:extLst>
          </p:cNvPr>
          <p:cNvSpPr txBox="1"/>
          <p:nvPr/>
        </p:nvSpPr>
        <p:spPr>
          <a:xfrm>
            <a:off x="8028068" y="2657601"/>
            <a:ext cx="1294572" cy="923330"/>
          </a:xfrm>
          <a:prstGeom prst="rect">
            <a:avLst/>
          </a:prstGeom>
          <a:noFill/>
        </p:spPr>
        <p:txBody>
          <a:bodyPr wrap="square">
            <a:spAutoFit/>
          </a:bodyPr>
          <a:lstStyle/>
          <a:p>
            <a:r>
              <a:rPr lang="en-US" sz="1800" dirty="0"/>
              <a:t>Other KPI Vision 2030 </a:t>
            </a:r>
            <a:endParaRPr lang="en-US" dirty="0"/>
          </a:p>
        </p:txBody>
      </p:sp>
      <p:sp>
        <p:nvSpPr>
          <p:cNvPr id="16" name="Arrow: Down 15">
            <a:extLst>
              <a:ext uri="{FF2B5EF4-FFF2-40B4-BE49-F238E27FC236}">
                <a16:creationId xmlns:a16="http://schemas.microsoft.com/office/drawing/2014/main" id="{AA17F927-C66D-6C71-F8F8-5DED96033240}"/>
              </a:ext>
            </a:extLst>
          </p:cNvPr>
          <p:cNvSpPr/>
          <p:nvPr/>
        </p:nvSpPr>
        <p:spPr>
          <a:xfrm>
            <a:off x="9937001" y="5692305"/>
            <a:ext cx="624114" cy="5007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A0F3E5C0-1B92-8464-14F7-04188310E89C}"/>
              </a:ext>
            </a:extLst>
          </p:cNvPr>
          <p:cNvGraphicFramePr/>
          <p:nvPr/>
        </p:nvGraphicFramePr>
        <p:xfrm>
          <a:off x="810012" y="5804814"/>
          <a:ext cx="8128000" cy="750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Connector: Elbow 9">
            <a:extLst>
              <a:ext uri="{FF2B5EF4-FFF2-40B4-BE49-F238E27FC236}">
                <a16:creationId xmlns:a16="http://schemas.microsoft.com/office/drawing/2014/main" id="{39ED77B5-110A-230F-BE39-85BB4C56DEF7}"/>
              </a:ext>
            </a:extLst>
          </p:cNvPr>
          <p:cNvCxnSpPr>
            <a:cxnSpLocks/>
          </p:cNvCxnSpPr>
          <p:nvPr/>
        </p:nvCxnSpPr>
        <p:spPr>
          <a:xfrm flipV="1">
            <a:off x="1012371" y="5621636"/>
            <a:ext cx="7080318" cy="558192"/>
          </a:xfrm>
          <a:prstGeom prst="bentConnector3">
            <a:avLst>
              <a:gd name="adj1" fmla="val -3042"/>
            </a:avLst>
          </a:prstGeom>
          <a:ln w="381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5A5BC82-6126-F679-963D-7C1C1D593472}"/>
              </a:ext>
            </a:extLst>
          </p:cNvPr>
          <p:cNvSpPr>
            <a:spLocks noGrp="1"/>
          </p:cNvSpPr>
          <p:nvPr>
            <p:ph type="title"/>
          </p:nvPr>
        </p:nvSpPr>
        <p:spPr>
          <a:xfrm>
            <a:off x="762398" y="58815"/>
            <a:ext cx="10066122" cy="1298448"/>
          </a:xfrm>
        </p:spPr>
        <p:txBody>
          <a:bodyPr anchor="b">
            <a:normAutofit/>
          </a:bodyPr>
          <a:lstStyle/>
          <a:p>
            <a:pPr algn="ctr"/>
            <a:r>
              <a:rPr lang="en-US" sz="4800" dirty="0"/>
              <a:t>Way Forward (</a:t>
            </a:r>
            <a:r>
              <a:rPr lang="en-US" sz="4800" dirty="0" err="1"/>
              <a:t>Con’t</a:t>
            </a:r>
            <a:r>
              <a:rPr lang="en-US" sz="4800" dirty="0"/>
              <a:t>)</a:t>
            </a:r>
          </a:p>
        </p:txBody>
      </p:sp>
    </p:spTree>
    <p:extLst>
      <p:ext uri="{BB962C8B-B14F-4D97-AF65-F5344CB8AC3E}">
        <p14:creationId xmlns:p14="http://schemas.microsoft.com/office/powerpoint/2010/main" val="102789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E5D9-6E91-E170-ADBE-5AE926FEC369}"/>
              </a:ext>
            </a:extLst>
          </p:cNvPr>
          <p:cNvSpPr>
            <a:spLocks noGrp="1"/>
          </p:cNvSpPr>
          <p:nvPr>
            <p:ph type="title"/>
          </p:nvPr>
        </p:nvSpPr>
        <p:spPr/>
        <p:txBody>
          <a:bodyPr/>
          <a:lstStyle/>
          <a:p>
            <a:pPr algn="ctr"/>
            <a:r>
              <a:rPr lang="en-US" dirty="0">
                <a:solidFill>
                  <a:srgbClr val="0070C0"/>
                </a:solidFill>
              </a:rPr>
              <a:t>Ongoing Work</a:t>
            </a:r>
          </a:p>
        </p:txBody>
      </p:sp>
      <p:sp>
        <p:nvSpPr>
          <p:cNvPr id="3" name="Content Placeholder 2">
            <a:extLst>
              <a:ext uri="{FF2B5EF4-FFF2-40B4-BE49-F238E27FC236}">
                <a16:creationId xmlns:a16="http://schemas.microsoft.com/office/drawing/2014/main" id="{F9B51E79-F563-7802-A13E-BC7C286BB317}"/>
              </a:ext>
            </a:extLst>
          </p:cNvPr>
          <p:cNvSpPr>
            <a:spLocks noGrp="1"/>
          </p:cNvSpPr>
          <p:nvPr>
            <p:ph idx="1"/>
          </p:nvPr>
        </p:nvSpPr>
        <p:spPr>
          <a:xfrm>
            <a:off x="838200" y="1825625"/>
            <a:ext cx="9405395" cy="4351338"/>
          </a:xfrm>
        </p:spPr>
        <p:txBody>
          <a:bodyPr>
            <a:normAutofit fontScale="85000" lnSpcReduction="20000"/>
          </a:bodyPr>
          <a:lstStyle/>
          <a:p>
            <a:pPr marL="685800" algn="just">
              <a:lnSpc>
                <a:spcPct val="150000"/>
              </a:lnSpc>
              <a:spcBef>
                <a:spcPts val="600"/>
              </a:spcBef>
              <a:tabLst>
                <a:tab pos="685800" algn="l"/>
              </a:tabLst>
            </a:pPr>
            <a:r>
              <a:rPr lang="en-US" dirty="0">
                <a:solidFill>
                  <a:srgbClr val="000000"/>
                </a:solidFill>
                <a:ea typeface="Times New Roman" panose="02020603050405020304" pitchFamily="18" charset="0"/>
              </a:rPr>
              <a:t>First proposal was shared with secretariat team (Technical Secretaries and Head of Section, Associate Project Officer) before Christmas</a:t>
            </a:r>
            <a:endParaRPr lang="en-US" sz="2800" dirty="0">
              <a:solidFill>
                <a:srgbClr val="000000"/>
              </a:solidFill>
              <a:ea typeface="Times New Roman" panose="02020603050405020304" pitchFamily="18" charset="0"/>
            </a:endParaRPr>
          </a:p>
          <a:p>
            <a:pPr marL="457200" indent="0" algn="just">
              <a:lnSpc>
                <a:spcPct val="150000"/>
              </a:lnSpc>
              <a:spcBef>
                <a:spcPts val="600"/>
              </a:spcBef>
              <a:buNone/>
              <a:tabLst>
                <a:tab pos="685800" algn="l"/>
              </a:tabLst>
            </a:pPr>
            <a:r>
              <a:rPr lang="en-US" sz="2800" b="1" dirty="0">
                <a:solidFill>
                  <a:srgbClr val="000000"/>
                </a:solidFill>
                <a:ea typeface="Times New Roman" panose="02020603050405020304" pitchFamily="18" charset="0"/>
              </a:rPr>
              <a:t>   Main tasks :   </a:t>
            </a:r>
            <a:r>
              <a:rPr lang="en-US" sz="2800" dirty="0">
                <a:solidFill>
                  <a:srgbClr val="000000"/>
                </a:solidFill>
                <a:ea typeface="Times New Roman" panose="02020603050405020304" pitchFamily="18" charset="0"/>
              </a:rPr>
              <a:t>Align and mapping of indicators. </a:t>
            </a:r>
            <a:r>
              <a:rPr lang="en-US" dirty="0">
                <a:solidFill>
                  <a:srgbClr val="000000"/>
                </a:solidFill>
                <a:ea typeface="Times New Roman" panose="02020603050405020304" pitchFamily="18" charset="0"/>
              </a:rPr>
              <a:t>E</a:t>
            </a:r>
            <a:r>
              <a:rPr lang="en-US" sz="2800" dirty="0">
                <a:solidFill>
                  <a:srgbClr val="000000"/>
                </a:solidFill>
                <a:ea typeface="Times New Roman" panose="02020603050405020304" pitchFamily="18" charset="0"/>
              </a:rPr>
              <a:t>liminate duplication of indicators, add any missing indicators</a:t>
            </a:r>
            <a:endParaRPr lang="en-US" dirty="0">
              <a:solidFill>
                <a:srgbClr val="000000"/>
              </a:solidFill>
              <a:ea typeface="Times New Roman" panose="02020603050405020304" pitchFamily="18" charset="0"/>
            </a:endParaRPr>
          </a:p>
          <a:p>
            <a:pPr marL="685800" algn="just">
              <a:lnSpc>
                <a:spcPct val="150000"/>
              </a:lnSpc>
              <a:spcBef>
                <a:spcPts val="600"/>
              </a:spcBef>
              <a:tabLst>
                <a:tab pos="685800" algn="l"/>
              </a:tabLst>
            </a:pPr>
            <a:r>
              <a:rPr lang="en-US" sz="2800" dirty="0">
                <a:solidFill>
                  <a:srgbClr val="000000"/>
                </a:solidFill>
                <a:ea typeface="Times New Roman" panose="02020603050405020304" pitchFamily="18" charset="0"/>
              </a:rPr>
              <a:t>Feedbacks have been received and under consideration/ implementation. </a:t>
            </a:r>
          </a:p>
          <a:p>
            <a:pPr marL="685800" algn="just">
              <a:lnSpc>
                <a:spcPct val="150000"/>
              </a:lnSpc>
              <a:spcBef>
                <a:spcPts val="600"/>
              </a:spcBef>
              <a:tabLst>
                <a:tab pos="685800" algn="l"/>
              </a:tabLst>
            </a:pPr>
            <a:r>
              <a:rPr lang="en-US" dirty="0">
                <a:solidFill>
                  <a:srgbClr val="000000"/>
                </a:solidFill>
              </a:rPr>
              <a:t>One to one online meeting.</a:t>
            </a:r>
            <a:endParaRPr lang="en-US" dirty="0"/>
          </a:p>
        </p:txBody>
      </p:sp>
    </p:spTree>
    <p:extLst>
      <p:ext uri="{BB962C8B-B14F-4D97-AF65-F5344CB8AC3E}">
        <p14:creationId xmlns:p14="http://schemas.microsoft.com/office/powerpoint/2010/main" val="3569945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C7C5D-FF1B-7F3F-6EBF-78F37435BC87}"/>
              </a:ext>
            </a:extLst>
          </p:cNvPr>
          <p:cNvSpPr>
            <a:spLocks noGrp="1"/>
          </p:cNvSpPr>
          <p:nvPr>
            <p:ph type="title"/>
          </p:nvPr>
        </p:nvSpPr>
        <p:spPr/>
        <p:txBody>
          <a:bodyPr/>
          <a:lstStyle/>
          <a:p>
            <a:pPr algn="ctr"/>
            <a:r>
              <a:rPr lang="en-US" dirty="0">
                <a:solidFill>
                  <a:srgbClr val="0070C0"/>
                </a:solidFill>
              </a:rPr>
              <a:t>Key Questions</a:t>
            </a:r>
          </a:p>
        </p:txBody>
      </p:sp>
      <p:sp>
        <p:nvSpPr>
          <p:cNvPr id="3" name="Content Placeholder 2">
            <a:extLst>
              <a:ext uri="{FF2B5EF4-FFF2-40B4-BE49-F238E27FC236}">
                <a16:creationId xmlns:a16="http://schemas.microsoft.com/office/drawing/2014/main" id="{4D41D9E5-38BA-B000-2655-25396EC92CB4}"/>
              </a:ext>
            </a:extLst>
          </p:cNvPr>
          <p:cNvSpPr>
            <a:spLocks noGrp="1"/>
          </p:cNvSpPr>
          <p:nvPr>
            <p:ph idx="1"/>
          </p:nvPr>
        </p:nvSpPr>
        <p:spPr>
          <a:xfrm>
            <a:off x="838200" y="1825625"/>
            <a:ext cx="5705213" cy="4351338"/>
          </a:xfrm>
        </p:spPr>
        <p:txBody>
          <a:bodyPr>
            <a:normAutofit/>
          </a:bodyPr>
          <a:lstStyle/>
          <a:p>
            <a:pPr marL="0" indent="0">
              <a:buNone/>
            </a:pPr>
            <a:r>
              <a:rPr lang="en-US" b="1" dirty="0">
                <a:solidFill>
                  <a:srgbClr val="0070C0"/>
                </a:solidFill>
              </a:rPr>
              <a:t>Operational/Practical </a:t>
            </a:r>
          </a:p>
          <a:p>
            <a:pPr marL="514350" indent="-514350">
              <a:buFont typeface="+mj-lt"/>
              <a:buAutoNum type="arabicParenR"/>
            </a:pPr>
            <a:r>
              <a:rPr lang="en-US" sz="2200" dirty="0"/>
              <a:t>Who to complete the surveys (ICG  and ODTP), noting that ODTP actions may also be the addressed under ICG-KPI [TNCs, Action Leads?]. </a:t>
            </a:r>
          </a:p>
          <a:p>
            <a:pPr marL="514350" indent="-514350">
              <a:buFont typeface="+mj-lt"/>
              <a:buAutoNum type="arabicParenR"/>
            </a:pPr>
            <a:r>
              <a:rPr lang="en-US" sz="2200" dirty="0"/>
              <a:t>Information meetings required before rolling out tool?</a:t>
            </a:r>
          </a:p>
          <a:p>
            <a:pPr marL="514350" indent="-514350">
              <a:buFont typeface="+mj-lt"/>
              <a:buAutoNum type="arabicParenR"/>
            </a:pPr>
            <a:r>
              <a:rPr lang="en-US" sz="2200" dirty="0"/>
              <a:t>What is the expected time frame to operationalize the M &amp; T Tool (Jan 2026?).  NB:-The OD M &amp;T </a:t>
            </a:r>
            <a:r>
              <a:rPr lang="en-US" sz="2200" dirty="0">
                <a:solidFill>
                  <a:srgbClr val="000000"/>
                </a:solidFill>
                <a:effectLst/>
                <a:latin typeface="Calibri" panose="020F0502020204030204" pitchFamily="34" charset="0"/>
                <a:ea typeface="Times New Roman" panose="02020603050405020304" pitchFamily="18" charset="0"/>
              </a:rPr>
              <a:t>takes place every year in the first semester.</a:t>
            </a:r>
            <a:endParaRPr lang="en-US" sz="2200" dirty="0"/>
          </a:p>
        </p:txBody>
      </p:sp>
      <p:graphicFrame>
        <p:nvGraphicFramePr>
          <p:cNvPr id="4" name="Content Placeholder 3">
            <a:extLst>
              <a:ext uri="{FF2B5EF4-FFF2-40B4-BE49-F238E27FC236}">
                <a16:creationId xmlns:a16="http://schemas.microsoft.com/office/drawing/2014/main" id="{88061D08-D5AE-111D-AF04-C09C8DDE9A5C}"/>
              </a:ext>
            </a:extLst>
          </p:cNvPr>
          <p:cNvGraphicFramePr>
            <a:graphicFrameLocks/>
          </p:cNvGraphicFramePr>
          <p:nvPr>
            <p:extLst>
              <p:ext uri="{D42A27DB-BD31-4B8C-83A1-F6EECF244321}">
                <p14:modId xmlns:p14="http://schemas.microsoft.com/office/powerpoint/2010/main" val="2426535947"/>
              </p:ext>
            </p:extLst>
          </p:nvPr>
        </p:nvGraphicFramePr>
        <p:xfrm>
          <a:off x="6870583" y="1849235"/>
          <a:ext cx="4135773" cy="3159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13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DDF44-3B87-B723-ADEA-F789DABF28F6}"/>
              </a:ext>
            </a:extLst>
          </p:cNvPr>
          <p:cNvSpPr>
            <a:spLocks noGrp="1"/>
          </p:cNvSpPr>
          <p:nvPr>
            <p:ph type="title"/>
          </p:nvPr>
        </p:nvSpPr>
        <p:spPr/>
        <p:txBody>
          <a:bodyPr/>
          <a:lstStyle/>
          <a:p>
            <a:pPr algn="ctr"/>
            <a:r>
              <a:rPr lang="en-US" dirty="0">
                <a:solidFill>
                  <a:srgbClr val="0070C0"/>
                </a:solidFill>
              </a:rPr>
              <a:t>Questions (</a:t>
            </a:r>
            <a:r>
              <a:rPr lang="en-US" dirty="0" err="1">
                <a:solidFill>
                  <a:srgbClr val="0070C0"/>
                </a:solidFill>
              </a:rPr>
              <a:t>Con’t</a:t>
            </a:r>
            <a:r>
              <a:rPr lang="en-US" dirty="0">
                <a:solidFill>
                  <a:srgbClr val="0070C0"/>
                </a:solidFill>
              </a:rPr>
              <a:t>)</a:t>
            </a:r>
          </a:p>
        </p:txBody>
      </p:sp>
      <p:sp>
        <p:nvSpPr>
          <p:cNvPr id="3" name="Content Placeholder 2">
            <a:extLst>
              <a:ext uri="{FF2B5EF4-FFF2-40B4-BE49-F238E27FC236}">
                <a16:creationId xmlns:a16="http://schemas.microsoft.com/office/drawing/2014/main" id="{E5B0FB41-866E-4513-8FAC-2441C2468391}"/>
              </a:ext>
            </a:extLst>
          </p:cNvPr>
          <p:cNvSpPr>
            <a:spLocks noGrp="1"/>
          </p:cNvSpPr>
          <p:nvPr>
            <p:ph idx="1"/>
          </p:nvPr>
        </p:nvSpPr>
        <p:spPr>
          <a:xfrm>
            <a:off x="838199" y="1468073"/>
            <a:ext cx="9428545" cy="4708890"/>
          </a:xfrm>
        </p:spPr>
        <p:txBody>
          <a:bodyPr>
            <a:normAutofit fontScale="92500" lnSpcReduction="10000"/>
          </a:bodyPr>
          <a:lstStyle/>
          <a:p>
            <a:pPr marL="0" indent="0">
              <a:buNone/>
            </a:pPr>
            <a:r>
              <a:rPr lang="en-US" sz="2800" b="1" dirty="0">
                <a:solidFill>
                  <a:srgbClr val="0070C0"/>
                </a:solidFill>
              </a:rPr>
              <a:t>Strategic</a:t>
            </a:r>
          </a:p>
          <a:p>
            <a:pPr marL="0" indent="0">
              <a:buNone/>
            </a:pPr>
            <a:endParaRPr lang="en-US" sz="2800" b="1" dirty="0">
              <a:solidFill>
                <a:srgbClr val="0070C0"/>
              </a:solidFill>
            </a:endParaRPr>
          </a:p>
          <a:p>
            <a:pPr marL="514350" indent="-514350">
              <a:buFont typeface="+mj-lt"/>
              <a:buAutoNum type="arabicParenR"/>
            </a:pPr>
            <a:r>
              <a:rPr lang="en-US" dirty="0"/>
              <a:t>How can TSR effectively and sustainably manage such a tool to ensure standardization/alignment with best practices for KPIs and performance measures ( data collection, analysis, knowledge information, dissemination, review, and continuous adaptation?</a:t>
            </a:r>
          </a:p>
          <a:p>
            <a:pPr marL="514350" indent="-514350">
              <a:buFont typeface="+mj-lt"/>
              <a:buAutoNum type="arabicParenR"/>
            </a:pPr>
            <a:endParaRPr lang="en-US" dirty="0"/>
          </a:p>
          <a:p>
            <a:pPr marL="514350" indent="-514350">
              <a:buFont typeface="+mj-lt"/>
              <a:buAutoNum type="arabicParenR"/>
            </a:pPr>
            <a:r>
              <a:rPr lang="en-US" dirty="0"/>
              <a:t>What strategies and resource planning approaches can be employed to coordinate and manage additional layers of performance monitoring and tracking, considering the current heavy workload of TRRP and its increasing demands?</a:t>
            </a:r>
          </a:p>
        </p:txBody>
      </p:sp>
    </p:spTree>
    <p:extLst>
      <p:ext uri="{BB962C8B-B14F-4D97-AF65-F5344CB8AC3E}">
        <p14:creationId xmlns:p14="http://schemas.microsoft.com/office/powerpoint/2010/main" val="2141354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F3D95-C27F-5850-184E-C185B2C9DB25}"/>
              </a:ext>
            </a:extLst>
          </p:cNvPr>
          <p:cNvSpPr>
            <a:spLocks noGrp="1"/>
          </p:cNvSpPr>
          <p:nvPr>
            <p:ph type="title"/>
          </p:nvPr>
        </p:nvSpPr>
        <p:spPr/>
        <p:txBody>
          <a:bodyPr>
            <a:noAutofit/>
          </a:bodyPr>
          <a:lstStyle/>
          <a:p>
            <a:pPr algn="ctr"/>
            <a:r>
              <a:rPr lang="en-US" sz="3600" dirty="0">
                <a:solidFill>
                  <a:srgbClr val="0070C0"/>
                </a:solidFill>
              </a:rPr>
              <a:t>5</a:t>
            </a:r>
            <a:r>
              <a:rPr lang="en-US" sz="3600" baseline="30000" dirty="0">
                <a:solidFill>
                  <a:srgbClr val="0070C0"/>
                </a:solidFill>
              </a:rPr>
              <a:t>th</a:t>
            </a:r>
            <a:r>
              <a:rPr lang="en-US" sz="3600" dirty="0">
                <a:solidFill>
                  <a:srgbClr val="0070C0"/>
                </a:solidFill>
              </a:rPr>
              <a:t> Ocean Decade Tsunami Programme </a:t>
            </a:r>
            <a:br>
              <a:rPr lang="en-US" sz="3600" dirty="0">
                <a:solidFill>
                  <a:srgbClr val="0070C0"/>
                </a:solidFill>
              </a:rPr>
            </a:br>
            <a:r>
              <a:rPr lang="en-US" sz="3600" dirty="0">
                <a:solidFill>
                  <a:srgbClr val="0070C0"/>
                </a:solidFill>
              </a:rPr>
              <a:t>Scientific Committee, 16-17 Jan 2025 </a:t>
            </a:r>
            <a:br>
              <a:rPr lang="en-US" sz="3600" dirty="0"/>
            </a:br>
            <a:endParaRPr lang="en-US" sz="3600"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D7051509-3571-1571-23C5-C894070F268C}"/>
              </a:ext>
            </a:extLst>
          </p:cNvPr>
          <p:cNvSpPr>
            <a:spLocks noGrp="1"/>
          </p:cNvSpPr>
          <p:nvPr>
            <p:ph idx="1"/>
          </p:nvPr>
        </p:nvSpPr>
        <p:spPr>
          <a:xfrm>
            <a:off x="838200" y="1825625"/>
            <a:ext cx="10515600" cy="4667250"/>
          </a:xfrm>
        </p:spPr>
        <p:txBody>
          <a:bodyPr>
            <a:normAutofit fontScale="92500" lnSpcReduction="10000"/>
          </a:bodyPr>
          <a:lstStyle/>
          <a:p>
            <a:pPr marL="0" marR="73025" indent="0">
              <a:buNone/>
              <a:tabLst>
                <a:tab pos="302260" algn="l"/>
                <a:tab pos="303530" algn="l"/>
              </a:tabLst>
            </a:pPr>
            <a:r>
              <a:rPr lang="en-US" sz="1800" dirty="0">
                <a:solidFill>
                  <a:srgbClr val="000000"/>
                </a:solidFill>
                <a:effectLst/>
                <a:latin typeface="Arial" panose="020B0604020202020204" pitchFamily="34" charset="0"/>
                <a:ea typeface="Arial" panose="020B0604020202020204" pitchFamily="34" charset="0"/>
              </a:rPr>
              <a:t>The discussion centered on user input and evaluations</a:t>
            </a:r>
          </a:p>
          <a:p>
            <a:pPr marL="0" marR="73025" indent="0">
              <a:buNone/>
              <a:tabLst>
                <a:tab pos="302260" algn="l"/>
                <a:tab pos="303530" algn="l"/>
              </a:tabLst>
            </a:pPr>
            <a:endParaRPr lang="en-US" sz="1800" dirty="0">
              <a:solidFill>
                <a:srgbClr val="000000"/>
              </a:solidFill>
              <a:effectLst/>
              <a:latin typeface="Arial" panose="020B0604020202020204" pitchFamily="34" charset="0"/>
              <a:ea typeface="Arial" panose="020B0604020202020204" pitchFamily="34" charset="0"/>
            </a:endParaRPr>
          </a:p>
          <a:p>
            <a:pPr marR="73025">
              <a:tabLst>
                <a:tab pos="302260" algn="l"/>
                <a:tab pos="303530" algn="l"/>
              </a:tabLst>
            </a:pPr>
            <a:r>
              <a:rPr lang="en-US" sz="1800" b="1" dirty="0">
                <a:solidFill>
                  <a:srgbClr val="000000"/>
                </a:solidFill>
                <a:latin typeface="Arial" panose="020B0604020202020204" pitchFamily="34" charset="0"/>
                <a:ea typeface="Arial" panose="020B0604020202020204" pitchFamily="34" charset="0"/>
              </a:rPr>
              <a:t>Noted</a:t>
            </a:r>
            <a:r>
              <a:rPr lang="en-US" sz="1800" dirty="0">
                <a:solidFill>
                  <a:srgbClr val="000000"/>
                </a:solidFill>
                <a:latin typeface="Arial" panose="020B0604020202020204" pitchFamily="34" charset="0"/>
                <a:ea typeface="Arial" panose="020B0604020202020204" pitchFamily="34" charset="0"/>
              </a:rPr>
              <a:t> the i</a:t>
            </a:r>
            <a:r>
              <a:rPr lang="en-US" sz="1800" dirty="0">
                <a:solidFill>
                  <a:srgbClr val="000000"/>
                </a:solidFill>
                <a:effectLst/>
                <a:latin typeface="Arial" panose="020B0604020202020204" pitchFamily="34" charset="0"/>
                <a:ea typeface="Arial" panose="020B0604020202020204" pitchFamily="34" charset="0"/>
              </a:rPr>
              <a:t>mportance of Tsunami National Contacts (TNCs) as the primary national representatives.</a:t>
            </a:r>
          </a:p>
          <a:p>
            <a:pPr marR="73025">
              <a:tabLst>
                <a:tab pos="302260" algn="l"/>
                <a:tab pos="303530" algn="l"/>
              </a:tabLst>
            </a:pPr>
            <a:endParaRPr lang="en-US" sz="1800" b="1" dirty="0">
              <a:solidFill>
                <a:srgbClr val="000000"/>
              </a:solidFill>
              <a:effectLst/>
              <a:latin typeface="Arial" panose="020B0604020202020204" pitchFamily="34" charset="0"/>
              <a:ea typeface="Arial" panose="020B0604020202020204" pitchFamily="34" charset="0"/>
            </a:endParaRPr>
          </a:p>
          <a:p>
            <a:pPr marR="73025">
              <a:tabLst>
                <a:tab pos="302260" algn="l"/>
                <a:tab pos="303530" algn="l"/>
              </a:tabLst>
            </a:pPr>
            <a:r>
              <a:rPr lang="en-US" sz="1800" b="1" dirty="0">
                <a:solidFill>
                  <a:srgbClr val="000000"/>
                </a:solidFill>
                <a:effectLst/>
                <a:latin typeface="Arial" panose="020B0604020202020204" pitchFamily="34" charset="0"/>
                <a:ea typeface="Arial" panose="020B0604020202020204" pitchFamily="34" charset="0"/>
              </a:rPr>
              <a:t>Recommended</a:t>
            </a:r>
            <a:r>
              <a:rPr lang="en-US" sz="1800" dirty="0">
                <a:solidFill>
                  <a:srgbClr val="000000"/>
                </a:solidFill>
                <a:effectLst/>
                <a:latin typeface="Arial" panose="020B0604020202020204" pitchFamily="34" charset="0"/>
                <a:ea typeface="Arial" panose="020B0604020202020204" pitchFamily="34" charset="0"/>
              </a:rPr>
              <a:t> that requests be communicated through Circular Letters (CLs), to also inform  TWFPs, </a:t>
            </a:r>
            <a:r>
              <a:rPr lang="en-US" sz="1800" dirty="0">
                <a:effectLst/>
                <a:latin typeface="Arial" panose="020B0604020202020204" pitchFamily="34" charset="0"/>
                <a:ea typeface="Arial" panose="020B0604020202020204" pitchFamily="34" charset="0"/>
              </a:rPr>
              <a:t>NTWC’s</a:t>
            </a:r>
            <a:r>
              <a:rPr lang="en-US" sz="1800" dirty="0">
                <a:solidFill>
                  <a:srgbClr val="000000"/>
                </a:solidFill>
                <a:effectLst/>
                <a:latin typeface="Arial" panose="020B0604020202020204" pitchFamily="34" charset="0"/>
                <a:ea typeface="Arial" panose="020B0604020202020204" pitchFamily="34" charset="0"/>
              </a:rPr>
              <a:t> and IOC Focal Points. </a:t>
            </a:r>
          </a:p>
          <a:p>
            <a:pPr marL="57150" marR="73025" indent="-285750">
              <a:tabLst>
                <a:tab pos="302260" algn="l"/>
                <a:tab pos="303530" algn="l"/>
              </a:tabLst>
            </a:pPr>
            <a:endParaRPr lang="en-US" sz="1800" dirty="0">
              <a:solidFill>
                <a:srgbClr val="000000"/>
              </a:solidFill>
              <a:effectLst/>
              <a:latin typeface="Arial" panose="020B0604020202020204" pitchFamily="34" charset="0"/>
              <a:ea typeface="Arial" panose="020B0604020202020204" pitchFamily="34" charset="0"/>
            </a:endParaRPr>
          </a:p>
          <a:p>
            <a:pPr marR="73025">
              <a:tabLst>
                <a:tab pos="302260" algn="l"/>
                <a:tab pos="303530" algn="l"/>
              </a:tabLst>
            </a:pPr>
            <a:r>
              <a:rPr lang="en-US" sz="1800" b="1" dirty="0">
                <a:solidFill>
                  <a:srgbClr val="000000"/>
                </a:solidFill>
                <a:effectLst/>
                <a:latin typeface="Arial" panose="020B0604020202020204" pitchFamily="34" charset="0"/>
                <a:ea typeface="Arial" panose="020B0604020202020204" pitchFamily="34" charset="0"/>
              </a:rPr>
              <a:t>Further recommended </a:t>
            </a:r>
            <a:r>
              <a:rPr lang="en-US" sz="1800" dirty="0">
                <a:solidFill>
                  <a:srgbClr val="000000"/>
                </a:solidFill>
                <a:effectLst/>
                <a:latin typeface="Arial" panose="020B0604020202020204" pitchFamily="34" charset="0"/>
                <a:ea typeface="Arial" panose="020B0604020202020204" pitchFamily="34" charset="0"/>
              </a:rPr>
              <a:t>alternatively employing ICG structures, particularly </a:t>
            </a:r>
            <a:r>
              <a:rPr lang="en-US" sz="1800" dirty="0">
                <a:effectLst/>
                <a:latin typeface="Arial" panose="020B0604020202020204" pitchFamily="34" charset="0"/>
                <a:ea typeface="Arial" panose="020B0604020202020204" pitchFamily="34" charset="0"/>
              </a:rPr>
              <a:t>their</a:t>
            </a:r>
            <a:r>
              <a:rPr lang="en-US" sz="1800" dirty="0">
                <a:solidFill>
                  <a:srgbClr val="000000"/>
                </a:solidFill>
                <a:effectLst/>
                <a:latin typeface="Arial" panose="020B0604020202020204" pitchFamily="34" charset="0"/>
                <a:ea typeface="Arial" panose="020B0604020202020204" pitchFamily="34" charset="0"/>
              </a:rPr>
              <a:t> Working Groups (WGs), to conduct assessments was proposed</a:t>
            </a:r>
            <a:r>
              <a:rPr lang="en-US" sz="1800" dirty="0">
                <a:effectLst/>
                <a:latin typeface="Arial" panose="020B0604020202020204" pitchFamily="34" charset="0"/>
                <a:ea typeface="Arial" panose="020B0604020202020204" pitchFamily="34" charset="0"/>
              </a:rPr>
              <a:t>.</a:t>
            </a:r>
          </a:p>
          <a:p>
            <a:pPr marR="73025">
              <a:tabLst>
                <a:tab pos="302260" algn="l"/>
                <a:tab pos="303530" algn="l"/>
              </a:tabLst>
            </a:pPr>
            <a:r>
              <a:rPr lang="en-US" sz="1800" b="1" dirty="0">
                <a:solidFill>
                  <a:srgbClr val="000000"/>
                </a:solidFill>
                <a:latin typeface="Arial" panose="020B0604020202020204" pitchFamily="34" charset="0"/>
                <a:ea typeface="Arial" panose="020B0604020202020204" pitchFamily="34" charset="0"/>
              </a:rPr>
              <a:t>W</a:t>
            </a:r>
            <a:r>
              <a:rPr lang="en-US" sz="1800" b="1" dirty="0">
                <a:solidFill>
                  <a:srgbClr val="000000"/>
                </a:solidFill>
                <a:effectLst/>
                <a:latin typeface="Arial" panose="020B0604020202020204" pitchFamily="34" charset="0"/>
                <a:ea typeface="Arial" panose="020B0604020202020204" pitchFamily="34" charset="0"/>
              </a:rPr>
              <a:t>elcomed </a:t>
            </a:r>
            <a:r>
              <a:rPr lang="en-US" sz="1800" dirty="0">
                <a:solidFill>
                  <a:srgbClr val="000000"/>
                </a:solidFill>
                <a:effectLst/>
                <a:latin typeface="Arial" panose="020B0604020202020204" pitchFamily="34" charset="0"/>
                <a:ea typeface="Arial" panose="020B0604020202020204" pitchFamily="34" charset="0"/>
              </a:rPr>
              <a:t>the proposal for flexible data entry by various stakeholders in liaison with TNC, as demonstrated by past survey practices in the IOTWMS. </a:t>
            </a:r>
            <a:br>
              <a:rPr lang="en-US" sz="1800" dirty="0">
                <a:solidFill>
                  <a:srgbClr val="000000"/>
                </a:solidFill>
                <a:effectLst/>
                <a:latin typeface="Arial" panose="020B0604020202020204" pitchFamily="34" charset="0"/>
                <a:ea typeface="Arial" panose="020B0604020202020204" pitchFamily="34" charset="0"/>
              </a:rPr>
            </a:br>
            <a:endParaRPr lang="en-US" sz="1800" dirty="0">
              <a:solidFill>
                <a:srgbClr val="000000"/>
              </a:solidFill>
              <a:effectLst/>
              <a:latin typeface="Arial" panose="020B0604020202020204" pitchFamily="34" charset="0"/>
              <a:ea typeface="Arial" panose="020B0604020202020204" pitchFamily="34" charset="0"/>
            </a:endParaRPr>
          </a:p>
          <a:p>
            <a:pPr marR="73025">
              <a:tabLst>
                <a:tab pos="302260" algn="l"/>
                <a:tab pos="303530" algn="l"/>
              </a:tabLst>
            </a:pPr>
            <a:r>
              <a:rPr lang="en-US" sz="1800" b="1" dirty="0">
                <a:solidFill>
                  <a:srgbClr val="000000"/>
                </a:solidFill>
                <a:latin typeface="Arial" panose="020B0604020202020204" pitchFamily="34" charset="0"/>
                <a:ea typeface="Arial" panose="020B0604020202020204" pitchFamily="34" charset="0"/>
              </a:rPr>
              <a:t>A</a:t>
            </a:r>
            <a:r>
              <a:rPr lang="en-US" sz="1800" b="1" dirty="0">
                <a:solidFill>
                  <a:srgbClr val="000000"/>
                </a:solidFill>
                <a:effectLst/>
                <a:latin typeface="Arial" panose="020B0604020202020204" pitchFamily="34" charset="0"/>
                <a:ea typeface="Arial" panose="020B0604020202020204" pitchFamily="34" charset="0"/>
              </a:rPr>
              <a:t>greed</a:t>
            </a:r>
            <a:r>
              <a:rPr lang="en-US" sz="1800" dirty="0">
                <a:solidFill>
                  <a:srgbClr val="000000"/>
                </a:solidFill>
                <a:effectLst/>
                <a:latin typeface="Arial" panose="020B0604020202020204" pitchFamily="34" charset="0"/>
                <a:ea typeface="Arial" panose="020B0604020202020204" pitchFamily="34" charset="0"/>
              </a:rPr>
              <a:t> that assessments should not be mere "tick-box" exercises but should include concise text/narrative responses to KPI surveys. </a:t>
            </a:r>
          </a:p>
          <a:p>
            <a:pPr marR="73025">
              <a:tabLst>
                <a:tab pos="302260" algn="l"/>
                <a:tab pos="303530" algn="l"/>
              </a:tabLst>
            </a:pPr>
            <a:r>
              <a:rPr lang="en-US" sz="1800" dirty="0">
                <a:solidFill>
                  <a:srgbClr val="000000"/>
                </a:solidFill>
                <a:effectLst/>
                <a:latin typeface="Arial" panose="020B0604020202020204" pitchFamily="34" charset="0"/>
                <a:ea typeface="Arial" panose="020B0604020202020204" pitchFamily="34" charset="0"/>
              </a:rPr>
              <a:t>Clarifications are needed on how Member States with memberships in different ICGs or territories will respond to these surveys, as the SC expressed a preference for an ICG-based approach.</a:t>
            </a:r>
            <a:endParaRPr lang="en-US" sz="1800" dirty="0">
              <a:effectLst/>
              <a:latin typeface="Arial" panose="020B0604020202020204" pitchFamily="34" charset="0"/>
              <a:ea typeface="Arial" panose="020B0604020202020204" pitchFamily="34" charset="0"/>
            </a:endParaRPr>
          </a:p>
          <a:p>
            <a:pPr marL="0" marR="74295" indent="0" algn="just">
              <a:lnSpc>
                <a:spcPct val="150000"/>
              </a:lnSpc>
              <a:buNone/>
              <a:tabLst>
                <a:tab pos="302260" algn="l"/>
                <a:tab pos="303530" algn="l"/>
              </a:tabLst>
            </a:pP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965767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1DC0-C791-28D4-16C5-09A1E0B8AC11}"/>
              </a:ext>
            </a:extLst>
          </p:cNvPr>
          <p:cNvSpPr>
            <a:spLocks noGrp="1"/>
          </p:cNvSpPr>
          <p:nvPr>
            <p:ph type="title"/>
          </p:nvPr>
        </p:nvSpPr>
        <p:spPr/>
        <p:txBody>
          <a:bodyPr>
            <a:normAutofit fontScale="90000"/>
          </a:bodyPr>
          <a:lstStyle/>
          <a:p>
            <a:pPr algn="ctr"/>
            <a:r>
              <a:rPr lang="en-US" sz="4400" dirty="0">
                <a:solidFill>
                  <a:srgbClr val="0070C0"/>
                </a:solidFill>
              </a:rPr>
              <a:t>5</a:t>
            </a:r>
            <a:r>
              <a:rPr lang="en-US" sz="4400" baseline="30000" dirty="0">
                <a:solidFill>
                  <a:srgbClr val="0070C0"/>
                </a:solidFill>
              </a:rPr>
              <a:t>th</a:t>
            </a:r>
            <a:r>
              <a:rPr lang="en-US" sz="4400" dirty="0">
                <a:solidFill>
                  <a:srgbClr val="0070C0"/>
                </a:solidFill>
              </a:rPr>
              <a:t> Ocean Decade Tsunami Programme </a:t>
            </a:r>
            <a:br>
              <a:rPr lang="en-US" sz="4400" dirty="0">
                <a:solidFill>
                  <a:srgbClr val="0070C0"/>
                </a:solidFill>
              </a:rPr>
            </a:br>
            <a:r>
              <a:rPr lang="en-US" sz="4400" dirty="0">
                <a:solidFill>
                  <a:srgbClr val="0070C0"/>
                </a:solidFill>
              </a:rPr>
              <a:t>Scientific Committee, 16-17 Jan 2025 </a:t>
            </a:r>
            <a:br>
              <a:rPr lang="en-US" sz="4400" dirty="0"/>
            </a:br>
            <a:r>
              <a:rPr lang="en-US" sz="4400" dirty="0">
                <a:solidFill>
                  <a:schemeClr val="tx1">
                    <a:lumMod val="50000"/>
                    <a:lumOff val="50000"/>
                  </a:schemeClr>
                </a:solidFill>
              </a:rPr>
              <a:t>Discussions</a:t>
            </a:r>
            <a:endParaRPr lang="en-US" dirty="0"/>
          </a:p>
        </p:txBody>
      </p:sp>
      <p:sp>
        <p:nvSpPr>
          <p:cNvPr id="3" name="Content Placeholder 2">
            <a:extLst>
              <a:ext uri="{FF2B5EF4-FFF2-40B4-BE49-F238E27FC236}">
                <a16:creationId xmlns:a16="http://schemas.microsoft.com/office/drawing/2014/main" id="{93FCF05E-6946-E6BF-3D27-62446445CDA8}"/>
              </a:ext>
            </a:extLst>
          </p:cNvPr>
          <p:cNvSpPr>
            <a:spLocks noGrp="1"/>
          </p:cNvSpPr>
          <p:nvPr>
            <p:ph idx="1"/>
          </p:nvPr>
        </p:nvSpPr>
        <p:spPr/>
        <p:txBody>
          <a:bodyPr/>
          <a:lstStyle/>
          <a:p>
            <a:pPr marL="0" marR="73025" algn="just">
              <a:tabLst>
                <a:tab pos="302260" algn="l"/>
                <a:tab pos="303530" algn="l"/>
              </a:tabLst>
            </a:pPr>
            <a:r>
              <a:rPr lang="en-US" sz="2000" b="1" dirty="0">
                <a:solidFill>
                  <a:srgbClr val="000000"/>
                </a:solidFill>
                <a:latin typeface="Arial" panose="020B0604020202020204" pitchFamily="34" charset="0"/>
                <a:ea typeface="Arial" panose="020B0604020202020204" pitchFamily="34" charset="0"/>
              </a:rPr>
              <a:t>A</a:t>
            </a:r>
            <a:r>
              <a:rPr lang="en-US" sz="2000" b="1" dirty="0">
                <a:solidFill>
                  <a:srgbClr val="000000"/>
                </a:solidFill>
                <a:effectLst/>
                <a:latin typeface="Arial" panose="020B0604020202020204" pitchFamily="34" charset="0"/>
                <a:ea typeface="Arial" panose="020B0604020202020204" pitchFamily="34" charset="0"/>
              </a:rPr>
              <a:t>ppreciated</a:t>
            </a:r>
            <a:r>
              <a:rPr lang="en-US" sz="2000" dirty="0">
                <a:solidFill>
                  <a:srgbClr val="000000"/>
                </a:solidFill>
                <a:effectLst/>
                <a:latin typeface="Arial" panose="020B0604020202020204" pitchFamily="34" charset="0"/>
                <a:ea typeface="Arial" panose="020B0604020202020204" pitchFamily="34" charset="0"/>
              </a:rPr>
              <a:t> the progress made in developing a comprehensive Tsunami Programme -ODTP–RDI Performance Monitoring and Tracking Tool with clear SMART (Specific, Measurable, Achievable, Relevant, and Time-bound) indicators and actions.</a:t>
            </a:r>
            <a:endParaRPr lang="en-US" sz="2000" dirty="0">
              <a:effectLst/>
              <a:latin typeface="Arial" panose="020B0604020202020204" pitchFamily="34" charset="0"/>
              <a:ea typeface="Arial" panose="020B0604020202020204" pitchFamily="34" charset="0"/>
            </a:endParaRPr>
          </a:p>
          <a:p>
            <a:pPr marL="0" marR="73025" indent="0" algn="just">
              <a:buNone/>
              <a:tabLst>
                <a:tab pos="302260" algn="l"/>
                <a:tab pos="303530" algn="l"/>
              </a:tabLst>
            </a:pPr>
            <a:endParaRPr lang="en-US" sz="2000" dirty="0">
              <a:effectLst/>
              <a:latin typeface="Arial" panose="020B0604020202020204" pitchFamily="34" charset="0"/>
              <a:ea typeface="Arial" panose="020B0604020202020204" pitchFamily="34" charset="0"/>
            </a:endParaRPr>
          </a:p>
          <a:p>
            <a:pPr marL="0" marR="73025" algn="just">
              <a:tabLst>
                <a:tab pos="302260" algn="l"/>
                <a:tab pos="303530" algn="l"/>
              </a:tabLst>
            </a:pPr>
            <a:r>
              <a:rPr lang="en-US" sz="2000" b="1" dirty="0">
                <a:solidFill>
                  <a:srgbClr val="000000"/>
                </a:solidFill>
                <a:latin typeface="Arial" panose="020B0604020202020204" pitchFamily="34" charset="0"/>
                <a:ea typeface="Arial" panose="020B0604020202020204" pitchFamily="34" charset="0"/>
              </a:rPr>
              <a:t>A</a:t>
            </a:r>
            <a:r>
              <a:rPr lang="en-US" sz="2000" b="1" dirty="0">
                <a:solidFill>
                  <a:srgbClr val="000000"/>
                </a:solidFill>
                <a:effectLst/>
                <a:latin typeface="Arial" panose="020B0604020202020204" pitchFamily="34" charset="0"/>
                <a:ea typeface="Arial" panose="020B0604020202020204" pitchFamily="34" charset="0"/>
              </a:rPr>
              <a:t>greed </a:t>
            </a:r>
            <a:r>
              <a:rPr lang="en-US" sz="2000" dirty="0">
                <a:solidFill>
                  <a:srgbClr val="000000"/>
                </a:solidFill>
                <a:effectLst/>
                <a:latin typeface="Arial" panose="020B0604020202020204" pitchFamily="34" charset="0"/>
                <a:ea typeface="Arial" panose="020B0604020202020204" pitchFamily="34" charset="0"/>
              </a:rPr>
              <a:t>to further advance the Tsunami Performance Monitoring and Tracking Tool and present an update at the TOWS-Working Group and Task Team meetings scheduled between 20 and 25 February 2025.</a:t>
            </a:r>
            <a:endParaRPr lang="en-US" sz="20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973659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C1EA-EA20-7450-A703-7FD30CFF712D}"/>
              </a:ext>
            </a:extLst>
          </p:cNvPr>
          <p:cNvSpPr>
            <a:spLocks noGrp="1"/>
          </p:cNvSpPr>
          <p:nvPr>
            <p:ph type="title"/>
          </p:nvPr>
        </p:nvSpPr>
        <p:spPr>
          <a:xfrm>
            <a:off x="1383564" y="348865"/>
            <a:ext cx="9718111" cy="1576446"/>
          </a:xfrm>
        </p:spPr>
        <p:txBody>
          <a:bodyPr anchor="ctr">
            <a:normAutofit/>
          </a:bodyPr>
          <a:lstStyle/>
          <a:p>
            <a:pPr algn="ctr"/>
            <a:r>
              <a:rPr lang="en-US" sz="4000" dirty="0">
                <a:solidFill>
                  <a:srgbClr val="FFFFFF"/>
                </a:solidFill>
              </a:rPr>
              <a:t>Work Plan</a:t>
            </a:r>
          </a:p>
        </p:txBody>
      </p:sp>
      <p:graphicFrame>
        <p:nvGraphicFramePr>
          <p:cNvPr id="5" name="Content Placeholder 2">
            <a:extLst>
              <a:ext uri="{FF2B5EF4-FFF2-40B4-BE49-F238E27FC236}">
                <a16:creationId xmlns:a16="http://schemas.microsoft.com/office/drawing/2014/main" id="{553777AC-8A97-4EAF-29A2-7B72D8928910}"/>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940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D9B5-4AD1-C815-33A9-3347320C4B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363E55-5B0F-08AF-24EC-C2B38216B81A}"/>
              </a:ext>
            </a:extLst>
          </p:cNvPr>
          <p:cNvSpPr>
            <a:spLocks noGrp="1"/>
          </p:cNvSpPr>
          <p:nvPr>
            <p:ph idx="1"/>
          </p:nvPr>
        </p:nvSpPr>
        <p:spPr/>
        <p:txBody>
          <a:bodyPr>
            <a:normAutofit lnSpcReduction="10000"/>
          </a:bodyPr>
          <a:lstStyle/>
          <a:p>
            <a:r>
              <a:rPr lang="en-US" sz="2400" dirty="0">
                <a:latin typeface="Arial" panose="020B0604020202020204" pitchFamily="34" charset="0"/>
                <a:cs typeface="Arial" panose="020B0604020202020204" pitchFamily="34" charset="0"/>
              </a:rPr>
              <a:t>ODTP-SC and TOWS (Feb 2025) recommend organizing webinars on each of the two High Level Objectives between June –October 2025 </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ea typeface="Arial" panose="020B0604020202020204" pitchFamily="34" charset="0"/>
                <a:cs typeface="Arial" panose="020B0604020202020204" pitchFamily="34" charset="0"/>
              </a:rPr>
              <a:t>Organize the FIRST UNESCO –IOC </a:t>
            </a:r>
            <a:r>
              <a:rPr lang="en-US" sz="2400" b="1" dirty="0">
                <a:effectLst/>
                <a:latin typeface="Arial" panose="020B0604020202020204" pitchFamily="34" charset="0"/>
                <a:ea typeface="Arial" panose="020B0604020202020204" pitchFamily="34" charset="0"/>
                <a:cs typeface="Arial" panose="020B0604020202020204" pitchFamily="34" charset="0"/>
              </a:rPr>
              <a:t>OCEAN DECADE TSUNAMI PROGRAMME (ODTP) CONFERENCE</a:t>
            </a:r>
            <a:r>
              <a:rPr lang="en-US" sz="2400" b="1" dirty="0">
                <a:effectLst/>
                <a:latin typeface="Arial" panose="020B0604020202020204" pitchFamily="34" charset="0"/>
                <a:ea typeface="DengXian" panose="02010600030101010101" pitchFamily="2" charset="-122"/>
                <a:cs typeface="Arial" panose="020B0604020202020204" pitchFamily="34" charset="0"/>
              </a:rPr>
              <a:t> alongside the Joint Tsunami Commission (JTC) International Tsunami Symposium </a:t>
            </a:r>
            <a:r>
              <a:rPr lang="en-US" sz="2400" dirty="0">
                <a:effectLst/>
                <a:latin typeface="Arial" panose="020B0604020202020204" pitchFamily="34" charset="0"/>
                <a:ea typeface="DengXian" panose="02010600030101010101" pitchFamily="2" charset="-122"/>
                <a:cs typeface="Arial" panose="020B0604020202020204" pitchFamily="34" charset="0"/>
              </a:rPr>
              <a:t>(</a:t>
            </a:r>
            <a:r>
              <a:rPr lang="en-US" sz="2400" dirty="0">
                <a:effectLst/>
                <a:latin typeface="Arial" panose="020B0604020202020204" pitchFamily="34" charset="0"/>
                <a:ea typeface="DengXian" panose="02010600030101010101" pitchFamily="2" charset="-122"/>
                <a:cs typeface="Arial" panose="020B0604020202020204" pitchFamily="34" charset="0"/>
                <a:hlinkClick r:id="rId2">
                  <a:extLst>
                    <a:ext uri="{A12FA001-AC4F-418D-AE19-62706E023703}">
                      <ahyp:hlinkClr xmlns:ahyp="http://schemas.microsoft.com/office/drawing/2018/hyperlinkcolor" val="tx"/>
                    </a:ext>
                  </a:extLst>
                </a:hlinkClick>
              </a:rPr>
              <a:t>ITS</a:t>
            </a:r>
            <a:r>
              <a:rPr lang="en-US" sz="2400" dirty="0">
                <a:effectLst/>
                <a:latin typeface="Arial" panose="020B0604020202020204" pitchFamily="34" charset="0"/>
                <a:ea typeface="DengXian" panose="02010600030101010101" pitchFamily="2" charset="-122"/>
                <a:cs typeface="Arial" panose="020B0604020202020204" pitchFamily="34" charset="0"/>
              </a:rPr>
              <a:t>) in Hyderabad, scheduled for November 12–14, 2025. </a:t>
            </a:r>
          </a:p>
          <a:p>
            <a:endParaRPr lang="en-US" sz="2400" dirty="0">
              <a:latin typeface="Arial" panose="020B0604020202020204" pitchFamily="34" charset="0"/>
              <a:ea typeface="DengXian" panose="02010600030101010101" pitchFamily="2" charset="-122"/>
              <a:cs typeface="Arial" panose="020B0604020202020204" pitchFamily="34" charset="0"/>
            </a:endParaRPr>
          </a:p>
          <a:p>
            <a:r>
              <a:rPr lang="en-US" sz="2400" dirty="0">
                <a:latin typeface="Arial" panose="020B0604020202020204" pitchFamily="34" charset="0"/>
                <a:ea typeface="DengXian" panose="02010600030101010101" pitchFamily="2" charset="-122"/>
                <a:cs typeface="Arial" panose="020B0604020202020204" pitchFamily="34" charset="0"/>
              </a:rPr>
              <a:t>Communication plan –showcasing each ODTP related action  leading to the conference. </a:t>
            </a:r>
            <a:br>
              <a:rPr lang="en-US" sz="2000" dirty="0">
                <a:effectLst/>
                <a:latin typeface="Arial" panose="020B0604020202020204" pitchFamily="34" charset="0"/>
                <a:ea typeface="Arial" panose="020B0604020202020204" pitchFamily="34" charset="0"/>
              </a:rPr>
            </a:br>
            <a:r>
              <a:rPr lang="en-US" sz="2000" b="1" dirty="0">
                <a:solidFill>
                  <a:srgbClr val="0070C0"/>
                </a:solidFill>
                <a:effectLst/>
                <a:latin typeface="Arial" panose="020B0604020202020204" pitchFamily="34" charset="0"/>
                <a:ea typeface="Arial" panose="020B0604020202020204" pitchFamily="34" charset="0"/>
              </a:rPr>
              <a:t> </a:t>
            </a:r>
            <a:br>
              <a:rPr lang="en-US" sz="2000" dirty="0">
                <a:effectLst/>
                <a:latin typeface="Arial" panose="020B0604020202020204" pitchFamily="34" charset="0"/>
                <a:ea typeface="Arial" panose="020B0604020202020204" pitchFamily="34" charset="0"/>
              </a:rPr>
            </a:br>
            <a:endParaRPr lang="en-US" dirty="0"/>
          </a:p>
        </p:txBody>
      </p:sp>
    </p:spTree>
    <p:extLst>
      <p:ext uri="{BB962C8B-B14F-4D97-AF65-F5344CB8AC3E}">
        <p14:creationId xmlns:p14="http://schemas.microsoft.com/office/powerpoint/2010/main" val="184980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BA511-0D6A-54DA-4888-7D653DEC0650}"/>
              </a:ext>
            </a:extLst>
          </p:cNvPr>
          <p:cNvSpPr>
            <a:spLocks noGrp="1"/>
          </p:cNvSpPr>
          <p:nvPr>
            <p:ph type="title"/>
          </p:nvPr>
        </p:nvSpPr>
        <p:spPr/>
        <p:txBody>
          <a:bodyPr/>
          <a:lstStyle/>
          <a:p>
            <a:pPr algn="ctr"/>
            <a:r>
              <a:rPr lang="en-US" sz="4400" b="1"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ODTP RELATED ENDORSED* ACTIONS </a:t>
            </a:r>
            <a:br>
              <a:rPr lang="en-US" sz="4400" b="1" dirty="0">
                <a:solidFill>
                  <a:srgbClr val="0F4761"/>
                </a:solidFill>
                <a:effectLst/>
                <a:latin typeface="Aptos Display" panose="020B0004020202020204" pitchFamily="34" charset="0"/>
                <a:ea typeface="DengXian Light" panose="02010600030101010101" pitchFamily="2" charset="-122"/>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8DABB47-BAAF-6731-1904-A631885D8DBE}"/>
              </a:ext>
            </a:extLst>
          </p:cNvPr>
          <p:cNvSpPr>
            <a:spLocks noGrp="1"/>
          </p:cNvSpPr>
          <p:nvPr>
            <p:ph idx="1"/>
          </p:nvPr>
        </p:nvSpPr>
        <p:spPr>
          <a:xfrm>
            <a:off x="838199" y="1323996"/>
            <a:ext cx="5504728" cy="5202819"/>
          </a:xfrm>
          <a:solidFill>
            <a:srgbClr val="FFC000"/>
          </a:solidFill>
        </p:spPr>
        <p:txBody>
          <a:bodyPr>
            <a:normAutofit fontScale="70000" lnSpcReduction="20000"/>
          </a:bodyPr>
          <a:lstStyle/>
          <a:p>
            <a:pPr marL="0" marR="0" algn="just">
              <a:buNone/>
            </a:pPr>
            <a:r>
              <a:rPr lang="en-US" sz="1800" b="1"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b="1" i="1" dirty="0">
                <a:solidFill>
                  <a:srgbClr val="0070C0"/>
                </a:solidFill>
                <a:effectLst/>
                <a:latin typeface="Arial" panose="020B0604020202020204" pitchFamily="34" charset="0"/>
                <a:ea typeface="DengXian" panose="02010600030101010101" pitchFamily="2" charset="-122"/>
                <a:cs typeface="Arial" panose="020B0604020202020204" pitchFamily="34" charset="0"/>
              </a:rPr>
              <a:t>The Ocean Decade Tsunami Programme</a:t>
            </a:r>
            <a:endParaRPr lang="en-US" sz="1800" b="1" dirty="0">
              <a:solidFill>
                <a:srgbClr val="0070C0"/>
              </a:solidFill>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b="1" i="1" dirty="0">
                <a:solidFill>
                  <a:srgbClr val="00B050"/>
                </a:solidFill>
                <a:effectLst/>
                <a:latin typeface="Arial" panose="020B0604020202020204" pitchFamily="34" charset="0"/>
                <a:ea typeface="DengXian" panose="02010600030101010101" pitchFamily="2" charset="-122"/>
                <a:cs typeface="Arial" panose="020B0604020202020204" pitchFamily="34" charset="0"/>
              </a:rPr>
              <a:t>Decade Collaborative Centre for Coastal Resilience</a:t>
            </a:r>
            <a:endParaRPr lang="en-US" sz="1800" b="1" dirty="0">
              <a:solidFill>
                <a:srgbClr val="00B050"/>
              </a:solidFill>
              <a:effectLst/>
              <a:latin typeface="Arial" panose="020B0604020202020204" pitchFamily="34" charset="0"/>
              <a:ea typeface="Arial" panose="020B0604020202020204" pitchFamily="34" charset="0"/>
            </a:endParaRPr>
          </a:p>
          <a:p>
            <a:pPr marL="342900" marR="0" lvl="0" indent="-342900" algn="just">
              <a:buFont typeface="+mj-lt"/>
              <a:buAutoNum type="arabicPeriod"/>
            </a:pPr>
            <a:r>
              <a:rPr lang="en-US" sz="1800" i="1"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CoastWAVE</a:t>
            </a: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-Strengthening the Resilience of Coastal Communities in NEAM to The Impact Of Tsunamis And Other Sea Level-Related Coastal Hazards</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Tsunami Potential Coastal Area of Indonesia Mountain Anak </a:t>
            </a:r>
            <a:r>
              <a:rPr lang="en-US" sz="1800" i="1"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Krakata</a:t>
            </a: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 Banten, Sunda </a:t>
            </a:r>
            <a:r>
              <a:rPr lang="en-US" sz="1800" i="1"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Straint</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Global Real-Time Early Alarm for Tsunami (Great),</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Sea Level Station Monitoring Facility</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Tsunami &amp; Climatic Risk Reduction at Protected Areas In Costa Rica</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Integrating Coastal Hazard Warning Systems for Tac, North Atlantic Ocean/ Caribbean Sea</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Open Access to GTS Project (Open-</a:t>
            </a:r>
            <a:r>
              <a:rPr lang="en-US" sz="1800" i="1"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Gts</a:t>
            </a: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 Project),</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US Tsunami Contributions to IOC Tsunami Pt1</a:t>
            </a:r>
            <a:endParaRPr lang="en-US" sz="1800" dirty="0">
              <a:effectLst/>
              <a:latin typeface="Arial" panose="020B0604020202020204" pitchFamily="34" charset="0"/>
              <a:ea typeface="Arial" panose="020B0604020202020204" pitchFamily="34" charset="0"/>
            </a:endParaRPr>
          </a:p>
          <a:p>
            <a:endParaRPr lang="en-US" dirty="0"/>
          </a:p>
        </p:txBody>
      </p:sp>
      <p:sp>
        <p:nvSpPr>
          <p:cNvPr id="4" name="Content Placeholder 2">
            <a:extLst>
              <a:ext uri="{FF2B5EF4-FFF2-40B4-BE49-F238E27FC236}">
                <a16:creationId xmlns:a16="http://schemas.microsoft.com/office/drawing/2014/main" id="{D434C4E2-D30F-9C2D-D3C9-A13242E0245E}"/>
              </a:ext>
            </a:extLst>
          </p:cNvPr>
          <p:cNvSpPr txBox="1">
            <a:spLocks/>
          </p:cNvSpPr>
          <p:nvPr/>
        </p:nvSpPr>
        <p:spPr>
          <a:xfrm>
            <a:off x="6597570" y="1290056"/>
            <a:ext cx="5301205" cy="5202819"/>
          </a:xfrm>
          <a:prstGeom prst="rect">
            <a:avLst/>
          </a:prstGeom>
          <a:solidFill>
            <a:srgbClr val="92D050"/>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US Tsunami Contributions to IOC Tsunami Pt2</a:t>
            </a:r>
            <a:endParaRPr lang="en-US" sz="3400" dirty="0">
              <a:latin typeface="Arial" panose="020B0604020202020204" pitchFamily="34" charset="0"/>
              <a:ea typeface="DengXian" panose="02010600030101010101" pitchFamily="2" charset="-122"/>
            </a:endParaRP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National Institute of Oceanography and Fisheries</a:t>
            </a:r>
            <a:endParaRPr lang="en-US" sz="3400" dirty="0">
              <a:latin typeface="Arial" panose="020B0604020202020204" pitchFamily="34" charset="0"/>
              <a:ea typeface="DengXian" panose="02010600030101010101" pitchFamily="2" charset="-122"/>
            </a:endParaRP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Promote Seabed 2030 And Ocean Mapping </a:t>
            </a:r>
            <a:endParaRPr lang="en-US" sz="3400" dirty="0">
              <a:latin typeface="Arial" panose="020B0604020202020204" pitchFamily="34" charset="0"/>
              <a:ea typeface="DengXian" panose="02010600030101010101" pitchFamily="2" charset="-122"/>
            </a:endParaRP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Smart Subsea Cables</a:t>
            </a: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The Nippon Foundation-GEBCO Seabed 2030 </a:t>
            </a:r>
            <a:endParaRPr lang="en-US" sz="3400" dirty="0">
              <a:latin typeface="Arial" panose="020B0604020202020204" pitchFamily="34" charset="0"/>
              <a:ea typeface="DengXian" panose="02010600030101010101" pitchFamily="2" charset="-122"/>
            </a:endParaRP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Facing And Addressing Ocean Hazards Together</a:t>
            </a:r>
            <a:endParaRPr lang="en-US" sz="3400" dirty="0">
              <a:latin typeface="Arial" panose="020B0604020202020204" pitchFamily="34" charset="0"/>
              <a:ea typeface="DengXian" panose="02010600030101010101" pitchFamily="2" charset="-122"/>
            </a:endParaRP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Epos Thematic Core Services Tsunami</a:t>
            </a:r>
            <a:endParaRPr lang="en-US" sz="3400" dirty="0">
              <a:latin typeface="Arial" panose="020B0604020202020204" pitchFamily="34" charset="0"/>
              <a:ea typeface="DengXian" panose="02010600030101010101" pitchFamily="2" charset="-122"/>
            </a:endParaRP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Sustaining AGITHAR Towards a Global Tsunami Model</a:t>
            </a:r>
            <a:endParaRPr lang="en-US" sz="3400" dirty="0">
              <a:latin typeface="Arial" panose="020B0604020202020204" pitchFamily="34" charset="0"/>
              <a:ea typeface="DengXian" panose="02010600030101010101" pitchFamily="2" charset="-122"/>
            </a:endParaRP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Scaling-Up and Strengthening the Resilience of Coastal Communities in NEAM  To The Impact Of Tsunamis And Other Sea Level-Related Coastal Hazards (</a:t>
            </a:r>
            <a:r>
              <a:rPr lang="en-US" sz="3400" i="1" dirty="0" err="1">
                <a:solidFill>
                  <a:srgbClr val="000000"/>
                </a:solidFill>
                <a:latin typeface="Arial" panose="020B0604020202020204" pitchFamily="34" charset="0"/>
                <a:ea typeface="DengXian" panose="02010600030101010101" pitchFamily="2" charset="-122"/>
                <a:cs typeface="Arial" panose="020B0604020202020204" pitchFamily="34" charset="0"/>
              </a:rPr>
              <a:t>CoastWAVE</a:t>
            </a: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 2.0)</a:t>
            </a:r>
            <a:endParaRPr lang="en-US" sz="3400" dirty="0">
              <a:latin typeface="Arial" panose="020B0604020202020204" pitchFamily="34" charset="0"/>
              <a:ea typeface="DengXian" panose="02010600030101010101" pitchFamily="2" charset="-122"/>
            </a:endParaRP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INCOIS Submarine Cable Multi-Parameter Observatory</a:t>
            </a:r>
            <a:endParaRPr lang="en-US" sz="3400" dirty="0">
              <a:latin typeface="Arial" panose="020B0604020202020204" pitchFamily="34" charset="0"/>
              <a:ea typeface="DengXian" panose="02010600030101010101" pitchFamily="2" charset="-122"/>
            </a:endParaRP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Tsunami Ready Odisha </a:t>
            </a:r>
            <a:endParaRPr lang="en-US" sz="3400" dirty="0">
              <a:latin typeface="Arial" panose="020B0604020202020204" pitchFamily="34" charset="0"/>
              <a:ea typeface="DengXian" panose="02010600030101010101" pitchFamily="2" charset="-122"/>
            </a:endParaRP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People </a:t>
            </a:r>
            <a:r>
              <a:rPr lang="en-US" sz="3400" i="1" dirty="0" err="1">
                <a:solidFill>
                  <a:srgbClr val="000000"/>
                </a:solidFill>
                <a:latin typeface="Arial" panose="020B0604020202020204" pitchFamily="34" charset="0"/>
                <a:ea typeface="DengXian" panose="02010600030101010101" pitchFamily="2" charset="-122"/>
                <a:cs typeface="Arial" panose="020B0604020202020204" pitchFamily="34" charset="0"/>
              </a:rPr>
              <a:t>Centred</a:t>
            </a: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 Tsunami Early Warning for India</a:t>
            </a:r>
            <a:endParaRPr lang="en-US" sz="3400" dirty="0">
              <a:latin typeface="Arial" panose="020B0604020202020204" pitchFamily="34" charset="0"/>
              <a:ea typeface="DengXian" panose="02010600030101010101" pitchFamily="2" charset="-122"/>
            </a:endParaRP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Development Of Comprehensive Tsunami Software</a:t>
            </a:r>
            <a:endParaRPr lang="en-US" sz="3400" dirty="0">
              <a:latin typeface="Arial" panose="020B0604020202020204" pitchFamily="34" charset="0"/>
              <a:ea typeface="DengXian" panose="02010600030101010101" pitchFamily="2" charset="-122"/>
            </a:endParaRP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Sustain (Tsunami Resilient Critical Infrastructure)</a:t>
            </a:r>
            <a:endParaRPr lang="en-US" sz="3400" dirty="0">
              <a:latin typeface="Arial" panose="020B0604020202020204" pitchFamily="34" charset="0"/>
              <a:ea typeface="DengXian" panose="02010600030101010101" pitchFamily="2" charset="-122"/>
            </a:endParaRP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Global Tsunami Model Association (</a:t>
            </a:r>
            <a:r>
              <a:rPr lang="en-US" sz="3400" i="1" dirty="0" err="1">
                <a:solidFill>
                  <a:srgbClr val="000000"/>
                </a:solidFill>
                <a:latin typeface="Arial" panose="020B0604020202020204" pitchFamily="34" charset="0"/>
                <a:ea typeface="DengXian" panose="02010600030101010101" pitchFamily="2" charset="-122"/>
                <a:cs typeface="Arial" panose="020B0604020202020204" pitchFamily="34" charset="0"/>
              </a:rPr>
              <a:t>Gtm</a:t>
            </a: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a:t>
            </a:r>
            <a:endParaRPr lang="en-US" sz="3400" dirty="0">
              <a:latin typeface="Arial" panose="020B0604020202020204" pitchFamily="34" charset="0"/>
              <a:ea typeface="DengXian" panose="02010600030101010101" pitchFamily="2" charset="-122"/>
            </a:endParaRPr>
          </a:p>
          <a:p>
            <a:pPr marL="514350" indent="-514350" algn="just">
              <a:lnSpc>
                <a:spcPct val="150000"/>
              </a:lnSpc>
              <a:buAutoNum type="arabicPeriod" startAt="11"/>
            </a:pPr>
            <a:r>
              <a:rPr lang="en-US" sz="3400" i="1" dirty="0">
                <a:solidFill>
                  <a:srgbClr val="000000"/>
                </a:solidFill>
                <a:latin typeface="Arial" panose="020B0604020202020204" pitchFamily="34" charset="0"/>
                <a:ea typeface="DengXian" panose="02010600030101010101" pitchFamily="2" charset="-122"/>
                <a:cs typeface="Arial" panose="020B0604020202020204" pitchFamily="34" charset="0"/>
              </a:rPr>
              <a:t>NEAM-Commitment</a:t>
            </a:r>
            <a:endParaRPr lang="en-US" sz="3400" dirty="0">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2442577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8250" y="3400084"/>
            <a:ext cx="5644951"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23 April 2025</a:t>
            </a:r>
          </a:p>
        </p:txBody>
      </p:sp>
      <p:sp>
        <p:nvSpPr>
          <p:cNvPr id="5" name="Rectangle 4"/>
          <p:cNvSpPr/>
          <p:nvPr/>
        </p:nvSpPr>
        <p:spPr>
          <a:xfrm>
            <a:off x="6320595" y="4526055"/>
            <a:ext cx="4431326" cy="10464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Tsunami Resilience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UNESCO IOC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213FC7C9-AF3A-5131-0B95-98F57811EC23}"/>
              </a:ext>
            </a:extLst>
          </p:cNvPr>
          <p:cNvSpPr txBox="1"/>
          <p:nvPr/>
        </p:nvSpPr>
        <p:spPr>
          <a:xfrm>
            <a:off x="8986900" y="1267570"/>
            <a:ext cx="18473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32C4DFD-0AFC-5D7A-B7B3-0B9FD45DDD7B}"/>
              </a:ext>
            </a:extLst>
          </p:cNvPr>
          <p:cNvSpPr txBox="1"/>
          <p:nvPr/>
        </p:nvSpPr>
        <p:spPr>
          <a:xfrm>
            <a:off x="6240392" y="401849"/>
            <a:ext cx="609407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0" cap="none" spc="0" normalizeH="0" baseline="0" noProof="0" dirty="0">
                <a:ln>
                  <a:noFill/>
                </a:ln>
                <a:solidFill>
                  <a:srgbClr val="FFC000"/>
                </a:solidFill>
                <a:effectLst/>
                <a:uLnTx/>
                <a:uFillTx/>
                <a:latin typeface="Calibri" panose="020F0502020204030204" pitchFamily="34" charset="0"/>
                <a:ea typeface="+mn-ea"/>
                <a:cs typeface="+mn-cs"/>
              </a:rPr>
              <a:t> </a:t>
            </a:r>
            <a:endParaRPr kumimoji="0" lang="en-US" sz="1200" b="0" i="0" u="none" strike="noStrike" kern="0" cap="none" spc="0" normalizeH="0" baseline="0" noProof="0" dirty="0">
              <a:ln>
                <a:noFill/>
              </a:ln>
              <a:solidFill>
                <a:srgbClr val="FFC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4BA5099-FDC7-B87B-DB9E-13CB88501A70}"/>
              </a:ext>
            </a:extLst>
          </p:cNvPr>
          <p:cNvSpPr txBox="1"/>
          <p:nvPr/>
        </p:nvSpPr>
        <p:spPr>
          <a:xfrm>
            <a:off x="6336993" y="162029"/>
            <a:ext cx="5484543" cy="41242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Arial" panose="020B0604020202020204" pitchFamily="34" charset="0"/>
                <a:ea typeface="Arial" panose="020B0604020202020204" pitchFamily="34" charset="0"/>
                <a:cs typeface="+mn-cs"/>
              </a:rPr>
              <a:t>FIRST UNESCO –IOC OCEAN DECADE TSUNAMI PROGRAMME (ODTP) CONFERENCE</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br>
            <a:r>
              <a:rPr kumimoji="0" lang="en-US" sz="1800" b="1" i="0" u="none" strike="noStrike" kern="1200" cap="none" spc="0" normalizeH="0" baseline="0" noProof="0" dirty="0">
                <a:ln>
                  <a:noFill/>
                </a:ln>
                <a:solidFill>
                  <a:srgbClr val="0070C0"/>
                </a:solidFill>
                <a:effectLst/>
                <a:uLnTx/>
                <a:uFillTx/>
                <a:latin typeface="Arial" panose="020B0604020202020204" pitchFamily="34" charset="0"/>
                <a:ea typeface="Arial" panose="020B0604020202020204" pitchFamily="34" charset="0"/>
                <a:cs typeface="+mn-cs"/>
              </a:rPr>
              <a:t> </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b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mn-cs"/>
              </a:rPr>
              <a:t>Building Resilient Coasts: Accelerating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C000">
                    <a:lumMod val="60000"/>
                    <a:lumOff val="40000"/>
                  </a:srgbClr>
                </a:solidFill>
                <a:effectLst/>
                <a:uLnTx/>
                <a:uFillTx/>
                <a:latin typeface="Arial" panose="020B0604020202020204" pitchFamily="34" charset="0"/>
                <a:ea typeface="Arial" panose="020B0604020202020204" pitchFamily="34" charset="0"/>
                <a:cs typeface="+mn-cs"/>
              </a:rPr>
              <a:t>Combining Technologies and tsunami community preparedness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2A900"/>
                </a:solidFill>
                <a:effectLst/>
                <a:uLnTx/>
                <a:uFillTx/>
                <a:latin typeface="Arial" panose="020B0604020202020204" pitchFamily="34" charset="0"/>
                <a:ea typeface="Arial" panose="020B0604020202020204" pitchFamily="34" charset="0"/>
                <a:cs typeface="+mn-cs"/>
              </a:rPr>
              <a:t>10-11 November 2025, Hyderabad, India </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Arial" panose="020B0604020202020204" pitchFamily="34" charset="0"/>
                <a:ea typeface="Arial" panose="020B0604020202020204" pitchFamily="34" charset="0"/>
                <a:cs typeface="+mn-cs"/>
              </a:rPr>
              <a:t>Concept, Work Plan and Guidance Note </a:t>
            </a:r>
            <a:endParaRPr kumimoji="0" lang="en-US" sz="1800" b="0" i="0" u="none" strike="noStrike" kern="1200" cap="none" spc="0" normalizeH="0" baseline="0" noProof="0" dirty="0">
              <a:ln>
                <a:noFill/>
              </a:ln>
              <a:solidFill>
                <a:srgbClr val="00B0F0"/>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rPr>
            </a:br>
            <a:r>
              <a:rPr kumimoji="0" lang="en-US" sz="1800" b="1" i="0" u="none" strike="noStrike" kern="1200" cap="none" spc="0" normalizeH="0" baseline="0" noProof="0" dirty="0">
                <a:ln>
                  <a:noFill/>
                </a:ln>
                <a:solidFill>
                  <a:srgbClr val="FFC000"/>
                </a:solidFill>
                <a:effectLst/>
                <a:uLnTx/>
                <a:uFillTx/>
                <a:latin typeface="Arial" panose="020B0604020202020204" pitchFamily="34" charset="0"/>
                <a:ea typeface="Arial" panose="020B0604020202020204" pitchFamily="34" charset="0"/>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82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a:extLst>
              <a:ext uri="{FF2B5EF4-FFF2-40B4-BE49-F238E27FC236}">
                <a16:creationId xmlns:a16="http://schemas.microsoft.com/office/drawing/2014/main" id="{6517E5E3-4ED1-9D92-44F1-010627323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5221" b="3"/>
          <a:stretch/>
        </p:blipFill>
        <p:spPr bwMode="auto">
          <a:xfrm>
            <a:off x="162065" y="324089"/>
            <a:ext cx="6323142" cy="559366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Image">
            <a:extLst>
              <a:ext uri="{FF2B5EF4-FFF2-40B4-BE49-F238E27FC236}">
                <a16:creationId xmlns:a16="http://schemas.microsoft.com/office/drawing/2014/main" id="{64E9B76B-9174-87AF-5C63-9C8368FFB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0367" r="-1" b="-1"/>
          <a:stretch/>
        </p:blipFill>
        <p:spPr bwMode="auto">
          <a:xfrm>
            <a:off x="6795930" y="1685367"/>
            <a:ext cx="5396070" cy="5172635"/>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B5ECB0-F9B9-1F04-9FCC-9278960CA288}"/>
              </a:ext>
            </a:extLst>
          </p:cNvPr>
          <p:cNvSpPr txBox="1"/>
          <p:nvPr/>
        </p:nvSpPr>
        <p:spPr>
          <a:xfrm>
            <a:off x="6795930" y="451413"/>
            <a:ext cx="204517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Calibri" panose="020F0502020204030204"/>
                <a:ea typeface="+mn-ea"/>
                <a:cs typeface="+mn-cs"/>
              </a:rPr>
              <a:t>INCOIS </a:t>
            </a:r>
            <a:endParaRPr kumimoji="0" lang="en-US" sz="4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4627F90-ECF8-666C-CA51-702363B8719F}"/>
              </a:ext>
            </a:extLst>
          </p:cNvPr>
          <p:cNvSpPr txBox="1"/>
          <p:nvPr/>
        </p:nvSpPr>
        <p:spPr>
          <a:xfrm>
            <a:off x="5130479" y="1299222"/>
            <a:ext cx="609407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750"/>
              </a:spcBef>
              <a:spcAft>
                <a:spcPts val="750"/>
              </a:spcAft>
              <a:buClrTx/>
              <a:buSzTx/>
              <a:buFontTx/>
              <a:buNone/>
              <a:tabLst/>
              <a:defRPr/>
            </a:pPr>
            <a:r>
              <a:rPr kumimoji="0" lang="fr-FR"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mn-cs"/>
              </a:rPr>
              <a:t>Indian</a:t>
            </a:r>
            <a:r>
              <a:rPr kumimoji="0" lang="fr-FR"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National Centre for Ocean Information Services</a:t>
            </a:r>
          </a:p>
        </p:txBody>
      </p:sp>
    </p:spTree>
    <p:extLst>
      <p:ext uri="{BB962C8B-B14F-4D97-AF65-F5344CB8AC3E}">
        <p14:creationId xmlns:p14="http://schemas.microsoft.com/office/powerpoint/2010/main" val="1166628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0095-61D5-09FE-93DB-DBD73E7A01BF}"/>
              </a:ext>
            </a:extLst>
          </p:cNvPr>
          <p:cNvSpPr>
            <a:spLocks noGrp="1"/>
          </p:cNvSpPr>
          <p:nvPr>
            <p:ph type="title"/>
          </p:nvPr>
        </p:nvSpPr>
        <p:spPr/>
        <p:txBody>
          <a:bodyPr/>
          <a:lstStyle/>
          <a:p>
            <a:pPr algn="ctr"/>
            <a:r>
              <a:rPr lang="en-US" dirty="0">
                <a:solidFill>
                  <a:srgbClr val="0070C0"/>
                </a:solidFill>
              </a:rPr>
              <a:t>INTRODUCTION /BACKGROUND </a:t>
            </a:r>
          </a:p>
        </p:txBody>
      </p:sp>
      <p:sp>
        <p:nvSpPr>
          <p:cNvPr id="3" name="Content Placeholder 2">
            <a:extLst>
              <a:ext uri="{FF2B5EF4-FFF2-40B4-BE49-F238E27FC236}">
                <a16:creationId xmlns:a16="http://schemas.microsoft.com/office/drawing/2014/main" id="{6A4D03A5-0266-FB5C-D330-0D48BB9876C7}"/>
              </a:ext>
            </a:extLst>
          </p:cNvPr>
          <p:cNvSpPr>
            <a:spLocks noGrp="1"/>
          </p:cNvSpPr>
          <p:nvPr>
            <p:ph idx="1"/>
          </p:nvPr>
        </p:nvSpPr>
        <p:spPr/>
        <p:txBody>
          <a:bodyPr>
            <a:normAutofit fontScale="92500"/>
          </a:bodyPr>
          <a:lstStyle/>
          <a:p>
            <a:r>
              <a:rPr lang="en-US" sz="2400" dirty="0">
                <a:solidFill>
                  <a:srgbClr val="000000"/>
                </a:solidFill>
                <a:effectLst/>
                <a:latin typeface="Arial" panose="020B0604020202020204" pitchFamily="34" charset="0"/>
                <a:ea typeface="Arial" panose="020B0604020202020204" pitchFamily="34" charset="0"/>
              </a:rPr>
              <a:t>At the </a:t>
            </a:r>
            <a:r>
              <a:rPr lang="en-US" sz="2400" u="sng" dirty="0">
                <a:solidFill>
                  <a:srgbClr val="467886"/>
                </a:solidFill>
                <a:effectLst/>
                <a:latin typeface="Arial" panose="020B0604020202020204" pitchFamily="34" charset="0"/>
                <a:ea typeface="DengXian" panose="02010600030101010101" pitchFamily="2" charset="-122"/>
                <a:cs typeface="Arial" panose="020B0604020202020204" pitchFamily="34" charset="0"/>
                <a:hlinkClick r:id="rId2"/>
              </a:rPr>
              <a:t>5th ODTP-SC</a:t>
            </a:r>
            <a:r>
              <a:rPr lang="en-US" sz="2400" dirty="0">
                <a:effectLst/>
                <a:latin typeface="Arial" panose="020B0604020202020204" pitchFamily="34" charset="0"/>
                <a:ea typeface="DengXian" panose="02010600030101010101" pitchFamily="2" charset="-122"/>
                <a:cs typeface="Arial" panose="020B0604020202020204" pitchFamily="34" charset="0"/>
              </a:rPr>
              <a:t> held in Paris, 16-17Janary 2025 members agreed to collaborate on conferences addressing both the ODTP’s high-level objectives alongside the IAPSO/IASPEI/IAVCEI </a:t>
            </a:r>
            <a:r>
              <a:rPr lang="en-US" sz="2400" b="1" dirty="0">
                <a:solidFill>
                  <a:srgbClr val="C00000"/>
                </a:solidFill>
                <a:effectLst/>
                <a:latin typeface="Arial" panose="020B0604020202020204" pitchFamily="34" charset="0"/>
                <a:ea typeface="DengXian" panose="02010600030101010101" pitchFamily="2" charset="-122"/>
                <a:cs typeface="Arial" panose="020B0604020202020204" pitchFamily="34" charset="0"/>
              </a:rPr>
              <a:t>Joint Tsunami Commission (JTC) International Tsunami Symposium </a:t>
            </a:r>
            <a:r>
              <a:rPr lang="en-US" sz="2400" dirty="0">
                <a:effectLst/>
                <a:latin typeface="Arial" panose="020B0604020202020204" pitchFamily="34" charset="0"/>
                <a:ea typeface="DengXian" panose="02010600030101010101" pitchFamily="2" charset="-122"/>
                <a:cs typeface="Arial" panose="020B0604020202020204" pitchFamily="34" charset="0"/>
              </a:rPr>
              <a:t>(</a:t>
            </a:r>
            <a:r>
              <a:rPr lang="en-US" sz="2400" dirty="0">
                <a:effectLst/>
                <a:latin typeface="Arial" panose="020B0604020202020204" pitchFamily="34" charset="0"/>
                <a:ea typeface="DengXian" panose="02010600030101010101" pitchFamily="2" charset="-122"/>
                <a:cs typeface="Arial" panose="020B0604020202020204" pitchFamily="34" charset="0"/>
                <a:hlinkClick r:id="rId3"/>
              </a:rPr>
              <a:t>ITS</a:t>
            </a:r>
            <a:r>
              <a:rPr lang="en-US" sz="2400" dirty="0">
                <a:effectLst/>
                <a:latin typeface="Arial" panose="020B0604020202020204" pitchFamily="34" charset="0"/>
                <a:ea typeface="DengXian" panose="02010600030101010101" pitchFamily="2" charset="-122"/>
                <a:cs typeface="Arial" panose="020B0604020202020204" pitchFamily="34" charset="0"/>
              </a:rPr>
              <a:t>) in Hyderabad, scheduled for November 12–14, 2025. </a:t>
            </a:r>
          </a:p>
          <a:p>
            <a:endParaRPr lang="en-US" sz="2400" dirty="0">
              <a:latin typeface="Arial" panose="020B0604020202020204" pitchFamily="34" charset="0"/>
              <a:ea typeface="DengXian" panose="02010600030101010101" pitchFamily="2" charset="-122"/>
              <a:cs typeface="Arial" panose="020B0604020202020204" pitchFamily="34" charset="0"/>
            </a:endParaRPr>
          </a:p>
          <a:p>
            <a:r>
              <a:rPr lang="en-US" sz="2400" dirty="0">
                <a:effectLst/>
                <a:latin typeface="Arial" panose="020B0604020202020204" pitchFamily="34" charset="0"/>
                <a:ea typeface="DengXian" panose="02010600030101010101" pitchFamily="2" charset="-122"/>
                <a:cs typeface="Arial" panose="020B0604020202020204" pitchFamily="34" charset="0"/>
              </a:rPr>
              <a:t>During the TOWS -XVIII meetings, it was decided to organize the </a:t>
            </a:r>
            <a:r>
              <a:rPr lang="en-US" sz="24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First ODTP Conference i</a:t>
            </a:r>
            <a:r>
              <a:rPr lang="en-US" sz="2400" dirty="0">
                <a:effectLst/>
                <a:latin typeface="Arial" panose="020B0604020202020204" pitchFamily="34" charset="0"/>
                <a:ea typeface="DengXian" panose="02010600030101010101" pitchFamily="2" charset="-122"/>
                <a:cs typeface="Arial" panose="020B0604020202020204" pitchFamily="34" charset="0"/>
              </a:rPr>
              <a:t>n Hyderabad alongside the IUGG-JTC ITS event, hosted by INCOIS, with a focus on advancing both ODTP’s high-level objectives</a:t>
            </a:r>
            <a:r>
              <a:rPr lang="en-US" sz="2400" dirty="0">
                <a:latin typeface="Arial" panose="020B0604020202020204" pitchFamily="34" charset="0"/>
                <a:ea typeface="DengXian" panose="02010600030101010101" pitchFamily="2" charset="-122"/>
                <a:cs typeface="Arial" panose="020B0604020202020204" pitchFamily="34" charset="0"/>
              </a:rPr>
              <a:t>.</a:t>
            </a:r>
          </a:p>
          <a:p>
            <a:endParaRPr lang="en-US" sz="2400" dirty="0">
              <a:latin typeface="Arial" panose="020B0604020202020204" pitchFamily="34" charset="0"/>
              <a:ea typeface="DengXian" panose="02010600030101010101" pitchFamily="2" charset="-122"/>
              <a:cs typeface="Arial" panose="020B0604020202020204" pitchFamily="34" charset="0"/>
            </a:endParaRPr>
          </a:p>
          <a:p>
            <a:r>
              <a:rPr lang="en-US" sz="2400" dirty="0">
                <a:latin typeface="Arial" panose="020B0604020202020204" pitchFamily="34" charset="0"/>
                <a:ea typeface="DengXian" panose="02010600030101010101" pitchFamily="2" charset="-122"/>
                <a:cs typeface="Arial" panose="020B0604020202020204" pitchFamily="34" charset="0"/>
              </a:rPr>
              <a:t>INCOIS on 8</a:t>
            </a:r>
            <a:r>
              <a:rPr lang="en-US" sz="2400" baseline="30000" dirty="0">
                <a:latin typeface="Arial" panose="020B0604020202020204" pitchFamily="34" charset="0"/>
                <a:ea typeface="DengXian" panose="02010600030101010101" pitchFamily="2" charset="-122"/>
                <a:cs typeface="Arial" panose="020B0604020202020204" pitchFamily="34" charset="0"/>
              </a:rPr>
              <a:t>th</a:t>
            </a:r>
            <a:r>
              <a:rPr lang="en-US" sz="2400" dirty="0">
                <a:latin typeface="Arial" panose="020B0604020202020204" pitchFamily="34" charset="0"/>
                <a:ea typeface="DengXian" panose="02010600030101010101" pitchFamily="2" charset="-122"/>
                <a:cs typeface="Arial" panose="020B0604020202020204" pitchFamily="34" charset="0"/>
              </a:rPr>
              <a:t> April 2025 agreed to host the first ODTP Conference, 10-11 Nov 2025.</a:t>
            </a:r>
            <a:endParaRPr lang="en-US" dirty="0"/>
          </a:p>
        </p:txBody>
      </p:sp>
    </p:spTree>
    <p:extLst>
      <p:ext uri="{BB962C8B-B14F-4D97-AF65-F5344CB8AC3E}">
        <p14:creationId xmlns:p14="http://schemas.microsoft.com/office/powerpoint/2010/main" val="2486714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F8F40-F005-189A-FA2A-B87AB37B2CED}"/>
              </a:ext>
            </a:extLst>
          </p:cNvPr>
          <p:cNvSpPr>
            <a:spLocks noGrp="1"/>
          </p:cNvSpPr>
          <p:nvPr>
            <p:ph type="title"/>
          </p:nvPr>
        </p:nvSpPr>
        <p:spPr/>
        <p:txBody>
          <a:bodyPr/>
          <a:lstStyle/>
          <a:p>
            <a:pPr algn="ctr"/>
            <a:r>
              <a:rPr lang="en-US" b="1" dirty="0">
                <a:solidFill>
                  <a:srgbClr val="0070C0"/>
                </a:solidFill>
              </a:rPr>
              <a:t>AIMS</a:t>
            </a:r>
          </a:p>
        </p:txBody>
      </p:sp>
      <p:sp>
        <p:nvSpPr>
          <p:cNvPr id="3" name="Content Placeholder 2">
            <a:extLst>
              <a:ext uri="{FF2B5EF4-FFF2-40B4-BE49-F238E27FC236}">
                <a16:creationId xmlns:a16="http://schemas.microsoft.com/office/drawing/2014/main" id="{A25E71DF-624F-F15E-3282-E07033B95DB9}"/>
              </a:ext>
            </a:extLst>
          </p:cNvPr>
          <p:cNvSpPr>
            <a:spLocks noGrp="1"/>
          </p:cNvSpPr>
          <p:nvPr>
            <p:ph idx="1"/>
          </p:nvPr>
        </p:nvSpPr>
        <p:spPr/>
        <p:txBody>
          <a:bodyPr/>
          <a:lstStyle/>
          <a:p>
            <a:pPr marL="0" marR="0">
              <a:buNone/>
            </a:pPr>
            <a:r>
              <a:rPr lang="en-US" sz="18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indent="0" algn="just">
              <a:buNone/>
            </a:pPr>
            <a:r>
              <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The first ODTP Conference offers an important  opportunity to unite the TEWS and coastal resilience communities within the framework of Ocean Decade Challenge 6 and the ODTP , with a strong emphasis on coastal hazards, particularly tsunamis. </a:t>
            </a:r>
          </a:p>
          <a:p>
            <a:pPr marL="0" marR="0" indent="0" algn="just">
              <a:buNone/>
            </a:pPr>
            <a:endPar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algn="just"/>
            <a:r>
              <a:rPr lang="en-US" sz="2400" b="1" dirty="0">
                <a:solidFill>
                  <a:srgbClr val="2D2D2D"/>
                </a:solidFill>
                <a:latin typeface="Arial" panose="020B0604020202020204" pitchFamily="34" charset="0"/>
                <a:ea typeface="DengXian" panose="02010600030101010101" pitchFamily="2" charset="-122"/>
                <a:cs typeface="Arial" panose="020B0604020202020204" pitchFamily="34" charset="0"/>
              </a:rPr>
              <a:t>P</a:t>
            </a:r>
            <a:r>
              <a:rPr lang="en-US" sz="2400" b="1" dirty="0">
                <a:solidFill>
                  <a:srgbClr val="2D2D2D"/>
                </a:solidFill>
                <a:effectLst/>
                <a:latin typeface="Arial" panose="020B0604020202020204" pitchFamily="34" charset="0"/>
                <a:ea typeface="DengXian" panose="02010600030101010101" pitchFamily="2" charset="-122"/>
                <a:cs typeface="Arial" panose="020B0604020202020204" pitchFamily="34" charset="0"/>
              </a:rPr>
              <a:t>ropose strategies  to enhance/accelerate and energize endorsed and future actions to contribute to the ODTP</a:t>
            </a:r>
            <a:r>
              <a:rPr lang="en-US" sz="2400" b="1" dirty="0">
                <a:solidFill>
                  <a:srgbClr val="2D2D2D"/>
                </a:solidFill>
                <a:latin typeface="Arial" panose="020B0604020202020204" pitchFamily="34" charset="0"/>
                <a:ea typeface="DengXian" panose="02010600030101010101" pitchFamily="2" charset="-122"/>
                <a:cs typeface="Arial" panose="020B0604020202020204" pitchFamily="34" charset="0"/>
              </a:rPr>
              <a:t> and </a:t>
            </a:r>
            <a:r>
              <a:rPr lang="en-US" sz="2400" b="1" dirty="0">
                <a:solidFill>
                  <a:srgbClr val="2D2D2D"/>
                </a:solidFill>
                <a:effectLst/>
                <a:latin typeface="Arial" panose="020B0604020202020204" pitchFamily="34" charset="0"/>
                <a:ea typeface="DengXian" panose="02010600030101010101" pitchFamily="2" charset="-122"/>
                <a:cs typeface="Arial" panose="020B0604020202020204" pitchFamily="34" charset="0"/>
              </a:rPr>
              <a:t>OD challenge 6</a:t>
            </a:r>
            <a:endPar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0" marR="0" algn="just"/>
            <a:endPar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endParaRPr>
          </a:p>
          <a:p>
            <a:pPr marL="0" marR="0" algn="just"/>
            <a:r>
              <a:rPr lang="en-US" sz="2400" b="1" dirty="0">
                <a:solidFill>
                  <a:srgbClr val="000000"/>
                </a:solidFill>
                <a:latin typeface="Arial" panose="020B0604020202020204" pitchFamily="34" charset="0"/>
                <a:ea typeface="DengXian" panose="02010600030101010101" pitchFamily="2" charset="-122"/>
                <a:cs typeface="Arial" panose="020B0604020202020204" pitchFamily="34" charset="0"/>
              </a:rPr>
              <a:t>F</a:t>
            </a:r>
            <a:r>
              <a:rPr lang="en-US" sz="2400" b="1" dirty="0">
                <a:solidFill>
                  <a:srgbClr val="000000"/>
                </a:solidFill>
                <a:effectLst/>
                <a:latin typeface="Arial" panose="020B0604020202020204" pitchFamily="34" charset="0"/>
                <a:ea typeface="DengXian" panose="02010600030101010101" pitchFamily="2" charset="-122"/>
                <a:cs typeface="Arial" panose="020B0604020202020204" pitchFamily="34" charset="0"/>
              </a:rPr>
              <a:t>oster collaboration, strengthen connections</a:t>
            </a:r>
            <a:r>
              <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and </a:t>
            </a:r>
            <a:r>
              <a:rPr lang="en-US" sz="2400" b="1" dirty="0">
                <a:solidFill>
                  <a:srgbClr val="000000"/>
                </a:solidFill>
                <a:effectLst/>
                <a:latin typeface="Arial" panose="020B0604020202020204" pitchFamily="34" charset="0"/>
                <a:ea typeface="DengXian" panose="02010600030101010101" pitchFamily="2" charset="-122"/>
                <a:cs typeface="Arial" panose="020B0604020202020204" pitchFamily="34" charset="0"/>
              </a:rPr>
              <a:t>co-design strategic pathways </a:t>
            </a:r>
            <a:r>
              <a:rPr lang="en-US" sz="24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forward.</a:t>
            </a:r>
            <a:endParaRPr lang="en-US" sz="24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20854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89BB-2C13-3854-C637-7F8A3C7FCE89}"/>
              </a:ext>
            </a:extLst>
          </p:cNvPr>
          <p:cNvSpPr>
            <a:spLocks noGrp="1"/>
          </p:cNvSpPr>
          <p:nvPr>
            <p:ph type="title"/>
          </p:nvPr>
        </p:nvSpPr>
        <p:spPr/>
        <p:txBody>
          <a:bodyPr/>
          <a:lstStyle/>
          <a:p>
            <a:pPr algn="ctr"/>
            <a:r>
              <a:rPr lang="en-US" sz="4400" b="1" kern="0"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OBJECTIVES </a:t>
            </a:r>
            <a:br>
              <a:rPr lang="en-US" sz="4400" b="1" kern="0" dirty="0">
                <a:solidFill>
                  <a:srgbClr val="0F4761"/>
                </a:solidFill>
                <a:effectLst/>
                <a:latin typeface="Aptos Display" panose="020B0004020202020204" pitchFamily="34" charset="0"/>
                <a:ea typeface="DengXian Light" panose="02010600030101010101" pitchFamily="2" charset="-122"/>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10BCB06-A684-E33F-9C7F-4200AB02F81B}"/>
              </a:ext>
            </a:extLst>
          </p:cNvPr>
          <p:cNvSpPr>
            <a:spLocks noGrp="1"/>
          </p:cNvSpPr>
          <p:nvPr>
            <p:ph idx="1"/>
          </p:nvPr>
        </p:nvSpPr>
        <p:spPr>
          <a:xfrm>
            <a:off x="838200" y="1458410"/>
            <a:ext cx="10515600" cy="4718553"/>
          </a:xfrm>
        </p:spPr>
        <p:txBody>
          <a:bodyPr>
            <a:normAutofit/>
          </a:bodyPr>
          <a:lstStyle/>
          <a:p>
            <a:pPr marL="0" marR="0">
              <a:buNone/>
            </a:pPr>
            <a:r>
              <a:rPr lang="en-US" sz="1800" b="1" dirty="0">
                <a:effectLst/>
                <a:latin typeface="Arial" panose="020B0604020202020204" pitchFamily="34" charset="0"/>
                <a:ea typeface="DengXian" panose="02010600030101010101" pitchFamily="2" charset="-122"/>
                <a:cs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lnSpc>
                <a:spcPts val="1380"/>
              </a:lnSpc>
              <a:spcAft>
                <a:spcPts val="800"/>
              </a:spcAft>
              <a:buNone/>
            </a:pPr>
            <a:r>
              <a:rPr lang="en-US" sz="2000" dirty="0">
                <a:solidFill>
                  <a:srgbClr val="000000"/>
                </a:solidFill>
                <a:effectLst/>
                <a:latin typeface="Arial" panose="020B0604020202020204" pitchFamily="34" charset="0"/>
                <a:ea typeface="DengXian" panose="02010600030101010101" pitchFamily="2" charset="-122"/>
                <a:cs typeface="Arial" panose="020B0604020202020204" pitchFamily="34" charset="0"/>
              </a:rPr>
              <a:t>The event will</a:t>
            </a:r>
            <a:endParaRPr lang="en-US" sz="2000" dirty="0">
              <a:effectLst/>
              <a:latin typeface="Arial" panose="020B0604020202020204" pitchFamily="34" charset="0"/>
              <a:ea typeface="Arial" panose="020B0604020202020204" pitchFamily="34" charset="0"/>
            </a:endParaRPr>
          </a:p>
          <a:p>
            <a:pPr marL="342900" marR="0" lvl="0" indent="-342900">
              <a:buFont typeface="+mj-lt"/>
              <a:buAutoNum type="romanLcPeriod"/>
              <a:tabLst>
                <a:tab pos="457200" algn="l"/>
              </a:tabLst>
            </a:pPr>
            <a:r>
              <a:rPr lang="en-US" sz="2000" dirty="0">
                <a:solidFill>
                  <a:srgbClr val="2D2D2D"/>
                </a:solidFill>
                <a:effectLst/>
                <a:latin typeface="Arial" panose="020B0604020202020204" pitchFamily="34" charset="0"/>
                <a:ea typeface="DengXian" panose="02010600030101010101" pitchFamily="2" charset="-122"/>
                <a:cs typeface="Arial" panose="020B0604020202020204" pitchFamily="34" charset="0"/>
              </a:rPr>
              <a:t>Provide an overview of the ODTP endorsed actions and their progress </a:t>
            </a:r>
            <a:endParaRPr lang="en-US" sz="2000" dirty="0">
              <a:solidFill>
                <a:srgbClr val="2D2D2D"/>
              </a:solidFill>
              <a:effectLst/>
              <a:latin typeface="Arial" panose="020B0604020202020204" pitchFamily="34" charset="0"/>
              <a:ea typeface="Arial" panose="020B0604020202020204" pitchFamily="34" charset="0"/>
            </a:endParaRPr>
          </a:p>
          <a:p>
            <a:pPr marL="342900" marR="0" lvl="0" indent="-342900">
              <a:buFont typeface="+mj-lt"/>
              <a:buAutoNum type="romanLcPeriod"/>
              <a:tabLst>
                <a:tab pos="457200" algn="l"/>
              </a:tabLst>
            </a:pPr>
            <a:r>
              <a:rPr lang="en-US" sz="2000" dirty="0">
                <a:solidFill>
                  <a:srgbClr val="2D2D2D"/>
                </a:solidFill>
                <a:effectLst/>
                <a:latin typeface="Arial" panose="020B0604020202020204" pitchFamily="34" charset="0"/>
                <a:ea typeface="DengXian" panose="02010600030101010101" pitchFamily="2" charset="-122"/>
                <a:cs typeface="Arial" panose="020B0604020202020204" pitchFamily="34" charset="0"/>
              </a:rPr>
              <a:t>Showcase how are ODTP actions contributing to OD challenge 6 on increasing community resilience  to ocean hazards/risks</a:t>
            </a:r>
          </a:p>
          <a:p>
            <a:pPr marL="342900" marR="0" lvl="0" indent="-342900">
              <a:buFont typeface="+mj-lt"/>
              <a:buAutoNum type="romanLcPeriod"/>
              <a:tabLst>
                <a:tab pos="457200" algn="l"/>
              </a:tabLst>
            </a:pPr>
            <a:r>
              <a:rPr lang="en-US" sz="2000" dirty="0">
                <a:solidFill>
                  <a:srgbClr val="2D2D2D"/>
                </a:solidFill>
                <a:effectLst/>
                <a:latin typeface="Arial" panose="020B0604020202020204" pitchFamily="34" charset="0"/>
                <a:ea typeface="DengXian" panose="02010600030101010101" pitchFamily="2" charset="-122"/>
                <a:cs typeface="Arial" panose="020B0604020202020204" pitchFamily="34" charset="0"/>
              </a:rPr>
              <a:t>Share knowledge and experiences amongst  ODTP endorsed actions</a:t>
            </a:r>
            <a:endParaRPr lang="en-US" sz="2000" dirty="0">
              <a:solidFill>
                <a:srgbClr val="2D2D2D"/>
              </a:solidFill>
              <a:effectLst/>
              <a:latin typeface="Arial" panose="020B0604020202020204" pitchFamily="34" charset="0"/>
              <a:ea typeface="Arial" panose="020B0604020202020204" pitchFamily="34" charset="0"/>
            </a:endParaRPr>
          </a:p>
          <a:p>
            <a:pPr marL="342900" marR="0" lvl="0" indent="-342900">
              <a:buFont typeface="+mj-lt"/>
              <a:buAutoNum type="romanLcPeriod"/>
              <a:tabLst>
                <a:tab pos="457200" algn="l"/>
              </a:tabLst>
            </a:pPr>
            <a:r>
              <a:rPr lang="en-US" sz="2000" dirty="0">
                <a:solidFill>
                  <a:srgbClr val="2D2D2D"/>
                </a:solidFill>
                <a:effectLst/>
                <a:latin typeface="Arial" panose="020B0604020202020204" pitchFamily="34" charset="0"/>
                <a:ea typeface="DengXian" panose="02010600030101010101" pitchFamily="2" charset="-122"/>
                <a:cs typeface="Arial" panose="020B0604020202020204" pitchFamily="34" charset="0"/>
              </a:rPr>
              <a:t>Identify gaps, challenges, priorities and opportunities to implement the ODTP-RDI Plan.</a:t>
            </a:r>
            <a:endParaRPr lang="en-US" sz="2000" dirty="0">
              <a:solidFill>
                <a:srgbClr val="2D2D2D"/>
              </a:solidFill>
              <a:effectLst/>
              <a:latin typeface="Arial" panose="020B0604020202020204" pitchFamily="34" charset="0"/>
              <a:ea typeface="Arial" panose="020B0604020202020204" pitchFamily="34" charset="0"/>
            </a:endParaRPr>
          </a:p>
          <a:p>
            <a:pPr marL="342900" indent="-342900">
              <a:buFont typeface="+mj-lt"/>
              <a:buAutoNum type="romanLcPeriod"/>
              <a:tabLst>
                <a:tab pos="457200" algn="l"/>
              </a:tabLst>
            </a:pPr>
            <a:r>
              <a:rPr lang="en-US" sz="2000" b="1" dirty="0">
                <a:solidFill>
                  <a:srgbClr val="2D2D2D"/>
                </a:solidFill>
                <a:latin typeface="Arial" panose="020B0604020202020204" pitchFamily="34" charset="0"/>
                <a:ea typeface="DengXian" panose="02010600030101010101" pitchFamily="2" charset="-122"/>
                <a:cs typeface="Arial" panose="020B0604020202020204" pitchFamily="34" charset="0"/>
              </a:rPr>
              <a:t>P</a:t>
            </a:r>
            <a:r>
              <a:rPr lang="en-US" sz="2000" b="1" dirty="0">
                <a:solidFill>
                  <a:srgbClr val="2D2D2D"/>
                </a:solidFill>
                <a:effectLst/>
                <a:latin typeface="Arial" panose="020B0604020202020204" pitchFamily="34" charset="0"/>
                <a:ea typeface="DengXian" panose="02010600030101010101" pitchFamily="2" charset="-122"/>
                <a:cs typeface="Arial" panose="020B0604020202020204" pitchFamily="34" charset="0"/>
              </a:rPr>
              <a:t>ropose strategies  to enhance/accelerate and energize endorsed and future actions to contribute to the ODTP</a:t>
            </a:r>
            <a:r>
              <a:rPr lang="en-US" sz="2000" b="1" dirty="0">
                <a:solidFill>
                  <a:srgbClr val="2D2D2D"/>
                </a:solidFill>
                <a:latin typeface="Arial" panose="020B0604020202020204" pitchFamily="34" charset="0"/>
                <a:ea typeface="DengXian" panose="02010600030101010101" pitchFamily="2" charset="-122"/>
                <a:cs typeface="Arial" panose="020B0604020202020204" pitchFamily="34" charset="0"/>
              </a:rPr>
              <a:t> and </a:t>
            </a:r>
            <a:r>
              <a:rPr lang="en-US" sz="2000" b="1" dirty="0">
                <a:solidFill>
                  <a:srgbClr val="2D2D2D"/>
                </a:solidFill>
                <a:effectLst/>
                <a:latin typeface="Arial" panose="020B0604020202020204" pitchFamily="34" charset="0"/>
                <a:ea typeface="DengXian" panose="02010600030101010101" pitchFamily="2" charset="-122"/>
                <a:cs typeface="Arial" panose="020B0604020202020204" pitchFamily="34" charset="0"/>
              </a:rPr>
              <a:t>OD challenge 6 [Refine the aim of conf)</a:t>
            </a:r>
          </a:p>
          <a:p>
            <a:pPr marL="342900" indent="-342900">
              <a:buFont typeface="+mj-lt"/>
              <a:buAutoNum type="romanLcPeriod"/>
              <a:tabLst>
                <a:tab pos="457200" algn="l"/>
              </a:tabLst>
            </a:pPr>
            <a:r>
              <a:rPr lang="en-US" sz="2000" dirty="0">
                <a:solidFill>
                  <a:srgbClr val="2D2D2D"/>
                </a:solidFill>
                <a:effectLst/>
                <a:latin typeface="Arial" panose="020B0604020202020204" pitchFamily="34" charset="0"/>
                <a:ea typeface="DengXian" panose="02010600030101010101" pitchFamily="2" charset="-122"/>
                <a:cs typeface="Arial" panose="020B0604020202020204" pitchFamily="34" charset="0"/>
              </a:rPr>
              <a:t>Propose new actions, and way forward, especially in support for SIDS and LDCs</a:t>
            </a:r>
            <a:endParaRPr lang="en-US" sz="2000" dirty="0">
              <a:solidFill>
                <a:srgbClr val="2D2D2D"/>
              </a:solidFill>
              <a:latin typeface="Arial" panose="020B0604020202020204" pitchFamily="34" charset="0"/>
              <a:ea typeface="DengXian" panose="02010600030101010101" pitchFamily="2" charset="-122"/>
              <a:cs typeface="Arial" panose="020B0604020202020204" pitchFamily="34" charset="0"/>
            </a:endParaRPr>
          </a:p>
          <a:p>
            <a:pPr marL="342900" marR="0" lvl="0" indent="-342900">
              <a:buFont typeface="+mj-lt"/>
              <a:buAutoNum type="romanLcPeriod"/>
              <a:tabLst>
                <a:tab pos="457200" algn="l"/>
              </a:tabLst>
            </a:pPr>
            <a:r>
              <a:rPr lang="en-US" sz="2000" kern="0" dirty="0">
                <a:solidFill>
                  <a:srgbClr val="2D2D2D"/>
                </a:solidFill>
                <a:effectLst/>
                <a:latin typeface="Arial" panose="020B0604020202020204" pitchFamily="34" charset="0"/>
                <a:ea typeface="DengXian" panose="02010600030101010101" pitchFamily="2" charset="-122"/>
              </a:rPr>
              <a:t>Identify how to enhance coordination, collaboration, cooperation, partnerships among ODTP actions and other similar initiatives</a:t>
            </a:r>
            <a:r>
              <a:rPr lang="en-US" sz="1800" kern="0" dirty="0">
                <a:solidFill>
                  <a:srgbClr val="2D2D2D"/>
                </a:solidFill>
                <a:effectLst/>
                <a:latin typeface="Arial" panose="020B0604020202020204" pitchFamily="34" charset="0"/>
                <a:ea typeface="DengXian" panose="02010600030101010101" pitchFamily="2" charset="-122"/>
              </a:rPr>
              <a:t>. </a:t>
            </a:r>
            <a:endParaRPr lang="en-US" dirty="0"/>
          </a:p>
        </p:txBody>
      </p:sp>
    </p:spTree>
    <p:extLst>
      <p:ext uri="{BB962C8B-B14F-4D97-AF65-F5344CB8AC3E}">
        <p14:creationId xmlns:p14="http://schemas.microsoft.com/office/powerpoint/2010/main" val="1531466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BA511-0D6A-54DA-4888-7D653DEC0650}"/>
              </a:ext>
            </a:extLst>
          </p:cNvPr>
          <p:cNvSpPr>
            <a:spLocks noGrp="1"/>
          </p:cNvSpPr>
          <p:nvPr>
            <p:ph type="title"/>
          </p:nvPr>
        </p:nvSpPr>
        <p:spPr/>
        <p:txBody>
          <a:bodyPr/>
          <a:lstStyle/>
          <a:p>
            <a:pPr algn="ctr"/>
            <a:r>
              <a:rPr lang="en-US" sz="4400" b="1"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ODTP RELATED ENDORSED* ACTIONS </a:t>
            </a:r>
            <a:br>
              <a:rPr lang="en-US" sz="4400" b="1" dirty="0">
                <a:solidFill>
                  <a:srgbClr val="0F4761"/>
                </a:solidFill>
                <a:effectLst/>
                <a:latin typeface="Aptos Display" panose="020B0004020202020204" pitchFamily="34" charset="0"/>
                <a:ea typeface="DengXian Light" panose="02010600030101010101" pitchFamily="2" charset="-122"/>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8DABB47-BAAF-6731-1904-A631885D8DBE}"/>
              </a:ext>
            </a:extLst>
          </p:cNvPr>
          <p:cNvSpPr>
            <a:spLocks noGrp="1"/>
          </p:cNvSpPr>
          <p:nvPr>
            <p:ph idx="1"/>
          </p:nvPr>
        </p:nvSpPr>
        <p:spPr>
          <a:xfrm>
            <a:off x="838199" y="1323996"/>
            <a:ext cx="5504728" cy="5202819"/>
          </a:xfrm>
          <a:solidFill>
            <a:srgbClr val="FFC000"/>
          </a:solidFill>
        </p:spPr>
        <p:txBody>
          <a:bodyPr>
            <a:normAutofit fontScale="70000" lnSpcReduction="20000"/>
          </a:bodyPr>
          <a:lstStyle/>
          <a:p>
            <a:pPr marL="0" marR="0" algn="just">
              <a:buNone/>
            </a:pPr>
            <a:r>
              <a:rPr lang="en-US" sz="1800" b="1"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b="1" i="1" dirty="0">
                <a:solidFill>
                  <a:srgbClr val="0070C0"/>
                </a:solidFill>
                <a:effectLst/>
                <a:latin typeface="Arial" panose="020B0604020202020204" pitchFamily="34" charset="0"/>
                <a:ea typeface="DengXian" panose="02010600030101010101" pitchFamily="2" charset="-122"/>
                <a:cs typeface="Arial" panose="020B0604020202020204" pitchFamily="34" charset="0"/>
              </a:rPr>
              <a:t>The Ocean Decade Tsunami Programme</a:t>
            </a:r>
            <a:endParaRPr lang="en-US" sz="1800" b="1" dirty="0">
              <a:solidFill>
                <a:srgbClr val="0070C0"/>
              </a:solidFill>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b="1" i="1" dirty="0">
                <a:solidFill>
                  <a:srgbClr val="00B050"/>
                </a:solidFill>
                <a:effectLst/>
                <a:latin typeface="Arial" panose="020B0604020202020204" pitchFamily="34" charset="0"/>
                <a:ea typeface="DengXian" panose="02010600030101010101" pitchFamily="2" charset="-122"/>
                <a:cs typeface="Arial" panose="020B0604020202020204" pitchFamily="34" charset="0"/>
              </a:rPr>
              <a:t>Decade Collaborative Centre for Coastal Resilience</a:t>
            </a:r>
            <a:endParaRPr lang="en-US" sz="1800" b="1" dirty="0">
              <a:solidFill>
                <a:srgbClr val="00B050"/>
              </a:solidFill>
              <a:effectLst/>
              <a:latin typeface="Arial" panose="020B0604020202020204" pitchFamily="34" charset="0"/>
              <a:ea typeface="Arial" panose="020B0604020202020204" pitchFamily="34" charset="0"/>
            </a:endParaRPr>
          </a:p>
          <a:p>
            <a:pPr marL="342900" marR="0" lvl="0" indent="-342900" algn="just">
              <a:buFont typeface="+mj-lt"/>
              <a:buAutoNum type="arabicPeriod"/>
            </a:pPr>
            <a:r>
              <a:rPr lang="en-US" sz="1800" i="1"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CoastWAVE</a:t>
            </a: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-Strengthening the Resilience of Coastal Communities in NEAM to The Impact Of Tsunamis And Other Sea Level-Related Coastal Hazards</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Tsunami Potential Coastal Area of Indonesia Mountain Anak </a:t>
            </a:r>
            <a:r>
              <a:rPr lang="en-US" sz="1800" i="1"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Krakata</a:t>
            </a: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 Banten, Sunda </a:t>
            </a:r>
            <a:r>
              <a:rPr lang="en-US" sz="1800" i="1"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Straint</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Global Real-Time Early Alarm for Tsunami (Great),</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Sea Level Station Monitoring Facility</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Tsunami &amp; Climatic Risk Reduction at Protected Areas In Costa Rica</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Integrating Coastal Hazard Warning Systems for Tac, North Atlantic Ocean/ Caribbean Sea</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Open Access to GTS Project (Open-</a:t>
            </a:r>
            <a:r>
              <a:rPr lang="en-US" sz="1800" i="1" dirty="0" err="1">
                <a:solidFill>
                  <a:srgbClr val="000000"/>
                </a:solidFill>
                <a:effectLst/>
                <a:latin typeface="Arial" panose="020B0604020202020204" pitchFamily="34" charset="0"/>
                <a:ea typeface="DengXian" panose="02010600030101010101" pitchFamily="2" charset="-122"/>
                <a:cs typeface="Arial" panose="020B0604020202020204" pitchFamily="34" charset="0"/>
              </a:rPr>
              <a:t>Gts</a:t>
            </a: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 Project),</a:t>
            </a:r>
            <a:endParaRPr lang="en-US" sz="1800" dirty="0">
              <a:effectLst/>
              <a:latin typeface="Arial" panose="020B0604020202020204" pitchFamily="34" charset="0"/>
              <a:ea typeface="Arial" panose="020B0604020202020204" pitchFamily="34" charset="0"/>
            </a:endParaRPr>
          </a:p>
          <a:p>
            <a:pPr marL="342900" marR="0" lvl="0" indent="-342900" algn="just">
              <a:lnSpc>
                <a:spcPct val="150000"/>
              </a:lnSpc>
              <a:buFont typeface="+mj-lt"/>
              <a:buAutoNum type="arabicPeriod"/>
            </a:pPr>
            <a:r>
              <a:rPr lang="en-US" sz="1800" i="1" dirty="0">
                <a:solidFill>
                  <a:srgbClr val="000000"/>
                </a:solidFill>
                <a:effectLst/>
                <a:latin typeface="Arial" panose="020B0604020202020204" pitchFamily="34" charset="0"/>
                <a:ea typeface="DengXian" panose="02010600030101010101" pitchFamily="2" charset="-122"/>
                <a:cs typeface="Arial" panose="020B0604020202020204" pitchFamily="34" charset="0"/>
              </a:rPr>
              <a:t>US Tsunami Contributions to IOC Tsunami Pt1</a:t>
            </a:r>
            <a:endParaRPr lang="en-US" sz="1800" dirty="0">
              <a:effectLst/>
              <a:latin typeface="Arial" panose="020B0604020202020204" pitchFamily="34" charset="0"/>
              <a:ea typeface="Arial" panose="020B0604020202020204" pitchFamily="34" charset="0"/>
            </a:endParaRPr>
          </a:p>
          <a:p>
            <a:endParaRPr lang="en-US" dirty="0"/>
          </a:p>
        </p:txBody>
      </p:sp>
      <p:sp>
        <p:nvSpPr>
          <p:cNvPr id="4" name="Content Placeholder 2">
            <a:extLst>
              <a:ext uri="{FF2B5EF4-FFF2-40B4-BE49-F238E27FC236}">
                <a16:creationId xmlns:a16="http://schemas.microsoft.com/office/drawing/2014/main" id="{D434C4E2-D30F-9C2D-D3C9-A13242E0245E}"/>
              </a:ext>
            </a:extLst>
          </p:cNvPr>
          <p:cNvSpPr txBox="1">
            <a:spLocks/>
          </p:cNvSpPr>
          <p:nvPr/>
        </p:nvSpPr>
        <p:spPr>
          <a:xfrm>
            <a:off x="6597570" y="1290056"/>
            <a:ext cx="5301205" cy="5202819"/>
          </a:xfrm>
          <a:prstGeom prst="rect">
            <a:avLst/>
          </a:prstGeom>
          <a:solidFill>
            <a:srgbClr val="92D050"/>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US Tsunami Contributions to IOC Tsunami Pt2</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mn-cs"/>
            </a:endParaRP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National Institute of Oceanography and Fisheries</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mn-cs"/>
            </a:endParaRP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Promote Seabed 2030 And Ocean Mapping </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mn-cs"/>
            </a:endParaRP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Smart Subsea Cables</a:t>
            </a: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The Nippon Foundation-GEBCO Seabed 2030 </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mn-cs"/>
            </a:endParaRP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Facing And Addressing Ocean Hazards Together</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mn-cs"/>
            </a:endParaRP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Epos Thematic Core Services Tsunami</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mn-cs"/>
            </a:endParaRP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Sustaining AGITHAR Towards a Global Tsunami Model</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mn-cs"/>
            </a:endParaRP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Scaling-Up and Strengthening the Resilience of Coastal Communities in NEAM  To The Impact Of Tsunamis And Other Sea Level-Related Coastal Hazards (</a:t>
            </a:r>
            <a:r>
              <a:rPr kumimoji="0" lang="en-US" sz="3400" b="0" i="1" u="none" strike="noStrike" kern="12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CoastWAVE</a:t>
            </a: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2.0)</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mn-cs"/>
            </a:endParaRP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INCOIS Submarine Cable Multi-Parameter Observatory</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mn-cs"/>
            </a:endParaRP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Tsunami Ready Odisha </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mn-cs"/>
            </a:endParaRP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People </a:t>
            </a:r>
            <a:r>
              <a:rPr kumimoji="0" lang="en-US" sz="3400" b="0" i="1" u="none" strike="noStrike" kern="12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Centred</a:t>
            </a: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Tsunami Early Warning for India</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mn-cs"/>
            </a:endParaRP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Development Of Comprehensive Tsunami Software</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mn-cs"/>
            </a:endParaRP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Sustain (Tsunami Resilient Critical Infrastructure)</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mn-cs"/>
            </a:endParaRP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Global Tsunami Model Association (</a:t>
            </a:r>
            <a:r>
              <a:rPr kumimoji="0" lang="en-US" sz="3400" b="0" i="1" u="none" strike="noStrike" kern="12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Gtm</a:t>
            </a: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mn-cs"/>
            </a:endParaRPr>
          </a:p>
          <a:p>
            <a:pPr marL="514350" marR="0" lvl="0" indent="-514350" algn="just" defTabSz="914400" rtl="0" eaLnBrk="1" fontAlgn="auto" latinLnBrk="0" hangingPunct="1">
              <a:lnSpc>
                <a:spcPct val="150000"/>
              </a:lnSpc>
              <a:spcBef>
                <a:spcPts val="1000"/>
              </a:spcBef>
              <a:spcAft>
                <a:spcPts val="0"/>
              </a:spcAft>
              <a:buClrTx/>
              <a:buSzTx/>
              <a:buFont typeface="Arial" panose="020B0604020202020204" pitchFamily="34" charset="0"/>
              <a:buAutoNum type="arabicPeriod" startAt="11"/>
              <a:tabLst/>
              <a:defRPr/>
            </a:pPr>
            <a:r>
              <a:rPr kumimoji="0" lang="en-US" sz="3400" b="0" i="1"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NEAM-Commitment</a:t>
            </a:r>
            <a:endParaRPr kumimoji="0" lang="en-US" sz="3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4315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Big ocean waves splashing">
            <a:extLst>
              <a:ext uri="{FF2B5EF4-FFF2-40B4-BE49-F238E27FC236}">
                <a16:creationId xmlns:a16="http://schemas.microsoft.com/office/drawing/2014/main" id="{ADD49E73-02A1-30B9-5501-5FAD706BBFC3}"/>
              </a:ext>
            </a:extLst>
          </p:cNvPr>
          <p:cNvPicPr>
            <a:picLocks noChangeAspect="1"/>
          </p:cNvPicPr>
          <p:nvPr/>
        </p:nvPicPr>
        <p:blipFill>
          <a:blip r:embed="rId2"/>
          <a:srcRect l="20904" r="24492"/>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3BC155B-193C-FD78-17FF-4DDA424BC0B8}"/>
              </a:ext>
            </a:extLst>
          </p:cNvPr>
          <p:cNvSpPr>
            <a:spLocks noGrp="1"/>
          </p:cNvSpPr>
          <p:nvPr>
            <p:ph type="title"/>
          </p:nvPr>
        </p:nvSpPr>
        <p:spPr>
          <a:xfrm>
            <a:off x="761801" y="328512"/>
            <a:ext cx="4778387" cy="1628970"/>
          </a:xfrm>
        </p:spPr>
        <p:txBody>
          <a:bodyPr anchor="ctr">
            <a:normAutofit/>
          </a:bodyPr>
          <a:lstStyle/>
          <a:p>
            <a:r>
              <a:rPr lang="en-US" sz="3700" b="1" kern="0"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PRINCIPLES GUIDING THE FIRST ODTP CONFERENCE</a:t>
            </a:r>
            <a:endParaRPr lang="en-US" sz="3700" dirty="0">
              <a:solidFill>
                <a:srgbClr val="0070C0"/>
              </a:solidFill>
            </a:endParaRPr>
          </a:p>
        </p:txBody>
      </p:sp>
      <p:sp>
        <p:nvSpPr>
          <p:cNvPr id="3" name="Content Placeholder 2">
            <a:extLst>
              <a:ext uri="{FF2B5EF4-FFF2-40B4-BE49-F238E27FC236}">
                <a16:creationId xmlns:a16="http://schemas.microsoft.com/office/drawing/2014/main" id="{9AF4B672-9154-6751-EA05-840742D553FF}"/>
              </a:ext>
            </a:extLst>
          </p:cNvPr>
          <p:cNvSpPr>
            <a:spLocks noGrp="1"/>
          </p:cNvSpPr>
          <p:nvPr>
            <p:ph idx="1"/>
          </p:nvPr>
        </p:nvSpPr>
        <p:spPr>
          <a:xfrm>
            <a:off x="761800" y="2372811"/>
            <a:ext cx="5164437" cy="4247908"/>
          </a:xfrm>
        </p:spPr>
        <p:txBody>
          <a:bodyPr anchor="ctr">
            <a:normAutofit lnSpcReduction="10000"/>
          </a:bodyPr>
          <a:lstStyle/>
          <a:p>
            <a:pPr marL="0" marR="0">
              <a:spcBef>
                <a:spcPts val="1800"/>
              </a:spcBef>
              <a:spcAft>
                <a:spcPts val="400"/>
              </a:spcAft>
              <a:buNone/>
            </a:pPr>
            <a:br>
              <a:rPr lang="en-US" sz="1000" b="1" kern="0" dirty="0">
                <a:effectLst/>
                <a:latin typeface="Aptos Display" panose="020B0004020202020204" pitchFamily="34" charset="0"/>
                <a:ea typeface="DengXian Light" panose="02010600030101010101" pitchFamily="2" charset="-122"/>
                <a:cs typeface="Times New Roman" panose="02020603050405020304" pitchFamily="18" charset="0"/>
              </a:rPr>
            </a:br>
            <a:endParaRPr lang="en-US" sz="1000" b="1" kern="0" dirty="0">
              <a:effectLst/>
              <a:latin typeface="Aptos Display" panose="020B0004020202020204" pitchFamily="34" charset="0"/>
              <a:ea typeface="DengXian Light" panose="02010600030101010101" pitchFamily="2" charset="-122"/>
              <a:cs typeface="Times New Roman" panose="02020603050405020304" pitchFamily="18" charset="0"/>
            </a:endParaRPr>
          </a:p>
          <a:p>
            <a:pPr marL="342900" marR="0" lvl="0" indent="-342900">
              <a:spcAft>
                <a:spcPts val="800"/>
              </a:spcAft>
              <a:buFont typeface="Symbol" panose="05050102010706020507" pitchFamily="18" charset="2"/>
              <a:buChar char=""/>
            </a:pPr>
            <a:r>
              <a:rPr lang="en-US" sz="1400" b="1" dirty="0">
                <a:effectLst/>
                <a:latin typeface="Arial" panose="020B0604020202020204" pitchFamily="34" charset="0"/>
                <a:ea typeface="DengXian" panose="02010600030101010101" pitchFamily="2" charset="-122"/>
                <a:cs typeface="Arial" panose="020B0604020202020204" pitchFamily="34" charset="0"/>
              </a:rPr>
              <a:t>Ocean Decade Tsunami endorsed actions and stakeholders' interest </a:t>
            </a:r>
            <a:r>
              <a:rPr lang="en-US" sz="1400" dirty="0">
                <a:effectLst/>
                <a:latin typeface="Arial" panose="020B0604020202020204" pitchFamily="34" charset="0"/>
                <a:ea typeface="DengXian" panose="02010600030101010101" pitchFamily="2" charset="-122"/>
                <a:cs typeface="Arial" panose="020B0604020202020204" pitchFamily="34" charset="0"/>
              </a:rPr>
              <a:t>in the </a:t>
            </a:r>
            <a:r>
              <a:rPr lang="en-US" sz="1400" dirty="0" err="1">
                <a:effectLst/>
                <a:latin typeface="Arial" panose="020B0604020202020204" pitchFamily="34" charset="0"/>
                <a:ea typeface="DengXian" panose="02010600030101010101" pitchFamily="2" charset="-122"/>
                <a:cs typeface="Arial" panose="020B0604020202020204" pitchFamily="34" charset="0"/>
              </a:rPr>
              <a:t>programme</a:t>
            </a:r>
            <a:r>
              <a:rPr lang="en-US" sz="1400" dirty="0">
                <a:effectLst/>
                <a:latin typeface="Arial" panose="020B0604020202020204" pitchFamily="34" charset="0"/>
                <a:ea typeface="DengXian" panose="02010600030101010101" pitchFamily="2" charset="-122"/>
                <a:cs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342900" marR="0" lvl="0" indent="-342900">
              <a:spcAft>
                <a:spcPts val="800"/>
              </a:spcAft>
              <a:buFont typeface="Symbol" panose="05050102010706020507" pitchFamily="18" charset="2"/>
              <a:buChar char=""/>
            </a:pPr>
            <a:r>
              <a:rPr lang="en-US" sz="1400" b="1" dirty="0">
                <a:effectLst/>
                <a:latin typeface="Arial" panose="020B0604020202020204" pitchFamily="34" charset="0"/>
                <a:ea typeface="DengXian" panose="02010600030101010101" pitchFamily="2" charset="-122"/>
                <a:cs typeface="Arial" panose="020B0604020202020204" pitchFamily="34" charset="0"/>
              </a:rPr>
              <a:t>Coherence with global agendas </a:t>
            </a:r>
            <a:r>
              <a:rPr lang="en-US" sz="1400" dirty="0">
                <a:effectLst/>
                <a:latin typeface="Arial" panose="020B0604020202020204" pitchFamily="34" charset="0"/>
                <a:ea typeface="DengXian" panose="02010600030101010101" pitchFamily="2" charset="-122"/>
                <a:cs typeface="Arial" panose="020B0604020202020204" pitchFamily="34" charset="0"/>
              </a:rPr>
              <a:t>including OD challenge 6, EW4ALL Sendia Framework for DRR Target G; </a:t>
            </a:r>
            <a:endParaRPr lang="en-US" sz="1400" dirty="0">
              <a:effectLst/>
              <a:latin typeface="Arial" panose="020B0604020202020204" pitchFamily="34" charset="0"/>
              <a:ea typeface="Arial" panose="020B0604020202020204" pitchFamily="34" charset="0"/>
            </a:endParaRPr>
          </a:p>
          <a:p>
            <a:pPr marL="342900" marR="0" lvl="0" indent="-342900">
              <a:spcAft>
                <a:spcPts val="800"/>
              </a:spcAft>
              <a:buFont typeface="Symbol" panose="05050102010706020507" pitchFamily="18" charset="2"/>
              <a:buChar char=""/>
            </a:pPr>
            <a:r>
              <a:rPr lang="en-US" sz="1400" b="1" dirty="0">
                <a:effectLst/>
                <a:latin typeface="Arial" panose="020B0604020202020204" pitchFamily="34" charset="0"/>
                <a:ea typeface="DengXian" panose="02010600030101010101" pitchFamily="2" charset="-122"/>
                <a:cs typeface="Arial" panose="020B0604020202020204" pitchFamily="34" charset="0"/>
              </a:rPr>
              <a:t>Multi-stakeholder approach; </a:t>
            </a:r>
            <a:endParaRPr lang="en-US" sz="1400" b="1" dirty="0">
              <a:effectLst/>
              <a:latin typeface="Arial" panose="020B0604020202020204" pitchFamily="34" charset="0"/>
              <a:ea typeface="Arial" panose="020B0604020202020204" pitchFamily="34" charset="0"/>
            </a:endParaRPr>
          </a:p>
          <a:p>
            <a:pPr marL="342900" marR="0" lvl="0" indent="-342900">
              <a:spcAft>
                <a:spcPts val="800"/>
              </a:spcAft>
              <a:buFont typeface="Symbol" panose="05050102010706020507" pitchFamily="18" charset="2"/>
              <a:buChar char=""/>
            </a:pPr>
            <a:r>
              <a:rPr lang="en-US" sz="1400" b="1" dirty="0">
                <a:effectLst/>
                <a:latin typeface="Arial" panose="020B0604020202020204" pitchFamily="34" charset="0"/>
                <a:ea typeface="DengXian" panose="02010600030101010101" pitchFamily="2" charset="-122"/>
                <a:cs typeface="Arial" panose="020B0604020202020204" pitchFamily="34" charset="0"/>
              </a:rPr>
              <a:t>Focus on those most at risk </a:t>
            </a:r>
            <a:r>
              <a:rPr lang="en-US" sz="1400" dirty="0">
                <a:effectLst/>
                <a:latin typeface="Arial" panose="020B0604020202020204" pitchFamily="34" charset="0"/>
                <a:ea typeface="DengXian" panose="02010600030101010101" pitchFamily="2" charset="-122"/>
                <a:cs typeface="Arial" panose="020B0604020202020204" pitchFamily="34" charset="0"/>
              </a:rPr>
              <a:t>and ensuring that no one is left behind; </a:t>
            </a:r>
            <a:endParaRPr lang="en-US" sz="1400" dirty="0">
              <a:effectLst/>
              <a:latin typeface="Arial" panose="020B0604020202020204" pitchFamily="34" charset="0"/>
              <a:ea typeface="Arial" panose="020B0604020202020204" pitchFamily="34" charset="0"/>
            </a:endParaRPr>
          </a:p>
          <a:p>
            <a:pPr marL="342900" marR="0" lvl="0" indent="-342900">
              <a:spcAft>
                <a:spcPts val="800"/>
              </a:spcAft>
              <a:buFont typeface="Symbol" panose="05050102010706020507" pitchFamily="18" charset="2"/>
              <a:buChar char=""/>
            </a:pPr>
            <a:r>
              <a:rPr lang="en-US" sz="1400" b="1" dirty="0">
                <a:effectLst/>
                <a:latin typeface="Arial" panose="020B0604020202020204" pitchFamily="34" charset="0"/>
                <a:ea typeface="DengXian" panose="02010600030101010101" pitchFamily="2" charset="-122"/>
                <a:cs typeface="Arial" panose="020B0604020202020204" pitchFamily="34" charset="0"/>
              </a:rPr>
              <a:t>Interactive, innovative, scientific-based and impact-focused; </a:t>
            </a:r>
            <a:endParaRPr lang="en-US" sz="1400" b="1" dirty="0">
              <a:effectLst/>
              <a:latin typeface="Arial" panose="020B0604020202020204" pitchFamily="34" charset="0"/>
              <a:ea typeface="Arial" panose="020B0604020202020204" pitchFamily="34" charset="0"/>
            </a:endParaRPr>
          </a:p>
          <a:p>
            <a:pPr marL="342900" marR="0" lvl="0" indent="-342900">
              <a:spcAft>
                <a:spcPts val="800"/>
              </a:spcAft>
              <a:buFont typeface="Symbol" panose="05050102010706020507" pitchFamily="18" charset="2"/>
              <a:buChar char=""/>
            </a:pPr>
            <a:r>
              <a:rPr lang="en-US" sz="1400" b="1" dirty="0">
                <a:effectLst/>
                <a:latin typeface="Arial" panose="020B0604020202020204" pitchFamily="34" charset="0"/>
                <a:ea typeface="DengXian" panose="02010600030101010101" pitchFamily="2" charset="-122"/>
                <a:cs typeface="Arial" panose="020B0604020202020204" pitchFamily="34" charset="0"/>
              </a:rPr>
              <a:t>Inclusion and accessibility; </a:t>
            </a:r>
            <a:endParaRPr lang="en-US" sz="1400" b="1" dirty="0">
              <a:effectLst/>
              <a:latin typeface="Arial" panose="020B0604020202020204" pitchFamily="34" charset="0"/>
              <a:ea typeface="Arial" panose="020B0604020202020204" pitchFamily="34" charset="0"/>
            </a:endParaRPr>
          </a:p>
          <a:p>
            <a:pPr marL="342900" marR="0" lvl="0" indent="-342900">
              <a:spcAft>
                <a:spcPts val="800"/>
              </a:spcAft>
              <a:buFont typeface="Symbol" panose="05050102010706020507" pitchFamily="18" charset="2"/>
              <a:buChar char=""/>
            </a:pPr>
            <a:r>
              <a:rPr lang="en-US" sz="1400" b="1" dirty="0">
                <a:effectLst/>
                <a:latin typeface="Arial" panose="020B0604020202020204" pitchFamily="34" charset="0"/>
                <a:ea typeface="DengXian" panose="02010600030101010101" pitchFamily="2" charset="-122"/>
                <a:cs typeface="Arial" panose="020B0604020202020204" pitchFamily="34" charset="0"/>
              </a:rPr>
              <a:t>Gender equality and the promotion of women’s agency and leadership.</a:t>
            </a:r>
            <a:endParaRPr lang="en-US" sz="1400" b="1" dirty="0">
              <a:effectLst/>
              <a:latin typeface="Arial" panose="020B0604020202020204" pitchFamily="34" charset="0"/>
              <a:ea typeface="Arial" panose="020B0604020202020204" pitchFamily="34" charset="0"/>
            </a:endParaRPr>
          </a:p>
          <a:p>
            <a:endParaRPr lang="en-US" sz="1000" dirty="0"/>
          </a:p>
        </p:txBody>
      </p:sp>
    </p:spTree>
    <p:extLst>
      <p:ext uri="{BB962C8B-B14F-4D97-AF65-F5344CB8AC3E}">
        <p14:creationId xmlns:p14="http://schemas.microsoft.com/office/powerpoint/2010/main" val="1671055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3DFC-FB4F-47ED-1605-631D0F1D88C7}"/>
              </a:ext>
            </a:extLst>
          </p:cNvPr>
          <p:cNvSpPr>
            <a:spLocks noGrp="1"/>
          </p:cNvSpPr>
          <p:nvPr>
            <p:ph type="title"/>
          </p:nvPr>
        </p:nvSpPr>
        <p:spPr>
          <a:xfrm>
            <a:off x="838200" y="365125"/>
            <a:ext cx="6743218" cy="1325563"/>
          </a:xfrm>
        </p:spPr>
        <p:txBody>
          <a:bodyPr>
            <a:normAutofit fontScale="90000"/>
          </a:bodyPr>
          <a:lstStyle/>
          <a:p>
            <a:r>
              <a:rPr lang="en-GB" sz="4400" b="1" kern="0"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CONFERENCE STRUCTURE &amp; SESSION THEMES</a:t>
            </a:r>
            <a:br>
              <a:rPr lang="en-US" sz="4400" b="1" kern="0" dirty="0">
                <a:solidFill>
                  <a:srgbClr val="0F4761"/>
                </a:solidFill>
                <a:effectLst/>
                <a:latin typeface="Aptos Display" panose="020B0004020202020204" pitchFamily="34" charset="0"/>
                <a:ea typeface="DengXian Light" panose="02010600030101010101" pitchFamily="2" charset="-122"/>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408ECEC-C3A5-803B-FC94-FAB928C9A4EF}"/>
              </a:ext>
            </a:extLst>
          </p:cNvPr>
          <p:cNvSpPr>
            <a:spLocks noGrp="1"/>
          </p:cNvSpPr>
          <p:nvPr>
            <p:ph idx="1"/>
          </p:nvPr>
        </p:nvSpPr>
        <p:spPr>
          <a:xfrm>
            <a:off x="838200" y="1825625"/>
            <a:ext cx="6025587" cy="4351338"/>
          </a:xfrm>
        </p:spPr>
        <p:txBody>
          <a:bodyPr>
            <a:normAutofit lnSpcReduction="10000"/>
          </a:bodyPr>
          <a:lstStyle/>
          <a:p>
            <a:pPr marL="0" marR="0" algn="just">
              <a:buNone/>
            </a:pPr>
            <a:r>
              <a:rPr lang="en-US" sz="1800" dirty="0">
                <a:effectLst/>
                <a:latin typeface="Arial" panose="020B0604020202020204" pitchFamily="34" charset="0"/>
                <a:ea typeface="DengXian" panose="02010600030101010101" pitchFamily="2" charset="-122"/>
                <a:cs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lgn="just">
              <a:buNone/>
            </a:pPr>
            <a:r>
              <a:rPr lang="en-GB" sz="1800" dirty="0">
                <a:effectLst/>
                <a:latin typeface="Arial" panose="020B0604020202020204" pitchFamily="34" charset="0"/>
                <a:ea typeface="DengXian" panose="02010600030101010101" pitchFamily="2" charset="-122"/>
                <a:cs typeface="Arial" panose="020B0604020202020204" pitchFamily="34" charset="0"/>
              </a:rPr>
              <a:t>The ODTP Research Development and Implementation Plan is organized around five key pillars. However, the first ODTP Conference will focus on the ODTP two High Level Objectives (HLO):</a:t>
            </a:r>
            <a:endParaRPr lang="en-US" sz="1800" dirty="0">
              <a:effectLst/>
              <a:latin typeface="Arial" panose="020B0604020202020204" pitchFamily="34" charset="0"/>
              <a:ea typeface="Arial" panose="020B0604020202020204" pitchFamily="34" charset="0"/>
            </a:endParaRPr>
          </a:p>
          <a:p>
            <a:pPr marL="0" marR="0">
              <a:buNone/>
            </a:pPr>
            <a:r>
              <a:rPr lang="en-GB" sz="1800" dirty="0">
                <a:effectLst/>
                <a:latin typeface="Arial" panose="020B0604020202020204" pitchFamily="34" charset="0"/>
                <a:ea typeface="DengXian" panose="02010600030101010101" pitchFamily="2" charset="-122"/>
                <a:cs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lgn="just">
              <a:buFont typeface="+mj-lt"/>
              <a:buAutoNum type="arabicPeriod"/>
              <a:tabLst>
                <a:tab pos="457200" algn="l"/>
              </a:tabLst>
            </a:pPr>
            <a:r>
              <a:rPr lang="en-US" sz="1800" b="1" dirty="0">
                <a:solidFill>
                  <a:srgbClr val="C00000"/>
                </a:solidFill>
                <a:effectLst/>
                <a:latin typeface="Arial" panose="020B0604020202020204" pitchFamily="34" charset="0"/>
                <a:ea typeface="DengXian" panose="02010600030101010101" pitchFamily="2" charset="-122"/>
                <a:cs typeface="Arial" panose="020B0604020202020204" pitchFamily="34" charset="0"/>
              </a:rPr>
              <a:t>To develop the warning systems’ capability to issue actionable and timely (&lt;10 min) tsunami warnings for tsunamis from all identified sources to 100% of coasts at risk.</a:t>
            </a:r>
            <a:endParaRPr lang="en-US" sz="1800" dirty="0">
              <a:solidFill>
                <a:srgbClr val="C00000"/>
              </a:solidFill>
              <a:effectLst/>
              <a:latin typeface="Arial" panose="020B0604020202020204" pitchFamily="34" charset="0"/>
              <a:ea typeface="Arial" panose="020B0604020202020204" pitchFamily="34" charset="0"/>
            </a:endParaRPr>
          </a:p>
          <a:p>
            <a:pPr marL="1028700" marR="0" indent="-342900" algn="just">
              <a:buFont typeface="+mj-lt"/>
              <a:buAutoNum type="arabicPeriod"/>
            </a:pPr>
            <a:endParaRPr lang="en-US" sz="1800" dirty="0">
              <a:solidFill>
                <a:srgbClr val="C00000"/>
              </a:solidFill>
              <a:effectLst/>
              <a:latin typeface="Arial" panose="020B0604020202020204" pitchFamily="34" charset="0"/>
              <a:ea typeface="Arial" panose="020B0604020202020204" pitchFamily="34" charset="0"/>
            </a:endParaRPr>
          </a:p>
          <a:p>
            <a:pPr marL="342900" marR="0" lvl="0" indent="-342900" algn="just">
              <a:buFont typeface="+mj-lt"/>
              <a:buAutoNum type="arabicPeriod"/>
              <a:tabLst>
                <a:tab pos="457200" algn="l"/>
              </a:tabLst>
            </a:pPr>
            <a:r>
              <a:rPr lang="en-US" sz="1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100% of communities at risk be prepared and resilient to tsunamis by 2030 through </a:t>
            </a:r>
            <a:r>
              <a:rPr lang="en-US" sz="1800" b="1" dirty="0" err="1">
                <a:solidFill>
                  <a:srgbClr val="0070C0"/>
                </a:solidFill>
                <a:effectLst/>
                <a:latin typeface="Arial" panose="020B0604020202020204" pitchFamily="34" charset="0"/>
                <a:ea typeface="DengXian" panose="02010600030101010101" pitchFamily="2" charset="-122"/>
                <a:cs typeface="Arial" panose="020B0604020202020204" pitchFamily="34" charset="0"/>
              </a:rPr>
              <a:t>programmes</a:t>
            </a:r>
            <a:r>
              <a:rPr lang="en-US" sz="1800" b="1" dirty="0">
                <a:solidFill>
                  <a:srgbClr val="0070C0"/>
                </a:solidFill>
                <a:effectLst/>
                <a:latin typeface="Arial" panose="020B0604020202020204" pitchFamily="34" charset="0"/>
                <a:ea typeface="DengXian" panose="02010600030101010101" pitchFamily="2" charset="-122"/>
                <a:cs typeface="Arial" panose="020B0604020202020204" pitchFamily="34" charset="0"/>
              </a:rPr>
              <a:t> like the IOC-UNESCO Tsunami Ready Recognition Programme (TRRP).</a:t>
            </a:r>
            <a:endParaRPr lang="en-US" sz="1800" dirty="0">
              <a:solidFill>
                <a:srgbClr val="0070C0"/>
              </a:solidFill>
              <a:effectLst/>
              <a:latin typeface="Arial" panose="020B0604020202020204" pitchFamily="34" charset="0"/>
              <a:ea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69B40770-60C6-A5D5-1B2B-CEE22009C930}"/>
              </a:ext>
            </a:extLst>
          </p:cNvPr>
          <p:cNvPicPr>
            <a:picLocks noChangeAspect="1"/>
          </p:cNvPicPr>
          <p:nvPr/>
        </p:nvPicPr>
        <p:blipFill>
          <a:blip r:embed="rId3"/>
          <a:srcRect l="66930"/>
          <a:stretch/>
        </p:blipFill>
        <p:spPr>
          <a:xfrm>
            <a:off x="8160152" y="0"/>
            <a:ext cx="4031848" cy="6858000"/>
          </a:xfrm>
          <a:prstGeom prst="rect">
            <a:avLst/>
          </a:prstGeom>
        </p:spPr>
      </p:pic>
    </p:spTree>
    <p:extLst>
      <p:ext uri="{BB962C8B-B14F-4D97-AF65-F5344CB8AC3E}">
        <p14:creationId xmlns:p14="http://schemas.microsoft.com/office/powerpoint/2010/main" val="2299517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38407C-2F36-26C1-2FEA-753126B97DCB}"/>
              </a:ext>
            </a:extLst>
          </p:cNvPr>
          <p:cNvSpPr>
            <a:spLocks noGrp="1"/>
          </p:cNvSpPr>
          <p:nvPr>
            <p:ph idx="1"/>
          </p:nvPr>
        </p:nvSpPr>
        <p:spPr>
          <a:xfrm>
            <a:off x="838200" y="439838"/>
            <a:ext cx="5278055" cy="5737125"/>
          </a:xfrm>
        </p:spPr>
        <p:txBody>
          <a:bodyPr>
            <a:normAutofit fontScale="92500" lnSpcReduction="10000"/>
          </a:bodyPr>
          <a:lstStyle/>
          <a:p>
            <a:pPr marL="0" marR="0">
              <a:buNone/>
            </a:pPr>
            <a:r>
              <a:rPr lang="en-US" sz="30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DAY 1</a:t>
            </a:r>
            <a:endParaRPr lang="en-US" sz="3000" dirty="0">
              <a:effectLst/>
              <a:latin typeface="Arial" panose="020B0604020202020204" pitchFamily="34" charset="0"/>
              <a:ea typeface="Arial" panose="020B0604020202020204" pitchFamily="34" charset="0"/>
            </a:endParaRPr>
          </a:p>
          <a:p>
            <a:pPr marL="0" marR="0">
              <a:buNone/>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buNone/>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Day 1 will focus on both High-Level Objectives (HLOs) of the ODTP. </a:t>
            </a:r>
            <a:endParaRPr lang="en-US" sz="1800" dirty="0">
              <a:effectLst/>
              <a:latin typeface="Arial" panose="020B0604020202020204" pitchFamily="34" charset="0"/>
              <a:ea typeface="Arial" panose="020B0604020202020204" pitchFamily="34" charset="0"/>
            </a:endParaRPr>
          </a:p>
          <a:p>
            <a:pPr marL="0" marR="0">
              <a:buNone/>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buNone/>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ay 1 will begin with an opening segment, followed by two high-level talks—one on each of the ODTP's High-Level Objectives. The remainder of the day will be structured around two focused sessions:</a:t>
            </a:r>
            <a:endParaRPr lang="en-US" sz="1800" dirty="0">
              <a:effectLst/>
              <a:latin typeface="Arial" panose="020B0604020202020204" pitchFamily="34" charset="0"/>
              <a:ea typeface="Arial" panose="020B0604020202020204" pitchFamily="34" charset="0"/>
            </a:endParaRPr>
          </a:p>
          <a:p>
            <a:pPr marL="0" marR="0">
              <a:buNone/>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buNone/>
            </a:pPr>
            <a:r>
              <a:rPr lang="en-US" sz="18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Session 1: High-Level Objective 1 (HLO 1)</a:t>
            </a:r>
            <a:endParaRPr lang="en-US" sz="1800" dirty="0">
              <a:solidFill>
                <a:srgbClr val="0070C0"/>
              </a:solidFill>
              <a:effectLst/>
              <a:latin typeface="Arial" panose="020B0604020202020204" pitchFamily="34" charset="0"/>
              <a:ea typeface="Arial" panose="020B0604020202020204" pitchFamily="34" charset="0"/>
            </a:endParaRPr>
          </a:p>
          <a:p>
            <a:pPr marL="0" marR="0">
              <a:buNone/>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buFont typeface="Aptos" panose="020B00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session will begin after the morning tea break and continue until the afternoon tea break.</a:t>
            </a:r>
            <a:endParaRPr lang="en-US" sz="1800" dirty="0">
              <a:effectLst/>
              <a:latin typeface="Arial" panose="020B0604020202020204" pitchFamily="34" charset="0"/>
              <a:ea typeface="Arial" panose="020B0604020202020204" pitchFamily="34" charset="0"/>
            </a:endParaRPr>
          </a:p>
          <a:p>
            <a:pPr marL="0" marR="0">
              <a:buNone/>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a:buNone/>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a:solidFill>
                  <a:srgbClr val="C00000"/>
                </a:solidFill>
                <a:latin typeface="Arial" panose="020B0604020202020204" pitchFamily="34" charset="0"/>
                <a:ea typeface="Times New Roman" panose="02020603050405020304" pitchFamily="18" charset="0"/>
                <a:cs typeface="Arial" panose="020B0604020202020204" pitchFamily="34" charset="0"/>
              </a:rPr>
              <a:t>Session 2: High-Level Objective 2 (HLO 2)</a:t>
            </a:r>
            <a:endParaRPr lang="en-US" sz="1800" b="1" dirty="0">
              <a:solidFill>
                <a:srgbClr val="C00000"/>
              </a:solidFill>
              <a:latin typeface="Arial" panose="020B0604020202020204" pitchFamily="34" charset="0"/>
              <a:ea typeface="Arial" panose="020B0604020202020204" pitchFamily="34" charset="0"/>
            </a:endParaRPr>
          </a:p>
          <a:p>
            <a:pPr marL="0" marR="0">
              <a:buNone/>
            </a:pPr>
            <a:endParaRPr lang="en-US" sz="1800" dirty="0">
              <a:effectLst/>
              <a:latin typeface="Arial" panose="020B0604020202020204" pitchFamily="34" charset="0"/>
              <a:ea typeface="Arial" panose="020B0604020202020204" pitchFamily="34" charset="0"/>
            </a:endParaRPr>
          </a:p>
          <a:p>
            <a:pPr marL="342900" marR="0" lvl="0" indent="-342900">
              <a:buFont typeface="Aptos" panose="020B00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session will begin after the afternoon tea break and continue into the morning of Day 2.</a:t>
            </a:r>
            <a:endParaRPr lang="en-US" sz="1800" dirty="0">
              <a:effectLst/>
              <a:latin typeface="Arial" panose="020B0604020202020204" pitchFamily="34" charset="0"/>
              <a:ea typeface="Arial" panose="020B0604020202020204" pitchFamily="34" charset="0"/>
            </a:endParaRPr>
          </a:p>
          <a:p>
            <a:endParaRPr lang="en-US" dirty="0"/>
          </a:p>
        </p:txBody>
      </p:sp>
      <p:graphicFrame>
        <p:nvGraphicFramePr>
          <p:cNvPr id="4" name="Table 3">
            <a:extLst>
              <a:ext uri="{FF2B5EF4-FFF2-40B4-BE49-F238E27FC236}">
                <a16:creationId xmlns:a16="http://schemas.microsoft.com/office/drawing/2014/main" id="{C8BAE015-40F7-2B04-8A29-7CAC9A41ED0E}"/>
              </a:ext>
            </a:extLst>
          </p:cNvPr>
          <p:cNvGraphicFramePr>
            <a:graphicFrameLocks noGrp="1"/>
          </p:cNvGraphicFramePr>
          <p:nvPr/>
        </p:nvGraphicFramePr>
        <p:xfrm>
          <a:off x="7013570" y="118576"/>
          <a:ext cx="4849791" cy="6574483"/>
        </p:xfrm>
        <a:graphic>
          <a:graphicData uri="http://schemas.openxmlformats.org/drawingml/2006/table">
            <a:tbl>
              <a:tblPr firstRow="1" firstCol="1" lastRow="1" lastCol="1" bandRow="1" bandCol="1">
                <a:tableStyleId>{5C22544A-7EE6-4342-B048-85BDC9FD1C3A}</a:tableStyleId>
              </a:tblPr>
              <a:tblGrid>
                <a:gridCol w="2432794">
                  <a:extLst>
                    <a:ext uri="{9D8B030D-6E8A-4147-A177-3AD203B41FA5}">
                      <a16:colId xmlns:a16="http://schemas.microsoft.com/office/drawing/2014/main" val="285482937"/>
                    </a:ext>
                  </a:extLst>
                </a:gridCol>
                <a:gridCol w="2416997">
                  <a:extLst>
                    <a:ext uri="{9D8B030D-6E8A-4147-A177-3AD203B41FA5}">
                      <a16:colId xmlns:a16="http://schemas.microsoft.com/office/drawing/2014/main" val="2090199473"/>
                    </a:ext>
                  </a:extLst>
                </a:gridCol>
              </a:tblGrid>
              <a:tr h="1089738">
                <a:tc gridSpan="2">
                  <a:txBody>
                    <a:bodyPr/>
                    <a:lstStyle/>
                    <a:p>
                      <a:pPr marL="0" marR="407670" algn="ctr">
                        <a:lnSpc>
                          <a:spcPct val="97000"/>
                        </a:lnSpc>
                        <a:spcBef>
                          <a:spcPts val="625"/>
                        </a:spcBef>
                        <a:buNone/>
                      </a:pPr>
                      <a:r>
                        <a:rPr lang="en-US" sz="1400" kern="100" dirty="0">
                          <a:effectLst/>
                        </a:rPr>
                        <a:t>FIRST OCEAN DECADE TSUNAMI PROGRAMME CONFRENCE</a:t>
                      </a:r>
                    </a:p>
                    <a:p>
                      <a:pPr marL="421640" marR="407670" algn="ctr">
                        <a:lnSpc>
                          <a:spcPct val="97000"/>
                        </a:lnSpc>
                        <a:spcBef>
                          <a:spcPts val="625"/>
                        </a:spcBef>
                        <a:buNone/>
                      </a:pPr>
                      <a:r>
                        <a:rPr lang="en-US" sz="1400" kern="100" spc="-30" dirty="0">
                          <a:effectLst/>
                        </a:rPr>
                        <a:t>INCOIS, </a:t>
                      </a:r>
                      <a:r>
                        <a:rPr lang="en-US" sz="1400" kern="100" dirty="0">
                          <a:effectLst/>
                        </a:rPr>
                        <a:t>10</a:t>
                      </a:r>
                      <a:r>
                        <a:rPr lang="en-US" sz="1400" kern="100" spc="-10" dirty="0">
                          <a:effectLst/>
                        </a:rPr>
                        <a:t> </a:t>
                      </a:r>
                      <a:r>
                        <a:rPr lang="en-US" sz="1400" kern="100" dirty="0">
                          <a:effectLst/>
                        </a:rPr>
                        <a:t>–</a:t>
                      </a:r>
                      <a:r>
                        <a:rPr lang="en-US" sz="1400" kern="100" spc="-10" dirty="0">
                          <a:effectLst/>
                        </a:rPr>
                        <a:t> </a:t>
                      </a:r>
                      <a:r>
                        <a:rPr lang="en-US" sz="1400" kern="100" dirty="0">
                          <a:effectLst/>
                        </a:rPr>
                        <a:t>11</a:t>
                      </a:r>
                      <a:r>
                        <a:rPr lang="en-US" sz="1400" kern="100" spc="-10" dirty="0">
                          <a:effectLst/>
                        </a:rPr>
                        <a:t> Nov’25)</a:t>
                      </a:r>
                    </a:p>
                    <a:p>
                      <a:pPr marL="421640" marR="407670" lvl="0" indent="0" algn="ctr" defTabSz="914400" rtl="0" eaLnBrk="1" fontAlgn="auto" latinLnBrk="0" hangingPunct="1">
                        <a:lnSpc>
                          <a:spcPct val="97000"/>
                        </a:lnSpc>
                        <a:spcBef>
                          <a:spcPts val="625"/>
                        </a:spcBef>
                        <a:spcAft>
                          <a:spcPts val="0"/>
                        </a:spcAft>
                        <a:buClrTx/>
                        <a:buSzTx/>
                        <a:buFontTx/>
                        <a:buNone/>
                        <a:tabLst/>
                        <a:defRPr/>
                      </a:pPr>
                      <a:r>
                        <a:rPr lang="en-US" sz="1400" b="0" kern="100" dirty="0">
                          <a:solidFill>
                            <a:srgbClr val="00B0F0"/>
                          </a:solidFill>
                          <a:effectLst/>
                        </a:rPr>
                        <a:t>09:30-17:30</a:t>
                      </a:r>
                    </a:p>
                  </a:txBody>
                  <a:tcPr marL="0" marR="0" marT="0" marB="0"/>
                </a:tc>
                <a:tc hMerge="1">
                  <a:txBody>
                    <a:bodyPr/>
                    <a:lstStyle/>
                    <a:p>
                      <a:endParaRPr lang="en-US"/>
                    </a:p>
                  </a:txBody>
                  <a:tcPr/>
                </a:tc>
                <a:extLst>
                  <a:ext uri="{0D108BD9-81ED-4DB2-BD59-A6C34878D82A}">
                    <a16:rowId xmlns:a16="http://schemas.microsoft.com/office/drawing/2014/main" val="3624606177"/>
                  </a:ext>
                </a:extLst>
              </a:tr>
              <a:tr h="519661">
                <a:tc>
                  <a:txBody>
                    <a:bodyPr/>
                    <a:lstStyle/>
                    <a:p>
                      <a:pPr marL="88265" marR="0" algn="ctr">
                        <a:lnSpc>
                          <a:spcPct val="115000"/>
                        </a:lnSpc>
                        <a:spcBef>
                          <a:spcPts val="405"/>
                        </a:spcBef>
                        <a:buNone/>
                      </a:pPr>
                      <a:r>
                        <a:rPr lang="en-US" sz="1400" kern="100" dirty="0">
                          <a:solidFill>
                            <a:srgbClr val="FFFF00"/>
                          </a:solidFill>
                          <a:effectLst/>
                        </a:rPr>
                        <a:t>Day</a:t>
                      </a:r>
                      <a:r>
                        <a:rPr lang="en-US" sz="1400" kern="100" spc="-20" dirty="0">
                          <a:solidFill>
                            <a:srgbClr val="FFFF00"/>
                          </a:solidFill>
                          <a:effectLst/>
                        </a:rPr>
                        <a:t> </a:t>
                      </a:r>
                      <a:r>
                        <a:rPr lang="en-US" sz="1400" kern="100" spc="-50" dirty="0">
                          <a:solidFill>
                            <a:srgbClr val="FFFF00"/>
                          </a:solidFill>
                          <a:effectLst/>
                        </a:rPr>
                        <a:t>1</a:t>
                      </a:r>
                      <a:endParaRPr lang="en-US" sz="1400" kern="100" dirty="0">
                        <a:solidFill>
                          <a:srgbClr val="FFFF00"/>
                        </a:solidFill>
                        <a:effectLst/>
                      </a:endParaRPr>
                    </a:p>
                    <a:p>
                      <a:pPr marL="88265" marR="0" algn="ctr">
                        <a:lnSpc>
                          <a:spcPct val="115000"/>
                        </a:lnSpc>
                        <a:buNone/>
                      </a:pPr>
                      <a:r>
                        <a:rPr lang="en-US" sz="1400" kern="100" dirty="0">
                          <a:effectLst/>
                        </a:rPr>
                        <a:t>10</a:t>
                      </a:r>
                      <a:r>
                        <a:rPr lang="en-US" sz="1400" kern="100" spc="-20" dirty="0">
                          <a:effectLst/>
                        </a:rPr>
                        <a:t> </a:t>
                      </a:r>
                      <a:r>
                        <a:rPr lang="en-US" sz="1400" kern="100" dirty="0">
                          <a:effectLst/>
                        </a:rPr>
                        <a:t>Nov</a:t>
                      </a:r>
                      <a:r>
                        <a:rPr lang="en-US" sz="1400" kern="100" spc="-15" dirty="0">
                          <a:effectLst/>
                        </a:rPr>
                        <a:t> </a:t>
                      </a:r>
                      <a:r>
                        <a:rPr lang="en-US" sz="1400" kern="100" spc="-10" dirty="0">
                          <a:effectLst/>
                        </a:rPr>
                        <a:t>2025</a:t>
                      </a:r>
                      <a:endParaRPr lang="en-US" sz="1400" kern="100" dirty="0">
                        <a:effectLst/>
                        <a:latin typeface="Arial" panose="020B0604020202020204" pitchFamily="34" charset="0"/>
                        <a:ea typeface="Arial" panose="020B0604020202020204" pitchFamily="34" charset="0"/>
                      </a:endParaRPr>
                    </a:p>
                  </a:txBody>
                  <a:tcPr marL="0" marR="0" marT="0" marB="0"/>
                </a:tc>
                <a:tc>
                  <a:txBody>
                    <a:bodyPr/>
                    <a:lstStyle/>
                    <a:p>
                      <a:pPr marL="88265" marR="0" algn="ctr">
                        <a:lnSpc>
                          <a:spcPct val="115000"/>
                        </a:lnSpc>
                        <a:spcBef>
                          <a:spcPts val="405"/>
                        </a:spcBef>
                        <a:buNone/>
                      </a:pPr>
                      <a:r>
                        <a:rPr lang="en-US" sz="1400" kern="100" spc="-25" dirty="0">
                          <a:effectLst/>
                        </a:rPr>
                        <a:t>Day 2</a:t>
                      </a:r>
                      <a:endParaRPr lang="en-US" sz="1400" kern="100" dirty="0">
                        <a:effectLst/>
                      </a:endParaRPr>
                    </a:p>
                    <a:p>
                      <a:pPr marL="88265" marR="0" algn="ctr">
                        <a:lnSpc>
                          <a:spcPct val="115000"/>
                        </a:lnSpc>
                        <a:buNone/>
                      </a:pPr>
                      <a:r>
                        <a:rPr lang="en-US" sz="1400" kern="100" dirty="0">
                          <a:effectLst/>
                        </a:rPr>
                        <a:t>11</a:t>
                      </a:r>
                      <a:r>
                        <a:rPr lang="en-US" sz="1400" kern="100" spc="-20" dirty="0">
                          <a:effectLst/>
                        </a:rPr>
                        <a:t> </a:t>
                      </a:r>
                      <a:r>
                        <a:rPr lang="en-US" sz="1400" kern="100" dirty="0">
                          <a:effectLst/>
                        </a:rPr>
                        <a:t>Nov</a:t>
                      </a:r>
                      <a:r>
                        <a:rPr lang="en-US" sz="1400" kern="100" spc="-15" dirty="0">
                          <a:effectLst/>
                        </a:rPr>
                        <a:t> </a:t>
                      </a:r>
                      <a:r>
                        <a:rPr lang="en-US" sz="1400" kern="100" spc="-10" dirty="0">
                          <a:effectLst/>
                        </a:rPr>
                        <a:t>2025</a:t>
                      </a:r>
                      <a:endParaRPr lang="en-US" sz="1400" kern="100" dirty="0">
                        <a:effectLst/>
                        <a:latin typeface="Arial" panose="020B0604020202020204" pitchFamily="34" charset="0"/>
                        <a:ea typeface="Arial" panose="020B0604020202020204" pitchFamily="34" charset="0"/>
                      </a:endParaRPr>
                    </a:p>
                  </a:txBody>
                  <a:tcPr marL="0" marR="0" marT="0" marB="0"/>
                </a:tc>
                <a:extLst>
                  <a:ext uri="{0D108BD9-81ED-4DB2-BD59-A6C34878D82A}">
                    <a16:rowId xmlns:a16="http://schemas.microsoft.com/office/drawing/2014/main" val="1820820106"/>
                  </a:ext>
                </a:extLst>
              </a:tr>
              <a:tr h="439313">
                <a:tc>
                  <a:txBody>
                    <a:bodyPr/>
                    <a:lstStyle/>
                    <a:p>
                      <a:pPr marL="0" marR="0">
                        <a:lnSpc>
                          <a:spcPct val="115000"/>
                        </a:lnSpc>
                        <a:spcBef>
                          <a:spcPts val="295"/>
                        </a:spcBef>
                        <a:buNone/>
                      </a:pPr>
                      <a:r>
                        <a:rPr lang="en-US" sz="1400" kern="100" dirty="0">
                          <a:effectLst/>
                        </a:rPr>
                        <a:t> </a:t>
                      </a:r>
                      <a:r>
                        <a:rPr lang="en-US" sz="1400" kern="100" spc="-10" dirty="0">
                          <a:solidFill>
                            <a:srgbClr val="FFFF00"/>
                          </a:solidFill>
                          <a:effectLst/>
                        </a:rPr>
                        <a:t>Opening Ceremony</a:t>
                      </a:r>
                      <a:endParaRPr lang="en-US" sz="1400" kern="100" dirty="0">
                        <a:solidFill>
                          <a:srgbClr val="FFFF00"/>
                        </a:solidFill>
                        <a:effectLst/>
                        <a:latin typeface="Arial" panose="020B0604020202020204" pitchFamily="34" charset="0"/>
                        <a:ea typeface="Arial" panose="020B0604020202020204" pitchFamily="34" charset="0"/>
                      </a:endParaRPr>
                    </a:p>
                  </a:txBody>
                  <a:tcPr marL="0" marR="0" marT="0" marB="0"/>
                </a:tc>
                <a:tc>
                  <a:txBody>
                    <a:bodyPr/>
                    <a:lstStyle/>
                    <a:p>
                      <a:pPr marL="0" marR="88265">
                        <a:lnSpc>
                          <a:spcPct val="115000"/>
                        </a:lnSpc>
                        <a:buNone/>
                      </a:pPr>
                      <a:r>
                        <a:rPr lang="en-US" sz="1400" kern="100" dirty="0">
                          <a:effectLst/>
                        </a:rPr>
                        <a:t> 09:30-17:30</a:t>
                      </a:r>
                    </a:p>
                    <a:p>
                      <a:pPr marL="88265" marR="88265">
                        <a:lnSpc>
                          <a:spcPct val="115000"/>
                        </a:lnSpc>
                        <a:buNone/>
                      </a:pPr>
                      <a:r>
                        <a:rPr lang="en-US" sz="1400" kern="100" dirty="0">
                          <a:effectLst/>
                        </a:rPr>
                        <a:t>Session 2: HLO 2</a:t>
                      </a:r>
                      <a:endParaRPr lang="en-US" sz="1400" kern="100" dirty="0">
                        <a:effectLst/>
                        <a:latin typeface="Arial" panose="020B0604020202020204" pitchFamily="34" charset="0"/>
                        <a:ea typeface="Arial" panose="020B0604020202020204" pitchFamily="34" charset="0"/>
                      </a:endParaRPr>
                    </a:p>
                  </a:txBody>
                  <a:tcPr marL="0" marR="0" marT="0" marB="0"/>
                </a:tc>
                <a:extLst>
                  <a:ext uri="{0D108BD9-81ED-4DB2-BD59-A6C34878D82A}">
                    <a16:rowId xmlns:a16="http://schemas.microsoft.com/office/drawing/2014/main" val="3961130990"/>
                  </a:ext>
                </a:extLst>
              </a:tr>
              <a:tr h="1071055">
                <a:tc>
                  <a:txBody>
                    <a:bodyPr/>
                    <a:lstStyle/>
                    <a:p>
                      <a:pPr marL="457200" marR="0">
                        <a:lnSpc>
                          <a:spcPct val="115000"/>
                        </a:lnSpc>
                        <a:spcBef>
                          <a:spcPts val="295"/>
                        </a:spcBef>
                        <a:buNone/>
                      </a:pPr>
                      <a:r>
                        <a:rPr lang="en-US" sz="1400" kern="100" dirty="0">
                          <a:solidFill>
                            <a:srgbClr val="FFFF00"/>
                          </a:solidFill>
                          <a:effectLst/>
                        </a:rPr>
                        <a:t>High Level Talks on each ODTP High Level Objectives</a:t>
                      </a:r>
                    </a:p>
                    <a:p>
                      <a:pPr marL="800100" marR="0" lvl="1" indent="-342900">
                        <a:lnSpc>
                          <a:spcPct val="115000"/>
                        </a:lnSpc>
                        <a:spcBef>
                          <a:spcPts val="295"/>
                        </a:spcBef>
                        <a:buFont typeface="Aptos" panose="020B0004020202020204" pitchFamily="34" charset="0"/>
                        <a:buChar char="-"/>
                      </a:pPr>
                      <a:r>
                        <a:rPr lang="en-US" sz="1400" kern="100" dirty="0">
                          <a:solidFill>
                            <a:srgbClr val="FFFF00"/>
                          </a:solidFill>
                          <a:effectLst/>
                        </a:rPr>
                        <a:t>HLO 1 &amp; HLO 2</a:t>
                      </a:r>
                    </a:p>
                  </a:txBody>
                  <a:tcPr marL="0" marR="0" marT="0" marB="0"/>
                </a:tc>
                <a:tc>
                  <a:txBody>
                    <a:bodyPr/>
                    <a:lstStyle/>
                    <a:p>
                      <a:pPr marL="88265" marR="88265">
                        <a:lnSpc>
                          <a:spcPct val="115000"/>
                        </a:lnSpc>
                        <a:buNone/>
                      </a:pPr>
                      <a:r>
                        <a:rPr lang="en-US" sz="1400" kern="100" dirty="0">
                          <a:effectLst/>
                        </a:rPr>
                        <a:t>Session 3: Tools to support ODTP Implementation </a:t>
                      </a:r>
                      <a:endParaRPr lang="en-US" sz="1400" kern="100" dirty="0">
                        <a:effectLst/>
                        <a:latin typeface="Arial" panose="020B0604020202020204" pitchFamily="34" charset="0"/>
                        <a:ea typeface="Arial" panose="020B0604020202020204" pitchFamily="34" charset="0"/>
                      </a:endParaRPr>
                    </a:p>
                  </a:txBody>
                  <a:tcPr marL="0" marR="0" marT="0" marB="0"/>
                </a:tc>
                <a:extLst>
                  <a:ext uri="{0D108BD9-81ED-4DB2-BD59-A6C34878D82A}">
                    <a16:rowId xmlns:a16="http://schemas.microsoft.com/office/drawing/2014/main" val="1102912707"/>
                  </a:ext>
                </a:extLst>
              </a:tr>
              <a:tr h="311800">
                <a:tc gridSpan="2">
                  <a:txBody>
                    <a:bodyPr/>
                    <a:lstStyle/>
                    <a:p>
                      <a:pPr marL="1249045" marR="0" algn="ctr">
                        <a:lnSpc>
                          <a:spcPct val="115000"/>
                        </a:lnSpc>
                        <a:spcBef>
                          <a:spcPts val="955"/>
                        </a:spcBef>
                        <a:buNone/>
                      </a:pPr>
                      <a:r>
                        <a:rPr lang="en-US" sz="1400" kern="100" dirty="0">
                          <a:effectLst/>
                        </a:rPr>
                        <a:t>Tea </a:t>
                      </a:r>
                      <a:r>
                        <a:rPr lang="en-US" sz="1400" kern="100" spc="-25" dirty="0">
                          <a:effectLst/>
                        </a:rPr>
                        <a:t>Break </a:t>
                      </a:r>
                      <a:r>
                        <a:rPr lang="en-US" sz="1400" kern="100" dirty="0">
                          <a:effectLst/>
                        </a:rPr>
                        <a:t>(11:00</a:t>
                      </a:r>
                      <a:r>
                        <a:rPr lang="en-US" sz="1400" kern="100" spc="-25" dirty="0">
                          <a:effectLst/>
                        </a:rPr>
                        <a:t> </a:t>
                      </a:r>
                      <a:r>
                        <a:rPr lang="en-US" sz="1400" kern="100" dirty="0">
                          <a:effectLst/>
                        </a:rPr>
                        <a:t>–</a:t>
                      </a:r>
                      <a:r>
                        <a:rPr lang="en-US" sz="1400" kern="100" spc="-20" dirty="0">
                          <a:effectLst/>
                        </a:rPr>
                        <a:t> </a:t>
                      </a:r>
                      <a:r>
                        <a:rPr lang="en-US" sz="1400" kern="100" spc="-10" dirty="0">
                          <a:effectLst/>
                        </a:rPr>
                        <a:t>11:30)</a:t>
                      </a:r>
                      <a:endParaRPr lang="en-US" sz="1400" kern="100" dirty="0">
                        <a:effectLst/>
                        <a:latin typeface="Arial" panose="020B0604020202020204" pitchFamily="34" charset="0"/>
                        <a:ea typeface="Arial"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69521791"/>
                  </a:ext>
                </a:extLst>
              </a:tr>
              <a:tr h="665435">
                <a:tc>
                  <a:txBody>
                    <a:bodyPr/>
                    <a:lstStyle/>
                    <a:p>
                      <a:pPr marL="88265" marR="143510">
                        <a:lnSpc>
                          <a:spcPct val="115000"/>
                        </a:lnSpc>
                        <a:spcBef>
                          <a:spcPts val="690"/>
                        </a:spcBef>
                        <a:buNone/>
                      </a:pPr>
                      <a:r>
                        <a:rPr lang="en-US" sz="1400" kern="100" dirty="0">
                          <a:solidFill>
                            <a:srgbClr val="00B0F0"/>
                          </a:solidFill>
                          <a:effectLst/>
                        </a:rPr>
                        <a:t>Session 1: HLO 1</a:t>
                      </a:r>
                      <a:endParaRPr lang="en-US" sz="1400" kern="100" dirty="0">
                        <a:solidFill>
                          <a:srgbClr val="00B0F0"/>
                        </a:solidFill>
                        <a:effectLst/>
                        <a:latin typeface="Arial" panose="020B0604020202020204" pitchFamily="34" charset="0"/>
                        <a:ea typeface="Arial" panose="020B0604020202020204" pitchFamily="34" charset="0"/>
                      </a:endParaRPr>
                    </a:p>
                  </a:txBody>
                  <a:tcPr marL="0" marR="0" marT="0" marB="0"/>
                </a:tc>
                <a:tc>
                  <a:txBody>
                    <a:bodyPr/>
                    <a:lstStyle/>
                    <a:p>
                      <a:pPr marL="88265" marR="300990">
                        <a:lnSpc>
                          <a:spcPct val="115000"/>
                        </a:lnSpc>
                        <a:spcBef>
                          <a:spcPts val="5"/>
                        </a:spcBef>
                        <a:buNone/>
                      </a:pPr>
                      <a:r>
                        <a:rPr lang="en-US" sz="1400" kern="100" dirty="0">
                          <a:effectLst/>
                        </a:rPr>
                        <a:t>Session</a:t>
                      </a:r>
                      <a:r>
                        <a:rPr lang="en-US" sz="1400" kern="100" spc="-70" dirty="0">
                          <a:effectLst/>
                        </a:rPr>
                        <a:t> </a:t>
                      </a:r>
                      <a:r>
                        <a:rPr lang="en-US" sz="1400" kern="100" dirty="0">
                          <a:effectLst/>
                        </a:rPr>
                        <a:t>4: Engaging with Decade Structures (DCCs, WG 6 </a:t>
                      </a:r>
                      <a:r>
                        <a:rPr lang="en-US" sz="1400" kern="100" dirty="0" err="1">
                          <a:effectLst/>
                        </a:rPr>
                        <a:t>etc</a:t>
                      </a:r>
                      <a:r>
                        <a:rPr lang="en-US" sz="1400" kern="100" dirty="0">
                          <a:effectLst/>
                        </a:rPr>
                        <a:t>)</a:t>
                      </a:r>
                      <a:endParaRPr lang="en-US" sz="1400" kern="100" dirty="0">
                        <a:effectLst/>
                        <a:latin typeface="Arial" panose="020B0604020202020204" pitchFamily="34" charset="0"/>
                        <a:ea typeface="Arial" panose="020B0604020202020204" pitchFamily="34" charset="0"/>
                      </a:endParaRPr>
                    </a:p>
                  </a:txBody>
                  <a:tcPr marL="0" marR="0" marT="0" marB="0"/>
                </a:tc>
                <a:extLst>
                  <a:ext uri="{0D108BD9-81ED-4DB2-BD59-A6C34878D82A}">
                    <a16:rowId xmlns:a16="http://schemas.microsoft.com/office/drawing/2014/main" val="2864698671"/>
                  </a:ext>
                </a:extLst>
              </a:tr>
              <a:tr h="213190">
                <a:tc gridSpan="2">
                  <a:txBody>
                    <a:bodyPr/>
                    <a:lstStyle/>
                    <a:p>
                      <a:pPr marL="0" marR="0" algn="ctr">
                        <a:lnSpc>
                          <a:spcPct val="115000"/>
                        </a:lnSpc>
                        <a:buNone/>
                      </a:pPr>
                      <a:r>
                        <a:rPr lang="en-US" sz="1400" kern="100" dirty="0">
                          <a:effectLst/>
                        </a:rPr>
                        <a:t>Lunch Break (13:00-14:00)</a:t>
                      </a:r>
                      <a:endParaRPr lang="en-US" sz="1400" kern="100" dirty="0">
                        <a:effectLst/>
                        <a:latin typeface="Arial" panose="020B0604020202020204" pitchFamily="34" charset="0"/>
                        <a:ea typeface="Arial"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2086242809"/>
                  </a:ext>
                </a:extLst>
              </a:tr>
              <a:tr h="439313">
                <a:tc>
                  <a:txBody>
                    <a:bodyPr/>
                    <a:lstStyle/>
                    <a:p>
                      <a:pPr marL="88265" marR="173990">
                        <a:lnSpc>
                          <a:spcPct val="115000"/>
                        </a:lnSpc>
                        <a:spcBef>
                          <a:spcPts val="690"/>
                        </a:spcBef>
                        <a:buNone/>
                      </a:pPr>
                      <a:r>
                        <a:rPr lang="en-US" sz="1400" kern="100" dirty="0">
                          <a:solidFill>
                            <a:srgbClr val="00B0F0"/>
                          </a:solidFill>
                          <a:effectLst/>
                        </a:rPr>
                        <a:t>Session 1 HLO1 (Cont.)</a:t>
                      </a:r>
                      <a:endParaRPr lang="en-US" sz="1400" kern="100" dirty="0">
                        <a:solidFill>
                          <a:srgbClr val="00B0F0"/>
                        </a:solidFill>
                        <a:effectLst/>
                        <a:latin typeface="Arial" panose="020B0604020202020204" pitchFamily="34" charset="0"/>
                        <a:ea typeface="Arial" panose="020B0604020202020204" pitchFamily="34" charset="0"/>
                      </a:endParaRPr>
                    </a:p>
                  </a:txBody>
                  <a:tcPr marL="0" marR="0" marT="0" marB="0"/>
                </a:tc>
                <a:tc>
                  <a:txBody>
                    <a:bodyPr/>
                    <a:lstStyle/>
                    <a:p>
                      <a:pPr marL="0" marR="0">
                        <a:lnSpc>
                          <a:spcPct val="115000"/>
                        </a:lnSpc>
                        <a:buNone/>
                      </a:pPr>
                      <a:r>
                        <a:rPr lang="fr-FR" sz="1400" kern="100" dirty="0">
                          <a:effectLst/>
                        </a:rPr>
                        <a:t>Session 5 : Round Table Dialogue/panel </a:t>
                      </a:r>
                      <a:endParaRPr lang="en-US" sz="1400" kern="100" dirty="0">
                        <a:effectLst/>
                        <a:latin typeface="Arial" panose="020B0604020202020204" pitchFamily="34" charset="0"/>
                        <a:ea typeface="Arial" panose="020B0604020202020204" pitchFamily="34" charset="0"/>
                      </a:endParaRPr>
                    </a:p>
                  </a:txBody>
                  <a:tcPr marL="0" marR="0" marT="0" marB="0"/>
                </a:tc>
                <a:extLst>
                  <a:ext uri="{0D108BD9-81ED-4DB2-BD59-A6C34878D82A}">
                    <a16:rowId xmlns:a16="http://schemas.microsoft.com/office/drawing/2014/main" val="567039466"/>
                  </a:ext>
                </a:extLst>
              </a:tr>
              <a:tr h="213190">
                <a:tc gridSpan="2">
                  <a:txBody>
                    <a:bodyPr/>
                    <a:lstStyle/>
                    <a:p>
                      <a:pPr marL="0" marR="0" algn="ctr">
                        <a:lnSpc>
                          <a:spcPct val="115000"/>
                        </a:lnSpc>
                        <a:buNone/>
                      </a:pPr>
                      <a:r>
                        <a:rPr lang="en-US" sz="1400" kern="100" dirty="0">
                          <a:effectLst/>
                        </a:rPr>
                        <a:t>Tea Break (15:30-16:00)</a:t>
                      </a:r>
                      <a:endParaRPr lang="en-US" sz="1400" kern="100" dirty="0">
                        <a:effectLst/>
                        <a:latin typeface="Arial" panose="020B0604020202020204" pitchFamily="34" charset="0"/>
                        <a:ea typeface="Arial"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1387434605"/>
                  </a:ext>
                </a:extLst>
              </a:tr>
              <a:tr h="1117680">
                <a:tc>
                  <a:txBody>
                    <a:bodyPr/>
                    <a:lstStyle/>
                    <a:p>
                      <a:pPr marL="88265" marR="173990">
                        <a:lnSpc>
                          <a:spcPct val="115000"/>
                        </a:lnSpc>
                        <a:spcBef>
                          <a:spcPts val="690"/>
                        </a:spcBef>
                        <a:buNone/>
                      </a:pPr>
                      <a:r>
                        <a:rPr lang="en-US" sz="1400" kern="100" dirty="0">
                          <a:solidFill>
                            <a:srgbClr val="FFC000"/>
                          </a:solidFill>
                          <a:effectLst/>
                        </a:rPr>
                        <a:t>Session 2: HLO 2</a:t>
                      </a:r>
                      <a:endParaRPr lang="en-US" sz="1400" kern="100" dirty="0">
                        <a:solidFill>
                          <a:srgbClr val="FFC000"/>
                        </a:solidFill>
                        <a:effectLst/>
                        <a:latin typeface="Arial" panose="020B0604020202020204" pitchFamily="34" charset="0"/>
                        <a:ea typeface="Arial" panose="020B0604020202020204" pitchFamily="34" charset="0"/>
                      </a:endParaRPr>
                    </a:p>
                  </a:txBody>
                  <a:tcPr marL="0" marR="0" marT="0" marB="0"/>
                </a:tc>
                <a:tc>
                  <a:txBody>
                    <a:bodyPr/>
                    <a:lstStyle/>
                    <a:p>
                      <a:pPr marL="0" marR="0">
                        <a:lnSpc>
                          <a:spcPct val="115000"/>
                        </a:lnSpc>
                        <a:buNone/>
                      </a:pPr>
                      <a:r>
                        <a:rPr lang="en-US" sz="1400" kern="100" dirty="0">
                          <a:effectLst/>
                        </a:rPr>
                        <a:t>Session 6:</a:t>
                      </a:r>
                    </a:p>
                    <a:p>
                      <a:pPr marL="0" marR="0">
                        <a:lnSpc>
                          <a:spcPct val="115000"/>
                        </a:lnSpc>
                        <a:buNone/>
                      </a:pPr>
                      <a:r>
                        <a:rPr lang="en-US" sz="1400" kern="100" dirty="0">
                          <a:effectLst/>
                        </a:rPr>
                        <a:t>Synthesizing key Outcomes and identifying new actions for advancing the ODTP and challenge 6 </a:t>
                      </a:r>
                      <a:endParaRPr lang="en-US" sz="1400" kern="100" dirty="0">
                        <a:effectLst/>
                        <a:latin typeface="Arial" panose="020B0604020202020204" pitchFamily="34" charset="0"/>
                        <a:ea typeface="Arial" panose="020B0604020202020204" pitchFamily="34" charset="0"/>
                      </a:endParaRPr>
                    </a:p>
                  </a:txBody>
                  <a:tcPr marL="0" marR="0" marT="0" marB="0"/>
                </a:tc>
                <a:extLst>
                  <a:ext uri="{0D108BD9-81ED-4DB2-BD59-A6C34878D82A}">
                    <a16:rowId xmlns:a16="http://schemas.microsoft.com/office/drawing/2014/main" val="2200952327"/>
                  </a:ext>
                </a:extLst>
              </a:tr>
              <a:tr h="213190">
                <a:tc gridSpan="2">
                  <a:txBody>
                    <a:bodyPr/>
                    <a:lstStyle/>
                    <a:p>
                      <a:pPr marL="0" marR="0" algn="ctr">
                        <a:lnSpc>
                          <a:spcPct val="115000"/>
                        </a:lnSpc>
                        <a:buNone/>
                      </a:pPr>
                      <a:r>
                        <a:rPr lang="en-US" sz="1400" kern="100" dirty="0">
                          <a:effectLst/>
                        </a:rPr>
                        <a:t>End (17:30)</a:t>
                      </a:r>
                      <a:endParaRPr lang="en-US" sz="1400" kern="100" dirty="0">
                        <a:effectLst/>
                        <a:latin typeface="Arial" panose="020B0604020202020204" pitchFamily="34" charset="0"/>
                        <a:ea typeface="Arial"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40674642"/>
                  </a:ext>
                </a:extLst>
              </a:tr>
            </a:tbl>
          </a:graphicData>
        </a:graphic>
      </p:graphicFrame>
    </p:spTree>
    <p:extLst>
      <p:ext uri="{BB962C8B-B14F-4D97-AF65-F5344CB8AC3E}">
        <p14:creationId xmlns:p14="http://schemas.microsoft.com/office/powerpoint/2010/main" val="3468786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8ACDBE-0E9D-0F23-27B9-1A2799FE85D4}"/>
              </a:ext>
            </a:extLst>
          </p:cNvPr>
          <p:cNvSpPr>
            <a:spLocks noGrp="1"/>
          </p:cNvSpPr>
          <p:nvPr>
            <p:ph idx="1"/>
          </p:nvPr>
        </p:nvSpPr>
        <p:spPr>
          <a:xfrm>
            <a:off x="838200" y="405114"/>
            <a:ext cx="5944565" cy="6236698"/>
          </a:xfrm>
        </p:spPr>
        <p:txBody>
          <a:bodyPr>
            <a:normAutofit fontScale="77500" lnSpcReduction="20000"/>
          </a:bodyPr>
          <a:lstStyle/>
          <a:p>
            <a:pPr marL="0" marR="0">
              <a:buNone/>
            </a:pPr>
            <a:r>
              <a:rPr lang="en-US" sz="2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DAY 2</a:t>
            </a:r>
            <a:endParaRPr lang="en-US" sz="2600" dirty="0">
              <a:effectLst/>
              <a:latin typeface="Arial" panose="020B0604020202020204" pitchFamily="34" charset="0"/>
              <a:ea typeface="Arial" panose="020B0604020202020204" pitchFamily="34" charset="0"/>
            </a:endParaRPr>
          </a:p>
          <a:p>
            <a:pPr marL="0" marR="0">
              <a:buNone/>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marR="0">
              <a:buNone/>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Session 3: Tools to Support ODTP Implementation</a:t>
            </a:r>
            <a:endParaRPr lang="en-US" sz="1900" dirty="0">
              <a:effectLst/>
              <a:latin typeface="Arial" panose="020B0604020202020204" pitchFamily="34" charset="0"/>
              <a:ea typeface="Arial" panose="020B0604020202020204" pitchFamily="34" charset="0"/>
            </a:endParaRPr>
          </a:p>
          <a:p>
            <a:pPr marL="0" marR="0">
              <a:buNone/>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900" dirty="0">
              <a:effectLst/>
              <a:latin typeface="Arial" panose="020B0604020202020204" pitchFamily="34" charset="0"/>
              <a:ea typeface="Arial" panose="020B0604020202020204" pitchFamily="34" charset="0"/>
            </a:endParaRPr>
          </a:p>
          <a:p>
            <a:pPr marL="342900" marR="0" lvl="0" indent="-342900">
              <a:buFont typeface="Aptos" panose="020B0004020202020204" pitchFamily="34" charset="0"/>
              <a:buChar char="-"/>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session will begin after the conclusion of HLO 2 in the morning and continue until the morning tea break.</a:t>
            </a:r>
            <a:endParaRPr lang="en-US" sz="1900" dirty="0">
              <a:effectLst/>
              <a:latin typeface="Arial" panose="020B0604020202020204" pitchFamily="34" charset="0"/>
              <a:ea typeface="Arial" panose="020B0604020202020204" pitchFamily="34" charset="0"/>
            </a:endParaRPr>
          </a:p>
          <a:p>
            <a:pPr marL="0" marR="0">
              <a:buNone/>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900" dirty="0">
              <a:effectLst/>
              <a:latin typeface="Arial" panose="020B0604020202020204" pitchFamily="34" charset="0"/>
              <a:ea typeface="Arial" panose="020B0604020202020204" pitchFamily="34" charset="0"/>
            </a:endParaRPr>
          </a:p>
          <a:p>
            <a:pPr marL="0" marR="0">
              <a:buNone/>
            </a:pPr>
            <a:endParaRPr lang="en-US" sz="1900" dirty="0">
              <a:effectLst/>
              <a:latin typeface="Arial" panose="020B0604020202020204" pitchFamily="34" charset="0"/>
              <a:ea typeface="Arial" panose="020B0604020202020204" pitchFamily="34" charset="0"/>
            </a:endParaRPr>
          </a:p>
          <a:p>
            <a:pPr marL="0" marR="0">
              <a:buNone/>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Session 4: Engaging with Decade Structures (e.g. DCCs, WG 6)</a:t>
            </a:r>
            <a:endParaRPr lang="en-US" sz="1900" dirty="0">
              <a:effectLst/>
              <a:latin typeface="Arial" panose="020B0604020202020204" pitchFamily="34" charset="0"/>
              <a:ea typeface="Arial" panose="020B0604020202020204" pitchFamily="34" charset="0"/>
            </a:endParaRPr>
          </a:p>
          <a:p>
            <a:pPr marL="0" marR="0">
              <a:buNone/>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900" dirty="0">
              <a:effectLst/>
              <a:latin typeface="Arial" panose="020B0604020202020204" pitchFamily="34" charset="0"/>
              <a:ea typeface="Arial" panose="020B0604020202020204" pitchFamily="34" charset="0"/>
            </a:endParaRPr>
          </a:p>
          <a:p>
            <a:pPr marL="342900" marR="0" lvl="0" indent="-342900">
              <a:buFont typeface="Aptos" panose="020B0004020202020204" pitchFamily="34" charset="0"/>
              <a:buChar char="-"/>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Starting after the morning tea break and continuing until lunch, this session will explore broader issues and objectives aimed at triggering and supporting the ODTP’s Research, Development, and Innovation (RDI) components</a:t>
            </a: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900" dirty="0">
              <a:effectLst/>
              <a:latin typeface="Arial" panose="020B0604020202020204" pitchFamily="34" charset="0"/>
              <a:ea typeface="Arial" panose="020B0604020202020204" pitchFamily="34" charset="0"/>
            </a:endParaRPr>
          </a:p>
          <a:p>
            <a:pPr marL="0" marR="0">
              <a:buNone/>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900" dirty="0">
              <a:effectLst/>
              <a:latin typeface="Arial" panose="020B0604020202020204" pitchFamily="34" charset="0"/>
              <a:ea typeface="Arial" panose="020B0604020202020204" pitchFamily="34" charset="0"/>
            </a:endParaRPr>
          </a:p>
          <a:p>
            <a:pPr marL="0" marR="0">
              <a:buNone/>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Session 5: Round Table Dialogue / Panel Discussion</a:t>
            </a:r>
            <a:endParaRPr lang="en-US" sz="1900" dirty="0">
              <a:effectLst/>
              <a:latin typeface="Arial" panose="020B0604020202020204" pitchFamily="34" charset="0"/>
              <a:ea typeface="Arial" panose="020B0604020202020204" pitchFamily="34" charset="0"/>
            </a:endParaRPr>
          </a:p>
          <a:p>
            <a:pPr marL="0" marR="0">
              <a:buNone/>
            </a:pPr>
            <a:r>
              <a:rPr lang="en-US" sz="19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900" dirty="0">
              <a:effectLst/>
              <a:latin typeface="Arial" panose="020B0604020202020204" pitchFamily="34" charset="0"/>
              <a:ea typeface="Arial" panose="020B0604020202020204" pitchFamily="34" charset="0"/>
            </a:endParaRPr>
          </a:p>
          <a:p>
            <a:pPr marL="342900" marR="0" lvl="0" indent="-342900" algn="just">
              <a:buFont typeface="Aptos" panose="020B0004020202020204" pitchFamily="34" charset="0"/>
              <a:buChar char="-"/>
            </a:pPr>
            <a:r>
              <a:rPr lang="en-US" sz="19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closing session will bring together action leads and a broad range of stakeholders for an interactive dialogue on engagement and collaboration.</a:t>
            </a:r>
            <a:endParaRPr lang="en-US" sz="1900" dirty="0">
              <a:effectLst/>
              <a:latin typeface="Arial" panose="020B0604020202020204" pitchFamily="34" charset="0"/>
              <a:ea typeface="Arial" panose="020B0604020202020204" pitchFamily="34" charset="0"/>
            </a:endParaRPr>
          </a:p>
          <a:p>
            <a:pPr marL="0" marR="0" algn="just">
              <a:buNone/>
            </a:pPr>
            <a:r>
              <a:rPr lang="en-GB" sz="1900" dirty="0">
                <a:effectLst/>
                <a:latin typeface="Arial" panose="020B0604020202020204" pitchFamily="34" charset="0"/>
                <a:ea typeface="DengXian" panose="02010600030101010101" pitchFamily="2" charset="-122"/>
                <a:cs typeface="Arial" panose="020B0604020202020204" pitchFamily="34" charset="0"/>
              </a:rPr>
              <a:t> </a:t>
            </a:r>
            <a:endParaRPr lang="en-US" sz="1900" dirty="0">
              <a:effectLst/>
              <a:latin typeface="Arial" panose="020B0604020202020204" pitchFamily="34" charset="0"/>
              <a:ea typeface="Arial" panose="020B0604020202020204" pitchFamily="34" charset="0"/>
            </a:endParaRPr>
          </a:p>
          <a:p>
            <a:pPr marL="0" marR="0" algn="just"/>
            <a:r>
              <a:rPr lang="en-US" sz="1900" b="1" dirty="0">
                <a:effectLst/>
                <a:latin typeface="Arial" panose="020B0604020202020204" pitchFamily="34" charset="0"/>
                <a:ea typeface="DengXian" panose="02010600030101010101" pitchFamily="2" charset="-122"/>
                <a:cs typeface="Arial" panose="020B0604020202020204" pitchFamily="34" charset="0"/>
              </a:rPr>
              <a:t>Session 6 will aim to </a:t>
            </a:r>
            <a:r>
              <a:rPr lang="en-US" sz="1900" dirty="0">
                <a:effectLst/>
                <a:latin typeface="Arial" panose="020B0604020202020204" pitchFamily="34" charset="0"/>
                <a:ea typeface="DengXian" panose="02010600030101010101" pitchFamily="2" charset="-122"/>
                <a:cs typeface="Arial" panose="020B0604020202020204" pitchFamily="34" charset="0"/>
              </a:rPr>
              <a:t>synthesize key outcomes</a:t>
            </a:r>
            <a:r>
              <a:rPr lang="en-US" sz="1900" b="1" dirty="0">
                <a:effectLst/>
                <a:latin typeface="Arial" panose="020B0604020202020204" pitchFamily="34" charset="0"/>
                <a:ea typeface="DengXian" panose="02010600030101010101" pitchFamily="2" charset="-122"/>
                <a:cs typeface="Arial" panose="020B0604020202020204" pitchFamily="34" charset="0"/>
              </a:rPr>
              <a:t> </a:t>
            </a:r>
            <a:r>
              <a:rPr lang="en-US" sz="1900" dirty="0">
                <a:effectLst/>
                <a:latin typeface="Arial" panose="020B0604020202020204" pitchFamily="34" charset="0"/>
                <a:ea typeface="DengXian" panose="02010600030101010101" pitchFamily="2" charset="-122"/>
                <a:cs typeface="Arial" panose="020B0604020202020204" pitchFamily="34" charset="0"/>
              </a:rPr>
              <a:t>and identifying new actions for advancing the ODTP and challenge 6</a:t>
            </a:r>
            <a:endParaRPr lang="en-US" sz="1900" dirty="0">
              <a:effectLst/>
              <a:latin typeface="Arial" panose="020B0604020202020204" pitchFamily="34" charset="0"/>
              <a:ea typeface="Arial" panose="020B0604020202020204" pitchFamily="34" charset="0"/>
            </a:endParaRPr>
          </a:p>
          <a:p>
            <a:endParaRPr lang="en-US" dirty="0"/>
          </a:p>
        </p:txBody>
      </p:sp>
      <p:graphicFrame>
        <p:nvGraphicFramePr>
          <p:cNvPr id="2" name="Table 1">
            <a:extLst>
              <a:ext uri="{FF2B5EF4-FFF2-40B4-BE49-F238E27FC236}">
                <a16:creationId xmlns:a16="http://schemas.microsoft.com/office/drawing/2014/main" id="{1ADDE251-FD40-A6E1-18CF-0873910636F8}"/>
              </a:ext>
            </a:extLst>
          </p:cNvPr>
          <p:cNvGraphicFramePr>
            <a:graphicFrameLocks noGrp="1"/>
          </p:cNvGraphicFramePr>
          <p:nvPr/>
        </p:nvGraphicFramePr>
        <p:xfrm>
          <a:off x="7013570" y="118576"/>
          <a:ext cx="4849791" cy="6574483"/>
        </p:xfrm>
        <a:graphic>
          <a:graphicData uri="http://schemas.openxmlformats.org/drawingml/2006/table">
            <a:tbl>
              <a:tblPr firstRow="1" firstCol="1" lastRow="1" lastCol="1" bandRow="1" bandCol="1">
                <a:tableStyleId>{5C22544A-7EE6-4342-B048-85BDC9FD1C3A}</a:tableStyleId>
              </a:tblPr>
              <a:tblGrid>
                <a:gridCol w="2432794">
                  <a:extLst>
                    <a:ext uri="{9D8B030D-6E8A-4147-A177-3AD203B41FA5}">
                      <a16:colId xmlns:a16="http://schemas.microsoft.com/office/drawing/2014/main" val="285482937"/>
                    </a:ext>
                  </a:extLst>
                </a:gridCol>
                <a:gridCol w="2416997">
                  <a:extLst>
                    <a:ext uri="{9D8B030D-6E8A-4147-A177-3AD203B41FA5}">
                      <a16:colId xmlns:a16="http://schemas.microsoft.com/office/drawing/2014/main" val="2090199473"/>
                    </a:ext>
                  </a:extLst>
                </a:gridCol>
              </a:tblGrid>
              <a:tr h="1089738">
                <a:tc gridSpan="2">
                  <a:txBody>
                    <a:bodyPr/>
                    <a:lstStyle/>
                    <a:p>
                      <a:pPr marL="0" marR="407670" algn="ctr">
                        <a:lnSpc>
                          <a:spcPct val="97000"/>
                        </a:lnSpc>
                        <a:spcBef>
                          <a:spcPts val="625"/>
                        </a:spcBef>
                        <a:buNone/>
                      </a:pPr>
                      <a:r>
                        <a:rPr lang="en-US" sz="1400" kern="100" dirty="0">
                          <a:effectLst/>
                        </a:rPr>
                        <a:t>FIRST OCEAN DECADE TSUNAMI PROGRAMME CONFRENCE</a:t>
                      </a:r>
                    </a:p>
                    <a:p>
                      <a:pPr marL="421640" marR="407670" algn="ctr">
                        <a:lnSpc>
                          <a:spcPct val="97000"/>
                        </a:lnSpc>
                        <a:spcBef>
                          <a:spcPts val="625"/>
                        </a:spcBef>
                        <a:buNone/>
                      </a:pPr>
                      <a:r>
                        <a:rPr lang="en-US" sz="1400" kern="100" spc="-30" dirty="0">
                          <a:effectLst/>
                        </a:rPr>
                        <a:t>INCOIS, </a:t>
                      </a:r>
                      <a:r>
                        <a:rPr lang="en-US" sz="1400" kern="100" dirty="0">
                          <a:effectLst/>
                        </a:rPr>
                        <a:t>10</a:t>
                      </a:r>
                      <a:r>
                        <a:rPr lang="en-US" sz="1400" kern="100" spc="-10" dirty="0">
                          <a:effectLst/>
                        </a:rPr>
                        <a:t> </a:t>
                      </a:r>
                      <a:r>
                        <a:rPr lang="en-US" sz="1400" kern="100" dirty="0">
                          <a:effectLst/>
                        </a:rPr>
                        <a:t>–</a:t>
                      </a:r>
                      <a:r>
                        <a:rPr lang="en-US" sz="1400" kern="100" spc="-10" dirty="0">
                          <a:effectLst/>
                        </a:rPr>
                        <a:t> </a:t>
                      </a:r>
                      <a:r>
                        <a:rPr lang="en-US" sz="1400" kern="100" dirty="0">
                          <a:effectLst/>
                        </a:rPr>
                        <a:t>11</a:t>
                      </a:r>
                      <a:r>
                        <a:rPr lang="en-US" sz="1400" kern="100" spc="-10" dirty="0">
                          <a:effectLst/>
                        </a:rPr>
                        <a:t> Nov’25)</a:t>
                      </a:r>
                    </a:p>
                    <a:p>
                      <a:pPr marL="421640" marR="407670" lvl="0" indent="0" algn="ctr" defTabSz="914400" rtl="0" eaLnBrk="1" fontAlgn="auto" latinLnBrk="0" hangingPunct="1">
                        <a:lnSpc>
                          <a:spcPct val="97000"/>
                        </a:lnSpc>
                        <a:spcBef>
                          <a:spcPts val="625"/>
                        </a:spcBef>
                        <a:spcAft>
                          <a:spcPts val="0"/>
                        </a:spcAft>
                        <a:buClrTx/>
                        <a:buSzTx/>
                        <a:buFontTx/>
                        <a:buNone/>
                        <a:tabLst/>
                        <a:defRPr/>
                      </a:pPr>
                      <a:r>
                        <a:rPr lang="en-US" sz="1400" b="0" kern="100" dirty="0">
                          <a:solidFill>
                            <a:srgbClr val="00B0F0"/>
                          </a:solidFill>
                          <a:effectLst/>
                        </a:rPr>
                        <a:t>09:30-17:30</a:t>
                      </a:r>
                    </a:p>
                  </a:txBody>
                  <a:tcPr marL="0" marR="0" marT="0" marB="0"/>
                </a:tc>
                <a:tc hMerge="1">
                  <a:txBody>
                    <a:bodyPr/>
                    <a:lstStyle/>
                    <a:p>
                      <a:endParaRPr lang="en-US"/>
                    </a:p>
                  </a:txBody>
                  <a:tcPr/>
                </a:tc>
                <a:extLst>
                  <a:ext uri="{0D108BD9-81ED-4DB2-BD59-A6C34878D82A}">
                    <a16:rowId xmlns:a16="http://schemas.microsoft.com/office/drawing/2014/main" val="3624606177"/>
                  </a:ext>
                </a:extLst>
              </a:tr>
              <a:tr h="519661">
                <a:tc>
                  <a:txBody>
                    <a:bodyPr/>
                    <a:lstStyle/>
                    <a:p>
                      <a:pPr marL="88265" marR="0" algn="ctr">
                        <a:lnSpc>
                          <a:spcPct val="115000"/>
                        </a:lnSpc>
                        <a:spcBef>
                          <a:spcPts val="405"/>
                        </a:spcBef>
                        <a:buNone/>
                      </a:pPr>
                      <a:r>
                        <a:rPr lang="en-US" sz="1400" kern="100" dirty="0">
                          <a:solidFill>
                            <a:schemeClr val="bg1"/>
                          </a:solidFill>
                          <a:effectLst/>
                        </a:rPr>
                        <a:t>Day</a:t>
                      </a:r>
                      <a:r>
                        <a:rPr lang="en-US" sz="1400" kern="100" spc="-20" dirty="0">
                          <a:solidFill>
                            <a:schemeClr val="bg1"/>
                          </a:solidFill>
                          <a:effectLst/>
                        </a:rPr>
                        <a:t> </a:t>
                      </a:r>
                      <a:r>
                        <a:rPr lang="en-US" sz="1400" kern="100" spc="-50" dirty="0">
                          <a:solidFill>
                            <a:schemeClr val="bg1"/>
                          </a:solidFill>
                          <a:effectLst/>
                        </a:rPr>
                        <a:t>1</a:t>
                      </a:r>
                      <a:endParaRPr lang="en-US" sz="1400" kern="100" dirty="0">
                        <a:solidFill>
                          <a:schemeClr val="bg1"/>
                        </a:solidFill>
                        <a:effectLst/>
                      </a:endParaRPr>
                    </a:p>
                    <a:p>
                      <a:pPr marL="88265" marR="0" algn="ctr">
                        <a:lnSpc>
                          <a:spcPct val="115000"/>
                        </a:lnSpc>
                        <a:buNone/>
                      </a:pPr>
                      <a:r>
                        <a:rPr lang="en-US" sz="1400" kern="100" dirty="0">
                          <a:solidFill>
                            <a:schemeClr val="bg1"/>
                          </a:solidFill>
                          <a:effectLst/>
                        </a:rPr>
                        <a:t>10</a:t>
                      </a:r>
                      <a:r>
                        <a:rPr lang="en-US" sz="1400" kern="100" spc="-20" dirty="0">
                          <a:solidFill>
                            <a:schemeClr val="bg1"/>
                          </a:solidFill>
                          <a:effectLst/>
                        </a:rPr>
                        <a:t> </a:t>
                      </a:r>
                      <a:r>
                        <a:rPr lang="en-US" sz="1400" kern="100" dirty="0">
                          <a:solidFill>
                            <a:schemeClr val="bg1"/>
                          </a:solidFill>
                          <a:effectLst/>
                        </a:rPr>
                        <a:t>Nov</a:t>
                      </a:r>
                      <a:r>
                        <a:rPr lang="en-US" sz="1400" kern="100" spc="-15" dirty="0">
                          <a:solidFill>
                            <a:schemeClr val="bg1"/>
                          </a:solidFill>
                          <a:effectLst/>
                        </a:rPr>
                        <a:t> </a:t>
                      </a:r>
                      <a:r>
                        <a:rPr lang="en-US" sz="1400" kern="100" spc="-10" dirty="0">
                          <a:solidFill>
                            <a:schemeClr val="bg1"/>
                          </a:solidFill>
                          <a:effectLst/>
                        </a:rPr>
                        <a:t>2025</a:t>
                      </a:r>
                      <a:endParaRPr lang="en-US" sz="1400" kern="100" dirty="0">
                        <a:solidFill>
                          <a:schemeClr val="bg1"/>
                        </a:solidFill>
                        <a:effectLst/>
                        <a:latin typeface="Arial" panose="020B0604020202020204" pitchFamily="34" charset="0"/>
                        <a:ea typeface="Arial" panose="020B0604020202020204" pitchFamily="34" charset="0"/>
                      </a:endParaRPr>
                    </a:p>
                  </a:txBody>
                  <a:tcPr marL="0" marR="0" marT="0" marB="0"/>
                </a:tc>
                <a:tc>
                  <a:txBody>
                    <a:bodyPr/>
                    <a:lstStyle/>
                    <a:p>
                      <a:pPr marL="88265" marR="0" algn="ctr">
                        <a:lnSpc>
                          <a:spcPct val="115000"/>
                        </a:lnSpc>
                        <a:spcBef>
                          <a:spcPts val="405"/>
                        </a:spcBef>
                        <a:buNone/>
                      </a:pPr>
                      <a:r>
                        <a:rPr lang="en-US" sz="1400" kern="100" spc="-25" dirty="0">
                          <a:solidFill>
                            <a:srgbClr val="00B0F0"/>
                          </a:solidFill>
                          <a:effectLst/>
                        </a:rPr>
                        <a:t>Day 2</a:t>
                      </a:r>
                      <a:endParaRPr lang="en-US" sz="1400" kern="100" dirty="0">
                        <a:solidFill>
                          <a:srgbClr val="00B0F0"/>
                        </a:solidFill>
                        <a:effectLst/>
                      </a:endParaRPr>
                    </a:p>
                    <a:p>
                      <a:pPr marL="88265" marR="0" algn="ctr">
                        <a:lnSpc>
                          <a:spcPct val="115000"/>
                        </a:lnSpc>
                        <a:buNone/>
                      </a:pPr>
                      <a:r>
                        <a:rPr lang="en-US" sz="1400" kern="100" dirty="0">
                          <a:solidFill>
                            <a:srgbClr val="00B0F0"/>
                          </a:solidFill>
                          <a:effectLst/>
                        </a:rPr>
                        <a:t>11</a:t>
                      </a:r>
                      <a:r>
                        <a:rPr lang="en-US" sz="1400" kern="100" spc="-20" dirty="0">
                          <a:solidFill>
                            <a:srgbClr val="00B0F0"/>
                          </a:solidFill>
                          <a:effectLst/>
                        </a:rPr>
                        <a:t> </a:t>
                      </a:r>
                      <a:r>
                        <a:rPr lang="en-US" sz="1400" kern="100" dirty="0">
                          <a:solidFill>
                            <a:srgbClr val="00B0F0"/>
                          </a:solidFill>
                          <a:effectLst/>
                        </a:rPr>
                        <a:t>Nov</a:t>
                      </a:r>
                      <a:r>
                        <a:rPr lang="en-US" sz="1400" kern="100" spc="-15" dirty="0">
                          <a:solidFill>
                            <a:srgbClr val="00B0F0"/>
                          </a:solidFill>
                          <a:effectLst/>
                        </a:rPr>
                        <a:t> </a:t>
                      </a:r>
                      <a:r>
                        <a:rPr lang="en-US" sz="1400" kern="100" spc="-10" dirty="0">
                          <a:solidFill>
                            <a:srgbClr val="00B0F0"/>
                          </a:solidFill>
                          <a:effectLst/>
                        </a:rPr>
                        <a:t>2025</a:t>
                      </a:r>
                      <a:endParaRPr lang="en-US" sz="1400" kern="100" dirty="0">
                        <a:solidFill>
                          <a:srgbClr val="00B0F0"/>
                        </a:solidFill>
                        <a:effectLst/>
                        <a:latin typeface="Arial" panose="020B0604020202020204" pitchFamily="34" charset="0"/>
                        <a:ea typeface="Arial" panose="020B0604020202020204" pitchFamily="34" charset="0"/>
                      </a:endParaRPr>
                    </a:p>
                  </a:txBody>
                  <a:tcPr marL="0" marR="0" marT="0" marB="0"/>
                </a:tc>
                <a:extLst>
                  <a:ext uri="{0D108BD9-81ED-4DB2-BD59-A6C34878D82A}">
                    <a16:rowId xmlns:a16="http://schemas.microsoft.com/office/drawing/2014/main" val="1820820106"/>
                  </a:ext>
                </a:extLst>
              </a:tr>
              <a:tr h="439313">
                <a:tc>
                  <a:txBody>
                    <a:bodyPr/>
                    <a:lstStyle/>
                    <a:p>
                      <a:pPr marL="0" marR="0">
                        <a:lnSpc>
                          <a:spcPct val="115000"/>
                        </a:lnSpc>
                        <a:spcBef>
                          <a:spcPts val="295"/>
                        </a:spcBef>
                        <a:buNone/>
                      </a:pPr>
                      <a:r>
                        <a:rPr lang="en-US" sz="1400" kern="100" dirty="0">
                          <a:solidFill>
                            <a:schemeClr val="bg1"/>
                          </a:solidFill>
                          <a:effectLst/>
                        </a:rPr>
                        <a:t> </a:t>
                      </a:r>
                      <a:r>
                        <a:rPr lang="en-US" sz="1400" kern="100" spc="-10" dirty="0">
                          <a:solidFill>
                            <a:schemeClr val="bg1"/>
                          </a:solidFill>
                          <a:effectLst/>
                        </a:rPr>
                        <a:t>Opening Ceremony</a:t>
                      </a:r>
                      <a:endParaRPr lang="en-US" sz="1400" kern="100" dirty="0">
                        <a:solidFill>
                          <a:schemeClr val="bg1"/>
                        </a:solidFill>
                        <a:effectLst/>
                        <a:latin typeface="Arial" panose="020B0604020202020204" pitchFamily="34" charset="0"/>
                        <a:ea typeface="Arial" panose="020B0604020202020204" pitchFamily="34" charset="0"/>
                      </a:endParaRPr>
                    </a:p>
                  </a:txBody>
                  <a:tcPr marL="0" marR="0" marT="0" marB="0"/>
                </a:tc>
                <a:tc>
                  <a:txBody>
                    <a:bodyPr/>
                    <a:lstStyle/>
                    <a:p>
                      <a:pPr marL="0" marR="88265">
                        <a:lnSpc>
                          <a:spcPct val="115000"/>
                        </a:lnSpc>
                        <a:buNone/>
                      </a:pPr>
                      <a:r>
                        <a:rPr lang="en-US" sz="1400" kern="100" dirty="0">
                          <a:solidFill>
                            <a:srgbClr val="00B0F0"/>
                          </a:solidFill>
                          <a:effectLst/>
                        </a:rPr>
                        <a:t> 09:30-17:30</a:t>
                      </a:r>
                    </a:p>
                    <a:p>
                      <a:pPr marL="88265" marR="88265">
                        <a:lnSpc>
                          <a:spcPct val="115000"/>
                        </a:lnSpc>
                        <a:buNone/>
                      </a:pPr>
                      <a:r>
                        <a:rPr lang="en-US" sz="1400" kern="100" dirty="0">
                          <a:solidFill>
                            <a:srgbClr val="00B0F0"/>
                          </a:solidFill>
                          <a:effectLst/>
                        </a:rPr>
                        <a:t>Session 2: HLO 2</a:t>
                      </a:r>
                      <a:endParaRPr lang="en-US" sz="1400" kern="100" dirty="0">
                        <a:solidFill>
                          <a:srgbClr val="00B0F0"/>
                        </a:solidFill>
                        <a:effectLst/>
                        <a:latin typeface="Arial" panose="020B0604020202020204" pitchFamily="34" charset="0"/>
                        <a:ea typeface="Arial" panose="020B0604020202020204" pitchFamily="34" charset="0"/>
                      </a:endParaRPr>
                    </a:p>
                  </a:txBody>
                  <a:tcPr marL="0" marR="0" marT="0" marB="0"/>
                </a:tc>
                <a:extLst>
                  <a:ext uri="{0D108BD9-81ED-4DB2-BD59-A6C34878D82A}">
                    <a16:rowId xmlns:a16="http://schemas.microsoft.com/office/drawing/2014/main" val="3961130990"/>
                  </a:ext>
                </a:extLst>
              </a:tr>
              <a:tr h="1071055">
                <a:tc>
                  <a:txBody>
                    <a:bodyPr/>
                    <a:lstStyle/>
                    <a:p>
                      <a:pPr marL="457200" marR="0">
                        <a:lnSpc>
                          <a:spcPct val="115000"/>
                        </a:lnSpc>
                        <a:spcBef>
                          <a:spcPts val="295"/>
                        </a:spcBef>
                        <a:buNone/>
                      </a:pPr>
                      <a:r>
                        <a:rPr lang="en-US" sz="1400" kern="100" dirty="0">
                          <a:solidFill>
                            <a:schemeClr val="bg1"/>
                          </a:solidFill>
                          <a:effectLst/>
                        </a:rPr>
                        <a:t>High Level Talks on each ODTP High Level Objectives</a:t>
                      </a:r>
                    </a:p>
                    <a:p>
                      <a:pPr marL="800100" marR="0" lvl="1" indent="-342900">
                        <a:lnSpc>
                          <a:spcPct val="115000"/>
                        </a:lnSpc>
                        <a:spcBef>
                          <a:spcPts val="295"/>
                        </a:spcBef>
                        <a:buFont typeface="Aptos" panose="020B0004020202020204" pitchFamily="34" charset="0"/>
                        <a:buChar char="-"/>
                      </a:pPr>
                      <a:r>
                        <a:rPr lang="en-US" sz="1400" kern="100" dirty="0">
                          <a:solidFill>
                            <a:schemeClr val="bg1"/>
                          </a:solidFill>
                          <a:effectLst/>
                        </a:rPr>
                        <a:t>HLO 1 &amp; HLO 2</a:t>
                      </a:r>
                    </a:p>
                  </a:txBody>
                  <a:tcPr marL="0" marR="0" marT="0" marB="0"/>
                </a:tc>
                <a:tc>
                  <a:txBody>
                    <a:bodyPr/>
                    <a:lstStyle/>
                    <a:p>
                      <a:pPr marL="88265" marR="88265">
                        <a:lnSpc>
                          <a:spcPct val="115000"/>
                        </a:lnSpc>
                        <a:buNone/>
                      </a:pPr>
                      <a:r>
                        <a:rPr lang="en-US" sz="1400" kern="100" dirty="0">
                          <a:solidFill>
                            <a:srgbClr val="00B0F0"/>
                          </a:solidFill>
                          <a:effectLst/>
                        </a:rPr>
                        <a:t>Session 3: Tools to support ODTP Implementation </a:t>
                      </a:r>
                      <a:endParaRPr lang="en-US" sz="1400" kern="100" dirty="0">
                        <a:solidFill>
                          <a:srgbClr val="00B0F0"/>
                        </a:solidFill>
                        <a:effectLst/>
                        <a:latin typeface="Arial" panose="020B0604020202020204" pitchFamily="34" charset="0"/>
                        <a:ea typeface="Arial" panose="020B0604020202020204" pitchFamily="34" charset="0"/>
                      </a:endParaRPr>
                    </a:p>
                  </a:txBody>
                  <a:tcPr marL="0" marR="0" marT="0" marB="0"/>
                </a:tc>
                <a:extLst>
                  <a:ext uri="{0D108BD9-81ED-4DB2-BD59-A6C34878D82A}">
                    <a16:rowId xmlns:a16="http://schemas.microsoft.com/office/drawing/2014/main" val="1102912707"/>
                  </a:ext>
                </a:extLst>
              </a:tr>
              <a:tr h="311800">
                <a:tc gridSpan="2">
                  <a:txBody>
                    <a:bodyPr/>
                    <a:lstStyle/>
                    <a:p>
                      <a:pPr marL="1249045" marR="0" algn="ctr">
                        <a:lnSpc>
                          <a:spcPct val="115000"/>
                        </a:lnSpc>
                        <a:spcBef>
                          <a:spcPts val="955"/>
                        </a:spcBef>
                        <a:buNone/>
                      </a:pPr>
                      <a:r>
                        <a:rPr lang="en-US" sz="1400" kern="100" dirty="0">
                          <a:solidFill>
                            <a:srgbClr val="00B0F0"/>
                          </a:solidFill>
                          <a:effectLst/>
                        </a:rPr>
                        <a:t>Tea </a:t>
                      </a:r>
                      <a:r>
                        <a:rPr lang="en-US" sz="1400" kern="100" spc="-25" dirty="0">
                          <a:solidFill>
                            <a:srgbClr val="00B0F0"/>
                          </a:solidFill>
                          <a:effectLst/>
                        </a:rPr>
                        <a:t>Break </a:t>
                      </a:r>
                      <a:r>
                        <a:rPr lang="en-US" sz="1400" kern="100" dirty="0">
                          <a:solidFill>
                            <a:srgbClr val="00B0F0"/>
                          </a:solidFill>
                          <a:effectLst/>
                        </a:rPr>
                        <a:t>(11:00</a:t>
                      </a:r>
                      <a:r>
                        <a:rPr lang="en-US" sz="1400" kern="100" spc="-25" dirty="0">
                          <a:solidFill>
                            <a:srgbClr val="00B0F0"/>
                          </a:solidFill>
                          <a:effectLst/>
                        </a:rPr>
                        <a:t> </a:t>
                      </a:r>
                      <a:r>
                        <a:rPr lang="en-US" sz="1400" kern="100" dirty="0">
                          <a:solidFill>
                            <a:srgbClr val="00B0F0"/>
                          </a:solidFill>
                          <a:effectLst/>
                        </a:rPr>
                        <a:t>–</a:t>
                      </a:r>
                      <a:r>
                        <a:rPr lang="en-US" sz="1400" kern="100" spc="-20" dirty="0">
                          <a:solidFill>
                            <a:srgbClr val="00B0F0"/>
                          </a:solidFill>
                          <a:effectLst/>
                        </a:rPr>
                        <a:t> </a:t>
                      </a:r>
                      <a:r>
                        <a:rPr lang="en-US" sz="1400" kern="100" spc="-10" dirty="0">
                          <a:solidFill>
                            <a:srgbClr val="00B0F0"/>
                          </a:solidFill>
                          <a:effectLst/>
                        </a:rPr>
                        <a:t>11:30)</a:t>
                      </a:r>
                      <a:endParaRPr lang="en-US" sz="1400" kern="100" dirty="0">
                        <a:solidFill>
                          <a:srgbClr val="00B0F0"/>
                        </a:solidFill>
                        <a:effectLst/>
                        <a:latin typeface="Arial" panose="020B0604020202020204" pitchFamily="34" charset="0"/>
                        <a:ea typeface="Arial"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69521791"/>
                  </a:ext>
                </a:extLst>
              </a:tr>
              <a:tr h="665435">
                <a:tc>
                  <a:txBody>
                    <a:bodyPr/>
                    <a:lstStyle/>
                    <a:p>
                      <a:pPr marL="88265" marR="143510">
                        <a:lnSpc>
                          <a:spcPct val="115000"/>
                        </a:lnSpc>
                        <a:spcBef>
                          <a:spcPts val="690"/>
                        </a:spcBef>
                        <a:buNone/>
                      </a:pPr>
                      <a:r>
                        <a:rPr lang="en-US" sz="1400" kern="100" dirty="0">
                          <a:solidFill>
                            <a:schemeClr val="bg1"/>
                          </a:solidFill>
                          <a:effectLst/>
                        </a:rPr>
                        <a:t>Session 1: HLO 1</a:t>
                      </a:r>
                      <a:endParaRPr lang="en-US" sz="1400" kern="100" dirty="0">
                        <a:solidFill>
                          <a:schemeClr val="bg1"/>
                        </a:solidFill>
                        <a:effectLst/>
                        <a:latin typeface="Arial" panose="020B0604020202020204" pitchFamily="34" charset="0"/>
                        <a:ea typeface="Arial" panose="020B0604020202020204" pitchFamily="34" charset="0"/>
                      </a:endParaRPr>
                    </a:p>
                  </a:txBody>
                  <a:tcPr marL="0" marR="0" marT="0" marB="0"/>
                </a:tc>
                <a:tc>
                  <a:txBody>
                    <a:bodyPr/>
                    <a:lstStyle/>
                    <a:p>
                      <a:pPr marL="88265" marR="300990">
                        <a:lnSpc>
                          <a:spcPct val="115000"/>
                        </a:lnSpc>
                        <a:spcBef>
                          <a:spcPts val="5"/>
                        </a:spcBef>
                        <a:buNone/>
                      </a:pPr>
                      <a:r>
                        <a:rPr lang="en-US" sz="1400" kern="100" dirty="0">
                          <a:solidFill>
                            <a:srgbClr val="00B0F0"/>
                          </a:solidFill>
                          <a:effectLst/>
                        </a:rPr>
                        <a:t>Session</a:t>
                      </a:r>
                      <a:r>
                        <a:rPr lang="en-US" sz="1400" kern="100" spc="-70" dirty="0">
                          <a:solidFill>
                            <a:srgbClr val="00B0F0"/>
                          </a:solidFill>
                          <a:effectLst/>
                        </a:rPr>
                        <a:t> </a:t>
                      </a:r>
                      <a:r>
                        <a:rPr lang="en-US" sz="1400" kern="100" dirty="0">
                          <a:solidFill>
                            <a:srgbClr val="00B0F0"/>
                          </a:solidFill>
                          <a:effectLst/>
                        </a:rPr>
                        <a:t>4: Engaging with Decade Structures (DCCs, WG 6 </a:t>
                      </a:r>
                      <a:r>
                        <a:rPr lang="en-US" sz="1400" kern="100" dirty="0" err="1">
                          <a:solidFill>
                            <a:srgbClr val="00B0F0"/>
                          </a:solidFill>
                          <a:effectLst/>
                        </a:rPr>
                        <a:t>etc</a:t>
                      </a:r>
                      <a:r>
                        <a:rPr lang="en-US" sz="1400" kern="100" dirty="0">
                          <a:solidFill>
                            <a:srgbClr val="00B0F0"/>
                          </a:solidFill>
                          <a:effectLst/>
                        </a:rPr>
                        <a:t>)</a:t>
                      </a:r>
                      <a:endParaRPr lang="en-US" sz="1400" kern="100" dirty="0">
                        <a:solidFill>
                          <a:srgbClr val="00B0F0"/>
                        </a:solidFill>
                        <a:effectLst/>
                        <a:latin typeface="Arial" panose="020B0604020202020204" pitchFamily="34" charset="0"/>
                        <a:ea typeface="Arial" panose="020B0604020202020204" pitchFamily="34" charset="0"/>
                      </a:endParaRPr>
                    </a:p>
                  </a:txBody>
                  <a:tcPr marL="0" marR="0" marT="0" marB="0"/>
                </a:tc>
                <a:extLst>
                  <a:ext uri="{0D108BD9-81ED-4DB2-BD59-A6C34878D82A}">
                    <a16:rowId xmlns:a16="http://schemas.microsoft.com/office/drawing/2014/main" val="2864698671"/>
                  </a:ext>
                </a:extLst>
              </a:tr>
              <a:tr h="213190">
                <a:tc gridSpan="2">
                  <a:txBody>
                    <a:bodyPr/>
                    <a:lstStyle/>
                    <a:p>
                      <a:pPr marL="0" marR="0" algn="ctr">
                        <a:lnSpc>
                          <a:spcPct val="115000"/>
                        </a:lnSpc>
                        <a:buNone/>
                      </a:pPr>
                      <a:r>
                        <a:rPr lang="en-US" sz="1400" kern="100" dirty="0">
                          <a:solidFill>
                            <a:srgbClr val="00B0F0"/>
                          </a:solidFill>
                          <a:effectLst/>
                        </a:rPr>
                        <a:t>Lunch Break (13:00-14:00)</a:t>
                      </a:r>
                      <a:endParaRPr lang="en-US" sz="1400" kern="100" dirty="0">
                        <a:solidFill>
                          <a:srgbClr val="00B0F0"/>
                        </a:solidFill>
                        <a:effectLst/>
                        <a:latin typeface="Arial" panose="020B0604020202020204" pitchFamily="34" charset="0"/>
                        <a:ea typeface="Arial"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2086242809"/>
                  </a:ext>
                </a:extLst>
              </a:tr>
              <a:tr h="439313">
                <a:tc>
                  <a:txBody>
                    <a:bodyPr/>
                    <a:lstStyle/>
                    <a:p>
                      <a:pPr marL="88265" marR="173990">
                        <a:lnSpc>
                          <a:spcPct val="115000"/>
                        </a:lnSpc>
                        <a:spcBef>
                          <a:spcPts val="690"/>
                        </a:spcBef>
                        <a:buNone/>
                      </a:pPr>
                      <a:r>
                        <a:rPr lang="en-US" sz="1400" kern="100" dirty="0">
                          <a:solidFill>
                            <a:schemeClr val="bg1"/>
                          </a:solidFill>
                          <a:effectLst/>
                        </a:rPr>
                        <a:t>Session 1 HLO1 (Cont.)</a:t>
                      </a:r>
                      <a:endParaRPr lang="en-US" sz="1400" kern="100" dirty="0">
                        <a:solidFill>
                          <a:schemeClr val="bg1"/>
                        </a:solidFill>
                        <a:effectLst/>
                        <a:latin typeface="Arial" panose="020B0604020202020204" pitchFamily="34" charset="0"/>
                        <a:ea typeface="Arial" panose="020B0604020202020204" pitchFamily="34" charset="0"/>
                      </a:endParaRPr>
                    </a:p>
                  </a:txBody>
                  <a:tcPr marL="0" marR="0" marT="0" marB="0"/>
                </a:tc>
                <a:tc>
                  <a:txBody>
                    <a:bodyPr/>
                    <a:lstStyle/>
                    <a:p>
                      <a:pPr marL="0" marR="0">
                        <a:lnSpc>
                          <a:spcPct val="115000"/>
                        </a:lnSpc>
                        <a:buNone/>
                      </a:pPr>
                      <a:r>
                        <a:rPr lang="fr-FR" sz="1400" kern="100" dirty="0">
                          <a:solidFill>
                            <a:srgbClr val="00B0F0"/>
                          </a:solidFill>
                          <a:effectLst/>
                        </a:rPr>
                        <a:t>Session 5 : Round Table Dialogue/panel </a:t>
                      </a:r>
                      <a:endParaRPr lang="en-US" sz="1400" kern="100" dirty="0">
                        <a:solidFill>
                          <a:srgbClr val="00B0F0"/>
                        </a:solidFill>
                        <a:effectLst/>
                        <a:latin typeface="Arial" panose="020B0604020202020204" pitchFamily="34" charset="0"/>
                        <a:ea typeface="Arial" panose="020B0604020202020204" pitchFamily="34" charset="0"/>
                      </a:endParaRPr>
                    </a:p>
                  </a:txBody>
                  <a:tcPr marL="0" marR="0" marT="0" marB="0"/>
                </a:tc>
                <a:extLst>
                  <a:ext uri="{0D108BD9-81ED-4DB2-BD59-A6C34878D82A}">
                    <a16:rowId xmlns:a16="http://schemas.microsoft.com/office/drawing/2014/main" val="567039466"/>
                  </a:ext>
                </a:extLst>
              </a:tr>
              <a:tr h="213190">
                <a:tc gridSpan="2">
                  <a:txBody>
                    <a:bodyPr/>
                    <a:lstStyle/>
                    <a:p>
                      <a:pPr marL="0" marR="0" algn="ctr">
                        <a:lnSpc>
                          <a:spcPct val="115000"/>
                        </a:lnSpc>
                        <a:buNone/>
                      </a:pPr>
                      <a:r>
                        <a:rPr lang="en-US" sz="1400" kern="100" dirty="0">
                          <a:solidFill>
                            <a:srgbClr val="00B0F0"/>
                          </a:solidFill>
                          <a:effectLst/>
                        </a:rPr>
                        <a:t>Tea Break (15:30-16:00)</a:t>
                      </a:r>
                      <a:endParaRPr lang="en-US" sz="1400" kern="100" dirty="0">
                        <a:solidFill>
                          <a:srgbClr val="00B0F0"/>
                        </a:solidFill>
                        <a:effectLst/>
                        <a:latin typeface="Arial" panose="020B0604020202020204" pitchFamily="34" charset="0"/>
                        <a:ea typeface="Arial"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1387434605"/>
                  </a:ext>
                </a:extLst>
              </a:tr>
              <a:tr h="1117680">
                <a:tc>
                  <a:txBody>
                    <a:bodyPr/>
                    <a:lstStyle/>
                    <a:p>
                      <a:pPr marL="88265" marR="173990">
                        <a:lnSpc>
                          <a:spcPct val="115000"/>
                        </a:lnSpc>
                        <a:spcBef>
                          <a:spcPts val="690"/>
                        </a:spcBef>
                        <a:buNone/>
                      </a:pPr>
                      <a:r>
                        <a:rPr lang="en-US" sz="1400" kern="100" dirty="0">
                          <a:solidFill>
                            <a:schemeClr val="bg1"/>
                          </a:solidFill>
                          <a:effectLst/>
                        </a:rPr>
                        <a:t>Session 2: HLO 2</a:t>
                      </a:r>
                      <a:endParaRPr lang="en-US" sz="1400" kern="100" dirty="0">
                        <a:solidFill>
                          <a:schemeClr val="bg1"/>
                        </a:solidFill>
                        <a:effectLst/>
                        <a:latin typeface="Arial" panose="020B0604020202020204" pitchFamily="34" charset="0"/>
                        <a:ea typeface="Arial" panose="020B0604020202020204" pitchFamily="34" charset="0"/>
                      </a:endParaRPr>
                    </a:p>
                  </a:txBody>
                  <a:tcPr marL="0" marR="0" marT="0" marB="0"/>
                </a:tc>
                <a:tc>
                  <a:txBody>
                    <a:bodyPr/>
                    <a:lstStyle/>
                    <a:p>
                      <a:pPr marL="0" marR="0">
                        <a:lnSpc>
                          <a:spcPct val="115000"/>
                        </a:lnSpc>
                        <a:buNone/>
                      </a:pPr>
                      <a:r>
                        <a:rPr lang="en-US" sz="1400" kern="100" dirty="0">
                          <a:solidFill>
                            <a:srgbClr val="00B0F0"/>
                          </a:solidFill>
                          <a:effectLst/>
                        </a:rPr>
                        <a:t>Session 6:</a:t>
                      </a:r>
                    </a:p>
                    <a:p>
                      <a:pPr marL="0" marR="0">
                        <a:lnSpc>
                          <a:spcPct val="115000"/>
                        </a:lnSpc>
                        <a:buNone/>
                      </a:pPr>
                      <a:r>
                        <a:rPr lang="en-US" sz="1400" kern="100" dirty="0">
                          <a:solidFill>
                            <a:srgbClr val="00B0F0"/>
                          </a:solidFill>
                          <a:effectLst/>
                        </a:rPr>
                        <a:t>Synthesizing key Outcomes and identifying new actions for advancing the ODTP and challenge 6 </a:t>
                      </a:r>
                      <a:endParaRPr lang="en-US" sz="1400" kern="100" dirty="0">
                        <a:solidFill>
                          <a:srgbClr val="00B0F0"/>
                        </a:solidFill>
                        <a:effectLst/>
                        <a:latin typeface="Arial" panose="020B0604020202020204" pitchFamily="34" charset="0"/>
                        <a:ea typeface="Arial" panose="020B0604020202020204" pitchFamily="34" charset="0"/>
                      </a:endParaRPr>
                    </a:p>
                  </a:txBody>
                  <a:tcPr marL="0" marR="0" marT="0" marB="0"/>
                </a:tc>
                <a:extLst>
                  <a:ext uri="{0D108BD9-81ED-4DB2-BD59-A6C34878D82A}">
                    <a16:rowId xmlns:a16="http://schemas.microsoft.com/office/drawing/2014/main" val="2200952327"/>
                  </a:ext>
                </a:extLst>
              </a:tr>
              <a:tr h="213190">
                <a:tc gridSpan="2">
                  <a:txBody>
                    <a:bodyPr/>
                    <a:lstStyle/>
                    <a:p>
                      <a:pPr marL="0" marR="0" algn="ctr">
                        <a:lnSpc>
                          <a:spcPct val="115000"/>
                        </a:lnSpc>
                        <a:buNone/>
                      </a:pPr>
                      <a:r>
                        <a:rPr lang="en-US" sz="1400" kern="100" dirty="0">
                          <a:effectLst/>
                        </a:rPr>
                        <a:t>End (17:30)</a:t>
                      </a:r>
                      <a:endParaRPr lang="en-US" sz="1400" kern="100" dirty="0">
                        <a:effectLst/>
                        <a:latin typeface="Arial" panose="020B0604020202020204" pitchFamily="34" charset="0"/>
                        <a:ea typeface="Arial" panose="020B0604020202020204" pitchFamily="34" charset="0"/>
                      </a:endParaRPr>
                    </a:p>
                  </a:txBody>
                  <a:tcPr marL="0" marR="0" marT="0" marB="0"/>
                </a:tc>
                <a:tc hMerge="1">
                  <a:txBody>
                    <a:bodyPr/>
                    <a:lstStyle/>
                    <a:p>
                      <a:endParaRPr lang="en-US"/>
                    </a:p>
                  </a:txBody>
                  <a:tcPr/>
                </a:tc>
                <a:extLst>
                  <a:ext uri="{0D108BD9-81ED-4DB2-BD59-A6C34878D82A}">
                    <a16:rowId xmlns:a16="http://schemas.microsoft.com/office/drawing/2014/main" val="40674642"/>
                  </a:ext>
                </a:extLst>
              </a:tr>
            </a:tbl>
          </a:graphicData>
        </a:graphic>
      </p:graphicFrame>
    </p:spTree>
    <p:extLst>
      <p:ext uri="{BB962C8B-B14F-4D97-AF65-F5344CB8AC3E}">
        <p14:creationId xmlns:p14="http://schemas.microsoft.com/office/powerpoint/2010/main" val="126793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D2A381C-5F0A-BB53-DB55-60E99DD43EF9}"/>
              </a:ext>
            </a:extLst>
          </p:cNvPr>
          <p:cNvGraphicFramePr>
            <a:graphicFrameLocks noGrp="1"/>
          </p:cNvGraphicFramePr>
          <p:nvPr/>
        </p:nvGraphicFramePr>
        <p:xfrm>
          <a:off x="643467" y="643466"/>
          <a:ext cx="10905066" cy="5571067"/>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a:extLst>
              <a:ext uri="{FF2B5EF4-FFF2-40B4-BE49-F238E27FC236}">
                <a16:creationId xmlns:a16="http://schemas.microsoft.com/office/drawing/2014/main" id="{BB4847FF-8B03-F827-D11C-A2024DD50189}"/>
              </a:ext>
            </a:extLst>
          </p:cNvPr>
          <p:cNvSpPr txBox="1">
            <a:spLocks/>
          </p:cNvSpPr>
          <p:nvPr/>
        </p:nvSpPr>
        <p:spPr>
          <a:xfrm>
            <a:off x="4211950" y="153279"/>
            <a:ext cx="4009337" cy="1917199"/>
          </a:xfrm>
          <a:prstGeom prst="rect">
            <a:avLst/>
          </a:prstGeom>
        </p:spPr>
        <p:txBody>
          <a:bodyPr spcFirstLastPara="1" vert="horz" wrap="square" lIns="91425" tIns="91425" rIns="91425" bIns="91425" rtlCol="0" anchor="t" anchorCtr="0">
            <a:normAutofit/>
          </a:bodyPr>
          <a:lstStyle>
            <a:lvl1pPr marL="228594" lvl="0" indent="-228594" algn="l" defTabSz="914377" rtl="0" eaLnBrk="1" latinLnBrk="0" hangingPunct="1">
              <a:lnSpc>
                <a:spcPct val="100000"/>
              </a:lnSpc>
              <a:spcBef>
                <a:spcPts val="0"/>
              </a:spcBef>
              <a:spcAft>
                <a:spcPts val="0"/>
              </a:spcAft>
              <a:buSzPts val="1400"/>
              <a:buFont typeface="Arial" panose="020B0604020202020204" pitchFamily="34" charset="0"/>
              <a:buNone/>
              <a:defRPr sz="2133" kern="1200">
                <a:solidFill>
                  <a:schemeClr val="tx1"/>
                </a:solidFill>
                <a:latin typeface="+mn-lt"/>
                <a:ea typeface="+mn-ea"/>
                <a:cs typeface="+mn-cs"/>
              </a:defRPr>
            </a:lvl1pPr>
            <a:lvl2pPr marL="685783" lvl="1" indent="-228594" algn="ctr" defTabSz="914377" rtl="0" eaLnBrk="1" latinLnBrk="0" hangingPunct="1">
              <a:lnSpc>
                <a:spcPct val="100000"/>
              </a:lnSpc>
              <a:spcBef>
                <a:spcPts val="0"/>
              </a:spcBef>
              <a:spcAft>
                <a:spcPts val="0"/>
              </a:spcAft>
              <a:buSzPts val="1400"/>
              <a:buFont typeface="Arial" panose="020B0604020202020204" pitchFamily="34" charset="0"/>
              <a:buNone/>
              <a:defRPr sz="2400" kern="1200">
                <a:solidFill>
                  <a:schemeClr val="tx1"/>
                </a:solidFill>
                <a:latin typeface="+mn-lt"/>
                <a:ea typeface="+mn-ea"/>
                <a:cs typeface="+mn-cs"/>
              </a:defRPr>
            </a:lvl2pPr>
            <a:lvl3pPr marL="1142971" lvl="2" indent="-228594" algn="ctr" defTabSz="914377" rtl="0" eaLnBrk="1" latinLnBrk="0" hangingPunct="1">
              <a:lnSpc>
                <a:spcPct val="100000"/>
              </a:lnSpc>
              <a:spcBef>
                <a:spcPts val="2133"/>
              </a:spcBef>
              <a:spcAft>
                <a:spcPts val="0"/>
              </a:spcAft>
              <a:buSzPts val="1400"/>
              <a:buFont typeface="Arial" panose="020B0604020202020204" pitchFamily="34" charset="0"/>
              <a:buNone/>
              <a:defRPr sz="2000" kern="1200">
                <a:solidFill>
                  <a:schemeClr val="tx1"/>
                </a:solidFill>
                <a:latin typeface="+mn-lt"/>
                <a:ea typeface="+mn-ea"/>
                <a:cs typeface="+mn-cs"/>
              </a:defRPr>
            </a:lvl3pPr>
            <a:lvl4pPr marL="1600160" lvl="3"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4pPr>
            <a:lvl5pPr marL="2057349" lvl="4"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5pPr>
            <a:lvl6pPr marL="2514537" lvl="5"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6pPr>
            <a:lvl7pPr marL="2971726" lvl="6"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7pPr>
            <a:lvl8pPr marL="3428914" lvl="7"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8pPr>
            <a:lvl9pPr marL="3886103" lvl="8" indent="-228594" algn="ctr" defTabSz="914377" rtl="0" eaLnBrk="1" latinLnBrk="0" hangingPunct="1">
              <a:lnSpc>
                <a:spcPct val="100000"/>
              </a:lnSpc>
              <a:spcBef>
                <a:spcPts val="2133"/>
              </a:spcBef>
              <a:spcAft>
                <a:spcPts val="2133"/>
              </a:spcAft>
              <a:buSzPts val="1400"/>
              <a:buFont typeface="Arial" panose="020B0604020202020204" pitchFamily="34" charset="0"/>
              <a:buNone/>
              <a:defRPr sz="1800" kern="1200">
                <a:solidFill>
                  <a:schemeClr val="tx1"/>
                </a:solidFill>
                <a:latin typeface="+mn-lt"/>
                <a:ea typeface="+mn-ea"/>
                <a:cs typeface="+mn-cs"/>
              </a:defRPr>
            </a:lvl9pPr>
          </a:lstStyle>
          <a:p>
            <a:pPr marL="0" indent="0"/>
            <a:r>
              <a:rPr lang="en-US" sz="2400" dirty="0">
                <a:solidFill>
                  <a:srgbClr val="0070C0"/>
                </a:solidFill>
              </a:rPr>
              <a:t>Call 7 &amp; 8 ~19-20 M USD</a:t>
            </a:r>
          </a:p>
        </p:txBody>
      </p:sp>
    </p:spTree>
    <p:extLst>
      <p:ext uri="{BB962C8B-B14F-4D97-AF65-F5344CB8AC3E}">
        <p14:creationId xmlns:p14="http://schemas.microsoft.com/office/powerpoint/2010/main" val="294381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D31F0F-3266-F726-AEFC-A8BA29429E3E}"/>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3100" b="1" kern="1200" dirty="0">
                <a:solidFill>
                  <a:srgbClr val="FFFFFF"/>
                </a:solidFill>
                <a:effectLst/>
                <a:latin typeface="+mj-lt"/>
                <a:ea typeface="+mj-ea"/>
                <a:cs typeface="+mj-cs"/>
              </a:rPr>
              <a:t>6.0 EXPECTED PARTICIPANTS </a:t>
            </a:r>
            <a:br>
              <a:rPr lang="en-US" sz="3100" b="1" kern="1200" dirty="0">
                <a:solidFill>
                  <a:srgbClr val="FFFFFF"/>
                </a:solidFill>
                <a:effectLst/>
                <a:latin typeface="+mj-lt"/>
                <a:ea typeface="+mj-ea"/>
                <a:cs typeface="+mj-cs"/>
              </a:rPr>
            </a:br>
            <a:endParaRPr lang="en-US" sz="31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947E53A3-CBA7-3BD3-B9AB-B945BD7E469B}"/>
              </a:ext>
            </a:extLst>
          </p:cNvPr>
          <p:cNvSpPr>
            <a:spLocks noGrp="1"/>
          </p:cNvSpPr>
          <p:nvPr>
            <p:ph idx="1"/>
          </p:nvPr>
        </p:nvSpPr>
        <p:spPr>
          <a:xfrm>
            <a:off x="4380855" y="435430"/>
            <a:ext cx="3427283" cy="6104266"/>
          </a:xfrm>
        </p:spPr>
        <p:txBody>
          <a:bodyPr vert="horz" lIns="91440" tIns="45720" rIns="91440" bIns="45720" rtlCol="0">
            <a:normAutofit/>
          </a:bodyPr>
          <a:lstStyle/>
          <a:p>
            <a:pPr marL="0" marR="0" indent="0">
              <a:buNone/>
            </a:pPr>
            <a:r>
              <a:rPr lang="en-US" sz="1400" dirty="0">
                <a:effectLst/>
              </a:rPr>
              <a:t>The First Ocean Decade Conference expect to attract up to a maximum 50-100 participants, including local participants from India?</a:t>
            </a:r>
          </a:p>
          <a:p>
            <a:pPr marL="0" marR="0"/>
            <a:r>
              <a:rPr lang="en-US" sz="1400" dirty="0">
                <a:effectLst/>
              </a:rPr>
              <a:t> </a:t>
            </a:r>
          </a:p>
          <a:p>
            <a:pPr marL="342900" marR="0" lvl="0"/>
            <a:r>
              <a:rPr lang="en-US" sz="1400" dirty="0">
                <a:effectLst/>
              </a:rPr>
              <a:t>ODTP SC members (11)</a:t>
            </a:r>
          </a:p>
          <a:p>
            <a:pPr marL="342900" marR="0" lvl="0"/>
            <a:r>
              <a:rPr lang="en-US" sz="1400" dirty="0">
                <a:effectLst/>
              </a:rPr>
              <a:t>OD WG 6 members (20)</a:t>
            </a:r>
          </a:p>
          <a:p>
            <a:pPr marL="342900" marR="0" lvl="0"/>
            <a:r>
              <a:rPr lang="en-US" sz="1400" dirty="0">
                <a:effectLst/>
              </a:rPr>
              <a:t>TOWS TTs Chairs (2)</a:t>
            </a:r>
          </a:p>
          <a:p>
            <a:pPr marL="342900" marR="0" lvl="0"/>
            <a:r>
              <a:rPr lang="en-US" sz="1400" dirty="0">
                <a:effectLst/>
              </a:rPr>
              <a:t>ICG Chairs (4)</a:t>
            </a:r>
          </a:p>
          <a:p>
            <a:pPr marL="342900" marR="0" lvl="0"/>
            <a:r>
              <a:rPr lang="en-US" sz="1400" dirty="0">
                <a:effectLst/>
              </a:rPr>
              <a:t>DCU representative (1)</a:t>
            </a:r>
          </a:p>
          <a:p>
            <a:pPr marL="342900" marR="0" lvl="0"/>
            <a:r>
              <a:rPr lang="en-US" sz="1400" dirty="0">
                <a:effectLst/>
              </a:rPr>
              <a:t>DCCs members (3)</a:t>
            </a:r>
          </a:p>
          <a:p>
            <a:pPr marL="342900" marR="0" lvl="0"/>
            <a:r>
              <a:rPr lang="en-US" sz="1400" dirty="0">
                <a:effectLst/>
              </a:rPr>
              <a:t>UNDRR Representative (1)</a:t>
            </a:r>
          </a:p>
          <a:p>
            <a:pPr marL="342900" marR="0" lvl="0"/>
            <a:r>
              <a:rPr lang="en-US" sz="1400" dirty="0">
                <a:effectLst/>
              </a:rPr>
              <a:t>WMO Representative (1)</a:t>
            </a:r>
          </a:p>
          <a:p>
            <a:pPr marL="342900" marR="0" lvl="0"/>
            <a:r>
              <a:rPr lang="en-US" sz="1400" dirty="0">
                <a:effectLst/>
              </a:rPr>
              <a:t>UNESCAP (1)</a:t>
            </a:r>
          </a:p>
          <a:p>
            <a:pPr marL="342900" marR="0" lvl="0"/>
            <a:r>
              <a:rPr lang="en-US" sz="1400" dirty="0">
                <a:effectLst/>
              </a:rPr>
              <a:t>DG ECHO Representative (1)</a:t>
            </a:r>
          </a:p>
          <a:p>
            <a:pPr marL="342900" marR="0" lvl="0"/>
            <a:r>
              <a:rPr lang="en-US" sz="1400" dirty="0">
                <a:effectLst/>
              </a:rPr>
              <a:t>ODTP action leads (~25)</a:t>
            </a:r>
          </a:p>
          <a:p>
            <a:pPr marL="342900" marR="0" lvl="0"/>
            <a:r>
              <a:rPr lang="en-US" sz="1400" dirty="0">
                <a:effectLst/>
              </a:rPr>
              <a:t>Representatives of INCOIS, India (2)</a:t>
            </a:r>
          </a:p>
          <a:p>
            <a:pPr marL="342900" marR="0" lvl="0"/>
            <a:r>
              <a:rPr lang="en-US" sz="1400" dirty="0">
                <a:effectLst/>
              </a:rPr>
              <a:t>IUGG-JTC member/representative (2)</a:t>
            </a:r>
          </a:p>
          <a:p>
            <a:pPr marL="342900" marR="0" lvl="0"/>
            <a:r>
              <a:rPr lang="en-US" sz="1400" dirty="0">
                <a:effectLst/>
              </a:rPr>
              <a:t>IUGG -JTC stakeholders (10)</a:t>
            </a:r>
          </a:p>
          <a:p>
            <a:pPr marL="342900" marR="0" lvl="0"/>
            <a:r>
              <a:rPr lang="en-US" sz="1400" dirty="0">
                <a:effectLst/>
              </a:rPr>
              <a:t>UNESCO-IOC /TSR Secretariat</a:t>
            </a:r>
          </a:p>
          <a:p>
            <a:endParaRPr lang="en-US" sz="800" dirty="0"/>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740ACC33-A0E5-304B-C3FD-21BDF889DD7B}"/>
              </a:ext>
            </a:extLst>
          </p:cNvPr>
          <p:cNvSpPr txBox="1">
            <a:spLocks/>
          </p:cNvSpPr>
          <p:nvPr/>
        </p:nvSpPr>
        <p:spPr>
          <a:xfrm>
            <a:off x="8451604" y="1412488"/>
            <a:ext cx="3197701" cy="4849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B0F0"/>
                </a:solidFill>
                <a:effectLst/>
                <a:uLnTx/>
                <a:uFillTx/>
                <a:latin typeface="Aptos" panose="02110004020202020204"/>
                <a:ea typeface="+mn-ea"/>
                <a:cs typeface="+mn-cs"/>
              </a:rPr>
              <a:t> Support SIDs/LDS representatives? Even if not having endorsed actions?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B0F0"/>
                </a:solidFill>
                <a:effectLst/>
                <a:uLnTx/>
                <a:uFillTx/>
                <a:latin typeface="Aptos" panose="02110004020202020204"/>
                <a:ea typeface="+mn-ea"/>
                <a:cs typeface="+mn-cs"/>
              </a:rPr>
              <a:t>Goal? Certain  countries to step up? Another set of participants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B0F0"/>
                </a:solidFill>
                <a:effectLst/>
                <a:uLnTx/>
                <a:uFillTx/>
                <a:latin typeface="Aptos" panose="02110004020202020204"/>
                <a:ea typeface="+mn-ea"/>
                <a:cs typeface="+mn-cs"/>
              </a:rPr>
              <a:t> Need to feel important thing and why they need to come/prioritize?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2492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140" name="Rectangle 5139">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6865FF9-DFE6-30E7-C487-B56C657EF5ED}"/>
              </a:ext>
            </a:extLst>
          </p:cNvPr>
          <p:cNvSpPr>
            <a:spLocks noGrp="1"/>
          </p:cNvSpPr>
          <p:nvPr>
            <p:ph type="title"/>
          </p:nvPr>
        </p:nvSpPr>
        <p:spPr>
          <a:xfrm>
            <a:off x="1137033" y="670559"/>
            <a:ext cx="4683321" cy="2148841"/>
          </a:xfrm>
        </p:spPr>
        <p:txBody>
          <a:bodyPr anchor="t">
            <a:normAutofit/>
          </a:bodyPr>
          <a:lstStyle/>
          <a:p>
            <a:r>
              <a:rPr lang="en-US" sz="4100" b="1" kern="0"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ROLES AND RESPONSIBILITIES</a:t>
            </a:r>
            <a:br>
              <a:rPr lang="en-US" sz="4100" b="1" kern="0" dirty="0">
                <a:effectLst/>
                <a:latin typeface="Aptos Display" panose="020B0004020202020204" pitchFamily="34" charset="0"/>
                <a:ea typeface="DengXian Light" panose="02010600030101010101" pitchFamily="2" charset="-122"/>
                <a:cs typeface="Times New Roman" panose="02020603050405020304" pitchFamily="18" charset="0"/>
              </a:rPr>
            </a:br>
            <a:endParaRPr lang="en-US" sz="4100" dirty="0"/>
          </a:p>
        </p:txBody>
      </p:sp>
      <p:pic>
        <p:nvPicPr>
          <p:cNvPr id="5122" name="Picture 2" descr="The Innovation Steering Committee as a ...">
            <a:extLst>
              <a:ext uri="{FF2B5EF4-FFF2-40B4-BE49-F238E27FC236}">
                <a16:creationId xmlns:a16="http://schemas.microsoft.com/office/drawing/2014/main" id="{478DED43-268A-83E5-D9E7-9DBE4FE89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8830"/>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8F23123-3869-0674-041C-06ACD9DBCAD7}"/>
              </a:ext>
            </a:extLst>
          </p:cNvPr>
          <p:cNvSpPr>
            <a:spLocks noGrp="1"/>
          </p:cNvSpPr>
          <p:nvPr>
            <p:ph idx="1"/>
          </p:nvPr>
        </p:nvSpPr>
        <p:spPr>
          <a:xfrm>
            <a:off x="6797003" y="174171"/>
            <a:ext cx="5389493" cy="6477000"/>
          </a:xfrm>
        </p:spPr>
        <p:txBody>
          <a:bodyPr anchor="t">
            <a:normAutofit fontScale="92500" lnSpcReduction="10000"/>
          </a:bodyPr>
          <a:lstStyle/>
          <a:p>
            <a:pPr marL="0" marR="0">
              <a:buNone/>
            </a:pPr>
            <a:r>
              <a:rPr lang="en-US" sz="1000" dirty="0">
                <a:solidFill>
                  <a:srgbClr val="0070C0"/>
                </a:solidFill>
                <a:effectLst/>
                <a:latin typeface="Arial" panose="020B0604020202020204" pitchFamily="34" charset="0"/>
                <a:ea typeface="Arial" panose="020B0604020202020204" pitchFamily="34" charset="0"/>
              </a:rPr>
              <a:t> </a:t>
            </a:r>
          </a:p>
          <a:p>
            <a:pPr marL="0" marR="0">
              <a:spcBef>
                <a:spcPts val="800"/>
              </a:spcBef>
              <a:spcAft>
                <a:spcPts val="400"/>
              </a:spcAft>
              <a:buNone/>
            </a:pPr>
            <a:r>
              <a:rPr lang="en-US" sz="1400" b="1"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The Steering Committee </a:t>
            </a:r>
          </a:p>
          <a:p>
            <a:pPr marL="0" marR="0">
              <a:buNone/>
            </a:pPr>
            <a:r>
              <a:rPr lang="en-US" sz="1400" dirty="0">
                <a:effectLst/>
                <a:latin typeface="Arial" panose="020B0604020202020204" pitchFamily="34" charset="0"/>
                <a:ea typeface="Arial" panose="020B0604020202020204" pitchFamily="34" charset="0"/>
              </a:rPr>
              <a:t>A relatively small steering committee will lead preparations and takes </a:t>
            </a:r>
            <a:r>
              <a:rPr lang="en-GB" sz="1400" dirty="0">
                <a:effectLst/>
                <a:latin typeface="Arial" panose="020B0604020202020204" pitchFamily="34" charset="0"/>
                <a:ea typeface="Arial" panose="020B0604020202020204" pitchFamily="34" charset="0"/>
              </a:rPr>
              <a:t>final decisions related to the organization of the ODTP conference. The SC will meet at 2-3 monthly intervals and when necessary. </a:t>
            </a:r>
            <a:endParaRPr lang="en-US" sz="1400" dirty="0">
              <a:effectLst/>
              <a:latin typeface="Arial" panose="020B0604020202020204" pitchFamily="34" charset="0"/>
              <a:ea typeface="Arial" panose="020B0604020202020204" pitchFamily="34" charset="0"/>
            </a:endParaRPr>
          </a:p>
          <a:p>
            <a:pPr marL="0" marR="0">
              <a:buNone/>
            </a:pPr>
            <a:r>
              <a:rPr lang="en-GB" sz="1400" dirty="0">
                <a:effectLst/>
                <a:latin typeface="Arial" panose="020B0604020202020204" pitchFamily="34"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0" marR="0">
              <a:spcAft>
                <a:spcPts val="800"/>
              </a:spcAft>
              <a:buNone/>
            </a:pPr>
            <a:r>
              <a:rPr lang="en-US" sz="1400" dirty="0">
                <a:effectLst/>
                <a:latin typeface="Arial" panose="020B0604020202020204" pitchFamily="34" charset="0"/>
                <a:ea typeface="DengXian" panose="02010600030101010101" pitchFamily="2" charset="-122"/>
                <a:cs typeface="Arial" panose="020B0604020202020204" pitchFamily="34" charset="0"/>
              </a:rPr>
              <a:t>The ODTP conference SC </a:t>
            </a:r>
            <a:endParaRPr lang="en-US" sz="1400" dirty="0">
              <a:effectLst/>
              <a:latin typeface="Arial" panose="020B0604020202020204" pitchFamily="34" charset="0"/>
              <a:ea typeface="Arial" panose="020B0604020202020204" pitchFamily="34" charset="0"/>
            </a:endParaRPr>
          </a:p>
          <a:p>
            <a:pPr marL="342900" marR="74295" lvl="0" indent="-342900">
              <a:spcBef>
                <a:spcPts val="15"/>
              </a:spcBef>
              <a:buFont typeface="Aptos" panose="020B0004020202020204" pitchFamily="34" charset="0"/>
              <a:buChar char="-"/>
              <a:tabLst>
                <a:tab pos="304800" algn="l"/>
              </a:tabLst>
            </a:pPr>
            <a:r>
              <a:rPr lang="en-US" sz="1400" b="1" dirty="0">
                <a:effectLst/>
                <a:latin typeface="Arial" panose="020B0604020202020204" pitchFamily="34" charset="0"/>
                <a:ea typeface="DengXian" panose="02010600030101010101" pitchFamily="2" charset="-122"/>
                <a:cs typeface="Arial" panose="020B0604020202020204" pitchFamily="34" charset="0"/>
              </a:rPr>
              <a:t>Chair of ODTP-SC</a:t>
            </a:r>
            <a:r>
              <a:rPr lang="en-US" sz="1400" dirty="0">
                <a:effectLst/>
                <a:latin typeface="Arial" panose="020B0604020202020204" pitchFamily="34" charset="0"/>
                <a:ea typeface="DengXian" panose="02010600030101010101" pitchFamily="2" charset="-122"/>
                <a:cs typeface="Arial" panose="020B0604020202020204" pitchFamily="34" charset="0"/>
              </a:rPr>
              <a:t>:</a:t>
            </a:r>
            <a:r>
              <a:rPr lang="en-US" sz="1400" b="1"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Ms Silvia Chacon, Costa Rica National Tsunami Warning System, National University of Costa Rica</a:t>
            </a:r>
            <a:br>
              <a:rPr lang="en-US" sz="1400" dirty="0">
                <a:effectLst/>
                <a:latin typeface="Arial" panose="020B0604020202020204" pitchFamily="34" charset="0"/>
                <a:ea typeface="Arial" panose="020B0604020202020204" pitchFamily="34" charset="0"/>
              </a:rPr>
            </a:br>
            <a:endParaRPr lang="en-US" sz="1400" dirty="0">
              <a:effectLst/>
              <a:latin typeface="Arial" panose="020B0604020202020204" pitchFamily="34" charset="0"/>
              <a:ea typeface="Arial" panose="020B0604020202020204" pitchFamily="34" charset="0"/>
            </a:endParaRPr>
          </a:p>
          <a:p>
            <a:pPr marL="342900" marR="74295" lvl="0" indent="-342900">
              <a:spcBef>
                <a:spcPts val="15"/>
              </a:spcBef>
              <a:buFont typeface="Aptos" panose="020B0004020202020204" pitchFamily="34" charset="0"/>
              <a:buChar char="-"/>
              <a:tabLst>
                <a:tab pos="304800" algn="l"/>
              </a:tabLst>
            </a:pPr>
            <a:r>
              <a:rPr lang="en-US" sz="1400" b="1" dirty="0">
                <a:effectLst/>
                <a:latin typeface="Arial" panose="020B0604020202020204" pitchFamily="34" charset="0"/>
                <a:ea typeface="DengXian" panose="02010600030101010101" pitchFamily="2" charset="-122"/>
                <a:cs typeface="Arial" panose="020B0604020202020204" pitchFamily="34" charset="0"/>
              </a:rPr>
              <a:t>TOWS TTs Chairs</a:t>
            </a:r>
            <a:r>
              <a:rPr lang="en-US" sz="1400" dirty="0">
                <a:effectLst/>
                <a:latin typeface="Arial" panose="020B0604020202020204" pitchFamily="34" charset="0"/>
                <a:ea typeface="DengXian" panose="02010600030101010101" pitchFamily="2" charset="-122"/>
                <a:cs typeface="Arial" panose="020B0604020202020204" pitchFamily="34" charset="0"/>
              </a:rPr>
              <a:t>: </a:t>
            </a:r>
            <a:r>
              <a:rPr lang="en-US" sz="1400" dirty="0">
                <a:effectLst/>
                <a:latin typeface="Arial" panose="020B0604020202020204" pitchFamily="34" charset="0"/>
                <a:ea typeface="Arial" panose="020B0604020202020204" pitchFamily="34" charset="0"/>
              </a:rPr>
              <a:t>Yuji Nishimae, Japan, JMA, Chair of TT-TWO</a:t>
            </a:r>
          </a:p>
          <a:p>
            <a:pPr marL="342900" marR="74295" lvl="0" indent="-342900">
              <a:spcBef>
                <a:spcPts val="15"/>
              </a:spcBef>
              <a:buFont typeface="Aptos" panose="020B0004020202020204" pitchFamily="34" charset="0"/>
              <a:buChar char="-"/>
              <a:tabLst>
                <a:tab pos="304800" algn="l"/>
              </a:tabLst>
            </a:pPr>
            <a:r>
              <a:rPr lang="en-US" sz="1400" dirty="0">
                <a:effectLst/>
                <a:latin typeface="Arial" panose="020B0604020202020204" pitchFamily="34" charset="0"/>
                <a:ea typeface="Arial" panose="020B0604020202020204" pitchFamily="34" charset="0"/>
              </a:rPr>
              <a:t>Harkunti</a:t>
            </a:r>
            <a:r>
              <a:rPr lang="en-US" sz="1400" spc="-2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Pertiwi</a:t>
            </a:r>
            <a:r>
              <a:rPr lang="en-US" sz="1400" spc="-20" dirty="0">
                <a:effectLst/>
                <a:latin typeface="Arial" panose="020B0604020202020204" pitchFamily="34" charset="0"/>
                <a:ea typeface="Arial" panose="020B0604020202020204" pitchFamily="34" charset="0"/>
              </a:rPr>
              <a:t> </a:t>
            </a:r>
            <a:r>
              <a:rPr lang="en-US" sz="1400" spc="-10" dirty="0">
                <a:effectLst/>
                <a:latin typeface="Arial" panose="020B0604020202020204" pitchFamily="34" charset="0"/>
                <a:ea typeface="Arial" panose="020B0604020202020204" pitchFamily="34" charset="0"/>
              </a:rPr>
              <a:t>Rahayu. Indonesia</a:t>
            </a:r>
            <a:r>
              <a:rPr lang="en-US" sz="1400" b="1" spc="-10" dirty="0">
                <a:effectLst/>
                <a:latin typeface="Arial" panose="020B0604020202020204" pitchFamily="34" charset="0"/>
                <a:ea typeface="Arial" panose="020B0604020202020204" pitchFamily="34" charset="0"/>
              </a:rPr>
              <a:t>,</a:t>
            </a:r>
            <a:r>
              <a:rPr lang="en-US" sz="1400" dirty="0">
                <a:effectLst/>
                <a:latin typeface="Arial" panose="020B0604020202020204" pitchFamily="34" charset="0"/>
                <a:ea typeface="Arial" panose="020B0604020202020204" pitchFamily="34" charset="0"/>
              </a:rPr>
              <a:t> Research</a:t>
            </a:r>
            <a:r>
              <a:rPr lang="en-US" sz="1400" spc="-6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Center</a:t>
            </a:r>
            <a:r>
              <a:rPr lang="en-US" sz="1400" spc="-5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for</a:t>
            </a:r>
            <a:r>
              <a:rPr lang="en-US" sz="1400" spc="-5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DM Institute of Technology</a:t>
            </a:r>
            <a:br>
              <a:rPr lang="en-US" sz="1400" dirty="0">
                <a:effectLst/>
                <a:latin typeface="Arial" panose="020B0604020202020204" pitchFamily="34" charset="0"/>
                <a:ea typeface="Arial" panose="020B0604020202020204" pitchFamily="34" charset="0"/>
              </a:rPr>
            </a:br>
            <a:endParaRPr lang="en-US" sz="1400" dirty="0">
              <a:effectLst/>
              <a:latin typeface="Arial" panose="020B0604020202020204" pitchFamily="34" charset="0"/>
              <a:ea typeface="Arial" panose="020B0604020202020204" pitchFamily="34" charset="0"/>
            </a:endParaRPr>
          </a:p>
          <a:p>
            <a:pPr marL="342900" marR="74295" lvl="0" indent="-342900">
              <a:spcBef>
                <a:spcPts val="15"/>
              </a:spcBef>
              <a:buFont typeface="Aptos" panose="020B0004020202020204" pitchFamily="34" charset="0"/>
              <a:buChar char="-"/>
              <a:tabLst>
                <a:tab pos="304800" algn="l"/>
              </a:tabLst>
            </a:pPr>
            <a:r>
              <a:rPr lang="en-US" sz="1400" b="1" dirty="0">
                <a:effectLst/>
                <a:latin typeface="Arial" panose="020B0604020202020204" pitchFamily="34" charset="0"/>
                <a:ea typeface="DengXian" panose="02010600030101010101" pitchFamily="2" charset="-122"/>
                <a:cs typeface="Arial" panose="020B0604020202020204" pitchFamily="34" charset="0"/>
              </a:rPr>
              <a:t>ICG Chairs:</a:t>
            </a:r>
            <a:r>
              <a:rPr lang="en-US" sz="1400" b="1"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Alessandro Amato (ICG/NEAMTWS), Pattabhi Rama Rao </a:t>
            </a:r>
            <a:r>
              <a:rPr lang="en-US" sz="1400" dirty="0" err="1">
                <a:effectLst/>
                <a:latin typeface="Arial" panose="020B0604020202020204" pitchFamily="34" charset="0"/>
                <a:ea typeface="Arial" panose="020B0604020202020204" pitchFamily="34" charset="0"/>
              </a:rPr>
              <a:t>Eluri</a:t>
            </a:r>
            <a:r>
              <a:rPr lang="en-US" sz="1400" dirty="0">
                <a:effectLst/>
                <a:latin typeface="Arial" panose="020B0604020202020204" pitchFamily="34" charset="0"/>
                <a:ea typeface="Arial" panose="020B0604020202020204" pitchFamily="34" charset="0"/>
              </a:rPr>
              <a:t>, India, INCOIS, Scientist-G &amp; Group Director (ICG/IOTWMS), Gerard Metayer, Haiti, Haiti Maritime and Navigation Service, (ICG/CARIBE-EWS Chair), Dakui Wang, China, National Marine Environmental Forecasting Center (ICG/PTWS)</a:t>
            </a:r>
            <a:br>
              <a:rPr lang="en-US" sz="1400" dirty="0">
                <a:effectLst/>
                <a:latin typeface="Arial" panose="020B0604020202020204" pitchFamily="34" charset="0"/>
                <a:ea typeface="Arial" panose="020B0604020202020204" pitchFamily="34" charset="0"/>
              </a:rPr>
            </a:br>
            <a:endParaRPr lang="en-US" sz="1400" dirty="0">
              <a:effectLst/>
              <a:latin typeface="Arial" panose="020B0604020202020204" pitchFamily="34" charset="0"/>
              <a:ea typeface="Arial" panose="020B0604020202020204" pitchFamily="34" charset="0"/>
            </a:endParaRPr>
          </a:p>
          <a:p>
            <a:pPr marL="342900" marR="74295" lvl="0" indent="-342900">
              <a:spcBef>
                <a:spcPts val="15"/>
              </a:spcBef>
              <a:buFont typeface="Aptos" panose="020B0004020202020204" pitchFamily="34" charset="0"/>
              <a:buChar char="-"/>
              <a:tabLst>
                <a:tab pos="304800" algn="l"/>
              </a:tabLst>
            </a:pPr>
            <a:r>
              <a:rPr lang="en-US" sz="1400" b="1" dirty="0">
                <a:effectLst/>
                <a:latin typeface="Arial" panose="020B0604020202020204" pitchFamily="34" charset="0"/>
                <a:ea typeface="DengXian" panose="02010600030101010101" pitchFamily="2" charset="-122"/>
                <a:cs typeface="Arial" panose="020B0604020202020204" pitchFamily="34" charset="0"/>
              </a:rPr>
              <a:t>Head of Tsunami Resilience Section</a:t>
            </a:r>
            <a:r>
              <a:rPr lang="en-US" sz="1400" dirty="0">
                <a:effectLst/>
                <a:latin typeface="Arial" panose="020B0604020202020204" pitchFamily="34" charset="0"/>
                <a:ea typeface="DengXian" panose="02010600030101010101" pitchFamily="2" charset="-122"/>
                <a:cs typeface="Arial" panose="020B0604020202020204" pitchFamily="34" charset="0"/>
              </a:rPr>
              <a:t>: </a:t>
            </a:r>
            <a:r>
              <a:rPr lang="en-US" sz="1400" dirty="0">
                <a:effectLst/>
                <a:latin typeface="Arial" panose="020B0604020202020204" pitchFamily="34" charset="0"/>
                <a:ea typeface="Arial" panose="020B0604020202020204" pitchFamily="34" charset="0"/>
              </a:rPr>
              <a:t>Bernardo Aliaga </a:t>
            </a:r>
            <a:br>
              <a:rPr lang="en-US" sz="1400" dirty="0">
                <a:effectLst/>
                <a:latin typeface="Arial" panose="020B0604020202020204" pitchFamily="34" charset="0"/>
                <a:ea typeface="Arial" panose="020B0604020202020204" pitchFamily="34" charset="0"/>
              </a:rPr>
            </a:br>
            <a:endParaRPr lang="en-US" sz="1400" dirty="0">
              <a:effectLst/>
              <a:latin typeface="Arial" panose="020B0604020202020204" pitchFamily="34" charset="0"/>
              <a:ea typeface="Arial" panose="020B0604020202020204" pitchFamily="34" charset="0"/>
            </a:endParaRPr>
          </a:p>
          <a:p>
            <a:pPr marL="342900" marR="74295" lvl="0" indent="-342900">
              <a:spcBef>
                <a:spcPts val="15"/>
              </a:spcBef>
              <a:buFont typeface="Aptos" panose="020B0004020202020204" pitchFamily="34" charset="0"/>
              <a:buChar char="-"/>
              <a:tabLst>
                <a:tab pos="304800" algn="l"/>
              </a:tabLst>
            </a:pPr>
            <a:r>
              <a:rPr lang="en-US" sz="1400" b="1" dirty="0">
                <a:effectLst/>
                <a:latin typeface="Arial" panose="020B0604020202020204" pitchFamily="34" charset="0"/>
                <a:ea typeface="DengXian" panose="02010600030101010101" pitchFamily="2" charset="-122"/>
                <a:cs typeface="Arial" panose="020B0604020202020204" pitchFamily="34" charset="0"/>
              </a:rPr>
              <a:t>Focal Point for ODTP and Technical Secretaries:</a:t>
            </a:r>
            <a:r>
              <a:rPr lang="en-US" sz="1400" dirty="0">
                <a:effectLst/>
                <a:latin typeface="Arial" panose="020B0604020202020204" pitchFamily="34" charset="0"/>
                <a:ea typeface="DengXian" panose="02010600030101010101" pitchFamily="2" charset="-122"/>
                <a:cs typeface="Arial" panose="020B0604020202020204" pitchFamily="34" charset="0"/>
              </a:rPr>
              <a:t> Denis Chang Seng, Srinivas Kumar and</a:t>
            </a:r>
            <a:r>
              <a:rPr lang="en-US" sz="1400" kern="0" dirty="0">
                <a:effectLst/>
                <a:latin typeface="Aptos Display" panose="020B0004020202020204" pitchFamily="34" charset="0"/>
                <a:ea typeface="DengXian Light" panose="02010600030101010101" pitchFamily="2" charset="-122"/>
                <a:cs typeface="Times New Roman" panose="02020603050405020304" pitchFamily="18" charset="0"/>
              </a:rPr>
              <a:t> </a:t>
            </a:r>
            <a:r>
              <a:rPr lang="en-US" sz="1400" dirty="0">
                <a:effectLst/>
                <a:latin typeface="Arial" panose="020B0604020202020204" pitchFamily="34" charset="0"/>
                <a:ea typeface="Arial" panose="020B0604020202020204" pitchFamily="34" charset="0"/>
                <a:cs typeface="Segoe UI" panose="020B0502040204020203" pitchFamily="34" charset="0"/>
              </a:rPr>
              <a:t>Necmioglu</a:t>
            </a:r>
            <a:r>
              <a:rPr lang="en-US" sz="1400" dirty="0">
                <a:effectLst/>
                <a:latin typeface="Arial" panose="020B0604020202020204" pitchFamily="34" charset="0"/>
                <a:ea typeface="DengXian" panose="02010600030101010101" pitchFamily="2" charset="-122"/>
                <a:cs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685800" marR="74295">
              <a:spcBef>
                <a:spcPts val="15"/>
              </a:spcBef>
              <a:buNone/>
              <a:tabLst>
                <a:tab pos="304800" algn="l"/>
              </a:tabLst>
            </a:pPr>
            <a:r>
              <a:rPr lang="en-US" sz="1400" b="1" dirty="0">
                <a:effectLst/>
                <a:latin typeface="Arial" panose="020B0604020202020204" pitchFamily="34"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342900" marR="74295" lvl="0" indent="-342900">
              <a:spcBef>
                <a:spcPts val="15"/>
              </a:spcBef>
              <a:buFont typeface="Aptos" panose="020B0004020202020204" pitchFamily="34" charset="0"/>
              <a:buChar char="-"/>
              <a:tabLst>
                <a:tab pos="304800" algn="l"/>
              </a:tabLst>
            </a:pPr>
            <a:r>
              <a:rPr lang="en-US" sz="1400" b="1" dirty="0">
                <a:effectLst/>
                <a:latin typeface="Arial" panose="020B0604020202020204" pitchFamily="34" charset="0"/>
                <a:ea typeface="DengXian" panose="02010600030101010101" pitchFamily="2" charset="-122"/>
                <a:cs typeface="Arial" panose="020B0604020202020204" pitchFamily="34" charset="0"/>
              </a:rPr>
              <a:t>TICs Representative: </a:t>
            </a:r>
            <a:r>
              <a:rPr lang="en-US" sz="1400" dirty="0">
                <a:effectLst/>
                <a:latin typeface="Arial" panose="020B0604020202020204" pitchFamily="34" charset="0"/>
                <a:ea typeface="DengXian" panose="02010600030101010101" pitchFamily="2" charset="-122"/>
                <a:cs typeface="Arial" panose="020B0604020202020204" pitchFamily="34" charset="0"/>
              </a:rPr>
              <a:t>Laura Kong ITIC</a:t>
            </a:r>
            <a:br>
              <a:rPr lang="en-US" sz="1400" dirty="0">
                <a:effectLst/>
                <a:latin typeface="Arial" panose="020B0604020202020204" pitchFamily="34" charset="0"/>
                <a:ea typeface="DengXian" panose="02010600030101010101" pitchFamily="2" charset="-122"/>
                <a:cs typeface="Arial" panose="020B0604020202020204" pitchFamily="34" charset="0"/>
              </a:rPr>
            </a:br>
            <a:endParaRPr lang="en-US" sz="1400" dirty="0">
              <a:effectLst/>
              <a:latin typeface="Arial" panose="020B0604020202020204" pitchFamily="34" charset="0"/>
              <a:ea typeface="Arial" panose="020B0604020202020204" pitchFamily="34" charset="0"/>
            </a:endParaRPr>
          </a:p>
          <a:p>
            <a:pPr marL="342900" marR="74295" lvl="0" indent="-342900">
              <a:spcBef>
                <a:spcPts val="15"/>
              </a:spcBef>
              <a:buFont typeface="Aptos" panose="020B0004020202020204" pitchFamily="34" charset="0"/>
              <a:buChar char="-"/>
              <a:tabLst>
                <a:tab pos="304800" algn="l"/>
              </a:tabLst>
            </a:pPr>
            <a:r>
              <a:rPr lang="en-US" sz="1400" b="1" dirty="0">
                <a:effectLst/>
                <a:latin typeface="Arial" panose="020B0604020202020204" pitchFamily="34" charset="0"/>
                <a:ea typeface="DengXian" panose="02010600030101010101" pitchFamily="2" charset="-122"/>
                <a:cs typeface="Arial" panose="020B0604020202020204" pitchFamily="34" charset="0"/>
              </a:rPr>
              <a:t>Representative of INCOIS, India:</a:t>
            </a:r>
            <a:r>
              <a:rPr lang="en-US" sz="1400" b="1" dirty="0">
                <a:effectLst/>
                <a:latin typeface="Arial" panose="020B0604020202020204" pitchFamily="34" charset="0"/>
                <a:ea typeface="Arial" panose="020B0604020202020204" pitchFamily="34" charset="0"/>
                <a:cs typeface="Arial" panose="020B0604020202020204" pitchFamily="34" charset="0"/>
              </a:rPr>
              <a:t> </a:t>
            </a:r>
            <a:r>
              <a:rPr lang="en-US" sz="1400" dirty="0">
                <a:effectLst/>
                <a:latin typeface="Arial" panose="020B0604020202020204" pitchFamily="34" charset="0"/>
                <a:ea typeface="Arial" panose="020B0604020202020204" pitchFamily="34" charset="0"/>
                <a:cs typeface="Arial" panose="020B0604020202020204" pitchFamily="34" charset="0"/>
              </a:rPr>
              <a:t>Balakrishnan Nair</a:t>
            </a:r>
            <a:br>
              <a:rPr lang="en-US" sz="1400" b="1" dirty="0">
                <a:effectLst/>
                <a:latin typeface="Arial" panose="020B0604020202020204" pitchFamily="34" charset="0"/>
                <a:ea typeface="DengXian" panose="02010600030101010101" pitchFamily="2" charset="-122"/>
                <a:cs typeface="Arial" panose="020B0604020202020204" pitchFamily="34" charset="0"/>
              </a:rPr>
            </a:br>
            <a:endParaRPr lang="en-US" sz="1400" dirty="0">
              <a:effectLst/>
              <a:latin typeface="Arial" panose="020B0604020202020204" pitchFamily="34" charset="0"/>
              <a:ea typeface="Arial" panose="020B0604020202020204" pitchFamily="34" charset="0"/>
            </a:endParaRPr>
          </a:p>
          <a:p>
            <a:pPr marL="342900" marR="74295" lvl="0" indent="-342900">
              <a:spcBef>
                <a:spcPts val="15"/>
              </a:spcBef>
              <a:buFont typeface="Aptos" panose="020B0004020202020204" pitchFamily="34" charset="0"/>
              <a:buChar char="-"/>
              <a:tabLst>
                <a:tab pos="304800" algn="l"/>
              </a:tabLst>
            </a:pPr>
            <a:r>
              <a:rPr lang="en-US" sz="1400" b="1" dirty="0">
                <a:effectLst/>
                <a:latin typeface="Arial" panose="020B0604020202020204" pitchFamily="34" charset="0"/>
                <a:ea typeface="DengXian" panose="02010600030101010101" pitchFamily="2" charset="-122"/>
                <a:cs typeface="Arial" panose="020B0604020202020204" pitchFamily="34" charset="0"/>
              </a:rPr>
              <a:t>IUGG-JTC member/representative: </a:t>
            </a:r>
            <a:r>
              <a:rPr lang="en-US" sz="1400" dirty="0">
                <a:effectLst/>
                <a:latin typeface="Arial" panose="020B0604020202020204" pitchFamily="34" charset="0"/>
                <a:ea typeface="Arial" panose="020B0604020202020204" pitchFamily="34" charset="0"/>
              </a:rPr>
              <a:t>Prof Yuichiro TANIOKA (Chair of the IUGG JTC) and </a:t>
            </a:r>
            <a:r>
              <a:rPr lang="en-US" sz="1400" dirty="0">
                <a:effectLst/>
                <a:latin typeface="Arial" panose="020B0604020202020204" pitchFamily="34" charset="0"/>
                <a:ea typeface="Arial" panose="020B0604020202020204" pitchFamily="34" charset="0"/>
                <a:cs typeface="Segoe UI" panose="020B0502040204020203" pitchFamily="34" charset="0"/>
              </a:rPr>
              <a:t>Alexander Rabinovich</a:t>
            </a:r>
            <a:endParaRPr lang="en-US" sz="1400" dirty="0">
              <a:effectLst/>
              <a:latin typeface="Arial" panose="020B0604020202020204" pitchFamily="34" charset="0"/>
              <a:ea typeface="Arial" panose="020B0604020202020204" pitchFamily="34" charset="0"/>
            </a:endParaRPr>
          </a:p>
          <a:p>
            <a:pPr marL="228600" marR="74295">
              <a:spcBef>
                <a:spcPts val="15"/>
              </a:spcBef>
              <a:tabLst>
                <a:tab pos="304800" algn="l"/>
              </a:tabLst>
            </a:pPr>
            <a:r>
              <a:rPr lang="en-US" sz="1400" b="1" dirty="0">
                <a:effectLst/>
                <a:latin typeface="Arial" panose="020B0604020202020204" pitchFamily="34"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endParaRPr lang="en-US" sz="1000" dirty="0"/>
          </a:p>
        </p:txBody>
      </p:sp>
    </p:spTree>
    <p:extLst>
      <p:ext uri="{BB962C8B-B14F-4D97-AF65-F5344CB8AC3E}">
        <p14:creationId xmlns:p14="http://schemas.microsoft.com/office/powerpoint/2010/main" val="1149421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C9C4EBE4-0E7E-F45F-D05E-12B877912D2A}"/>
              </a:ext>
            </a:extLst>
          </p:cNvPr>
          <p:cNvPicPr>
            <a:picLocks noChangeAspect="1"/>
          </p:cNvPicPr>
          <p:nvPr/>
        </p:nvPicPr>
        <p:blipFill>
          <a:blip r:embed="rId3"/>
          <a:srcRect l="12644" r="8044"/>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CF08B9C-E4B3-5765-E6CF-DCB460DFAC91}"/>
              </a:ext>
            </a:extLst>
          </p:cNvPr>
          <p:cNvSpPr>
            <a:spLocks noGrp="1"/>
          </p:cNvSpPr>
          <p:nvPr>
            <p:ph type="title"/>
          </p:nvPr>
        </p:nvSpPr>
        <p:spPr>
          <a:xfrm>
            <a:off x="838200" y="365125"/>
            <a:ext cx="3822189" cy="1899912"/>
          </a:xfrm>
        </p:spPr>
        <p:txBody>
          <a:bodyPr>
            <a:normAutofit/>
          </a:bodyPr>
          <a:lstStyle/>
          <a:p>
            <a:r>
              <a:rPr lang="en-US" sz="3400" b="1" kern="0"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ROLES AND RESPONSIBILITIES (</a:t>
            </a:r>
            <a:r>
              <a:rPr lang="en-US" sz="3400" b="1" kern="0" dirty="0" err="1">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Con’t</a:t>
            </a:r>
            <a:r>
              <a:rPr lang="en-US" sz="3400" b="1" kern="0"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a:t>
            </a:r>
            <a:endParaRPr lang="en-US" sz="3400" dirty="0">
              <a:solidFill>
                <a:srgbClr val="0070C0"/>
              </a:solidFill>
            </a:endParaRPr>
          </a:p>
        </p:txBody>
      </p:sp>
      <p:sp>
        <p:nvSpPr>
          <p:cNvPr id="3" name="Content Placeholder 2">
            <a:extLst>
              <a:ext uri="{FF2B5EF4-FFF2-40B4-BE49-F238E27FC236}">
                <a16:creationId xmlns:a16="http://schemas.microsoft.com/office/drawing/2014/main" id="{077E0633-6F8F-A3B0-8422-0BFCA74B7717}"/>
              </a:ext>
            </a:extLst>
          </p:cNvPr>
          <p:cNvSpPr>
            <a:spLocks noGrp="1"/>
          </p:cNvSpPr>
          <p:nvPr>
            <p:ph idx="1"/>
          </p:nvPr>
        </p:nvSpPr>
        <p:spPr>
          <a:xfrm>
            <a:off x="348343" y="2079171"/>
            <a:ext cx="5072743" cy="4413704"/>
          </a:xfrm>
        </p:spPr>
        <p:txBody>
          <a:bodyPr>
            <a:normAutofit/>
          </a:bodyPr>
          <a:lstStyle/>
          <a:p>
            <a:pPr marL="0" marR="0">
              <a:spcBef>
                <a:spcPts val="800"/>
              </a:spcBef>
              <a:spcAft>
                <a:spcPts val="400"/>
              </a:spcAft>
              <a:buNone/>
            </a:pPr>
            <a:r>
              <a:rPr lang="en-GB" sz="1600" b="1"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The </a:t>
            </a:r>
            <a:r>
              <a:rPr lang="en-US" sz="1600" b="1"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Organizing</a:t>
            </a:r>
            <a:r>
              <a:rPr lang="en-GB" sz="1600" b="1"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 Committee </a:t>
            </a:r>
            <a:endParaRPr lang="en-US" sz="1600" dirty="0">
              <a:solidFill>
                <a:srgbClr val="0070C0"/>
              </a:solidFill>
              <a:effectLst/>
              <a:latin typeface="Arial" panose="020B0604020202020204" pitchFamily="34" charset="0"/>
              <a:ea typeface="Arial" panose="020B0604020202020204" pitchFamily="34" charset="0"/>
            </a:endParaRPr>
          </a:p>
          <a:p>
            <a:pPr marL="0" marR="0">
              <a:buNone/>
            </a:pPr>
            <a:r>
              <a:rPr lang="en-GB" sz="1400" dirty="0">
                <a:effectLst/>
                <a:latin typeface="Arial" panose="020B0604020202020204" pitchFamily="34" charset="0"/>
                <a:ea typeface="Arial" panose="020B0604020202020204" pitchFamily="34" charset="0"/>
              </a:rPr>
              <a:t>To coordinate and contribute to the preparatory process including organization of the sessions, advise on relevant speakers and engagement in the selection of posters; and contribute to the ODTP Conference outcomes.   The organizing committee will meet more regularly at least twice a month ahead of the conference. </a:t>
            </a:r>
            <a:endParaRPr lang="en-US" sz="1400" dirty="0">
              <a:effectLst/>
              <a:latin typeface="Arial" panose="020B0604020202020204" pitchFamily="34" charset="0"/>
              <a:ea typeface="Arial" panose="020B0604020202020204" pitchFamily="34" charset="0"/>
            </a:endParaRPr>
          </a:p>
          <a:p>
            <a:pPr marL="0" marR="0">
              <a:buNone/>
            </a:pPr>
            <a:r>
              <a:rPr lang="en-GB" sz="1400" dirty="0">
                <a:effectLst/>
                <a:latin typeface="Arial" panose="020B0604020202020204" pitchFamily="34" charset="0"/>
                <a:ea typeface="Arial" panose="020B0604020202020204" pitchFamily="34" charset="0"/>
              </a:rPr>
              <a:t> </a:t>
            </a:r>
            <a:endParaRPr lang="en-US" sz="1400" dirty="0">
              <a:effectLst/>
              <a:latin typeface="Arial" panose="020B0604020202020204" pitchFamily="34" charset="0"/>
              <a:ea typeface="Arial" panose="020B0604020202020204" pitchFamily="34" charset="0"/>
            </a:endParaRPr>
          </a:p>
          <a:p>
            <a:pPr marL="342900" marR="0" lvl="0" indent="-342900">
              <a:spcAft>
                <a:spcPts val="800"/>
              </a:spcAft>
              <a:buFont typeface="+mj-lt"/>
              <a:buAutoNum type="arabicPeriod"/>
            </a:pPr>
            <a:r>
              <a:rPr lang="en-US" sz="1400" dirty="0">
                <a:effectLst/>
                <a:latin typeface="Arial" panose="020B0604020202020204" pitchFamily="34" charset="0"/>
                <a:ea typeface="DengXian" panose="02010600030101010101" pitchFamily="2" charset="-122"/>
                <a:cs typeface="Arial" panose="020B0604020202020204" pitchFamily="34" charset="0"/>
              </a:rPr>
              <a:t>Chairs of TOWS TTs</a:t>
            </a:r>
            <a:endParaRPr lang="en-US" sz="1400" dirty="0">
              <a:effectLst/>
              <a:latin typeface="Arial" panose="020B0604020202020204" pitchFamily="34" charset="0"/>
              <a:ea typeface="Arial" panose="020B0604020202020204" pitchFamily="34" charset="0"/>
            </a:endParaRPr>
          </a:p>
          <a:p>
            <a:pPr marL="342900" marR="0" lvl="0" indent="-342900">
              <a:spcAft>
                <a:spcPts val="800"/>
              </a:spcAft>
              <a:buFont typeface="+mj-lt"/>
              <a:buAutoNum type="arabicPeriod"/>
            </a:pPr>
            <a:r>
              <a:rPr lang="en-US" sz="1400" dirty="0">
                <a:effectLst/>
                <a:latin typeface="Arial" panose="020B0604020202020204" pitchFamily="34" charset="0"/>
                <a:ea typeface="DengXian" panose="02010600030101010101" pitchFamily="2" charset="-122"/>
                <a:cs typeface="Arial" panose="020B0604020202020204" pitchFamily="34" charset="0"/>
              </a:rPr>
              <a:t>Technical Secretary/ Focal Point for ODTP</a:t>
            </a:r>
            <a:endParaRPr lang="en-US" sz="1400" dirty="0">
              <a:effectLst/>
              <a:latin typeface="Arial" panose="020B0604020202020204" pitchFamily="34" charset="0"/>
              <a:ea typeface="Arial" panose="020B0604020202020204" pitchFamily="34" charset="0"/>
            </a:endParaRPr>
          </a:p>
          <a:p>
            <a:pPr marL="342900" marR="0" lvl="0" indent="-342900">
              <a:spcAft>
                <a:spcPts val="800"/>
              </a:spcAft>
              <a:buFont typeface="+mj-lt"/>
              <a:buAutoNum type="arabicPeriod"/>
            </a:pPr>
            <a:r>
              <a:rPr lang="en-US" sz="1400" dirty="0">
                <a:effectLst/>
                <a:latin typeface="Arial" panose="020B0604020202020204" pitchFamily="34" charset="0"/>
                <a:ea typeface="DengXian" panose="02010600030101010101" pitchFamily="2" charset="-122"/>
                <a:cs typeface="Arial" panose="020B0604020202020204" pitchFamily="34" charset="0"/>
              </a:rPr>
              <a:t>Technical Secretaries of ICGs</a:t>
            </a:r>
            <a:endParaRPr lang="en-US" sz="1400" dirty="0">
              <a:effectLst/>
              <a:latin typeface="Arial" panose="020B0604020202020204" pitchFamily="34" charset="0"/>
              <a:ea typeface="Arial" panose="020B0604020202020204" pitchFamily="34" charset="0"/>
            </a:endParaRPr>
          </a:p>
          <a:p>
            <a:pPr marL="342900" marR="0" lvl="0" indent="-342900">
              <a:spcAft>
                <a:spcPts val="800"/>
              </a:spcAft>
              <a:buFont typeface="+mj-lt"/>
              <a:buAutoNum type="arabicPeriod"/>
            </a:pPr>
            <a:r>
              <a:rPr lang="en-US" sz="1400" dirty="0">
                <a:effectLst/>
                <a:latin typeface="Arial" panose="020B0604020202020204" pitchFamily="34" charset="0"/>
                <a:ea typeface="DengXian" panose="02010600030101010101" pitchFamily="2" charset="-122"/>
                <a:cs typeface="Arial" panose="020B0604020202020204" pitchFamily="34" charset="0"/>
              </a:rPr>
              <a:t>Director of INCOIS, India</a:t>
            </a:r>
            <a:endParaRPr lang="en-US" sz="1400" dirty="0">
              <a:effectLst/>
              <a:latin typeface="Arial" panose="020B0604020202020204" pitchFamily="34" charset="0"/>
              <a:ea typeface="Arial" panose="020B0604020202020204" pitchFamily="34" charset="0"/>
            </a:endParaRPr>
          </a:p>
          <a:p>
            <a:pPr marL="342900" marR="0" lvl="0" indent="-342900">
              <a:spcAft>
                <a:spcPts val="800"/>
              </a:spcAft>
              <a:buFont typeface="+mj-lt"/>
              <a:buAutoNum type="arabicPeriod"/>
            </a:pPr>
            <a:r>
              <a:rPr lang="en-US" sz="1400" dirty="0">
                <a:effectLst/>
                <a:latin typeface="Arial" panose="020B0604020202020204" pitchFamily="34" charset="0"/>
                <a:ea typeface="DengXian" panose="02010600030101010101" pitchFamily="2" charset="-122"/>
                <a:cs typeface="Arial" panose="020B0604020202020204" pitchFamily="34" charset="0"/>
              </a:rPr>
              <a:t>IOC TSR staff</a:t>
            </a:r>
            <a:endParaRPr lang="en-US" sz="1400" dirty="0">
              <a:effectLst/>
              <a:latin typeface="Arial" panose="020B0604020202020204" pitchFamily="34" charset="0"/>
              <a:ea typeface="Arial" panose="020B0604020202020204" pitchFamily="34" charset="0"/>
            </a:endParaRPr>
          </a:p>
          <a:p>
            <a:endParaRPr lang="en-US" sz="1000" dirty="0"/>
          </a:p>
        </p:txBody>
      </p:sp>
    </p:spTree>
    <p:extLst>
      <p:ext uri="{BB962C8B-B14F-4D97-AF65-F5344CB8AC3E}">
        <p14:creationId xmlns:p14="http://schemas.microsoft.com/office/powerpoint/2010/main" val="2577737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D5111D-87F7-E6A1-6679-E691EE03610E}"/>
              </a:ext>
            </a:extLst>
          </p:cNvPr>
          <p:cNvSpPr>
            <a:spLocks noGrp="1"/>
          </p:cNvSpPr>
          <p:nvPr>
            <p:ph type="title"/>
          </p:nvPr>
        </p:nvSpPr>
        <p:spPr>
          <a:xfrm>
            <a:off x="621792" y="1161288"/>
            <a:ext cx="3602736" cy="4526280"/>
          </a:xfrm>
        </p:spPr>
        <p:txBody>
          <a:bodyPr>
            <a:normAutofit/>
          </a:bodyPr>
          <a:lstStyle/>
          <a:p>
            <a:r>
              <a:rPr lang="en-US" sz="3100" b="1" kern="0"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ROLES AND RESPONSIBILITIES (</a:t>
            </a:r>
            <a:r>
              <a:rPr lang="en-US" sz="3100" b="1" kern="0" dirty="0" err="1">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Con’t</a:t>
            </a:r>
            <a:r>
              <a:rPr lang="en-US" sz="3100" b="1" kern="0"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a:t>
            </a:r>
            <a:endParaRPr lang="en-US" sz="3100" dirty="0">
              <a:solidFill>
                <a:srgbClr val="0070C0"/>
              </a:solidFill>
            </a:endParaRP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CD7DA47-0A57-19CE-FB21-985CC6429E77}"/>
              </a:ext>
            </a:extLst>
          </p:cNvPr>
          <p:cNvSpPr>
            <a:spLocks noGrp="1"/>
          </p:cNvSpPr>
          <p:nvPr>
            <p:ph idx="1"/>
          </p:nvPr>
        </p:nvSpPr>
        <p:spPr>
          <a:xfrm>
            <a:off x="5434149" y="932688"/>
            <a:ext cx="5916603" cy="4992624"/>
          </a:xfrm>
        </p:spPr>
        <p:txBody>
          <a:bodyPr anchor="ctr">
            <a:normAutofit lnSpcReduction="10000"/>
          </a:bodyPr>
          <a:lstStyle/>
          <a:p>
            <a:pPr marL="0" marR="0">
              <a:spcBef>
                <a:spcPts val="800"/>
              </a:spcBef>
              <a:spcAft>
                <a:spcPts val="400"/>
              </a:spcAft>
              <a:buNone/>
            </a:pPr>
            <a:r>
              <a:rPr lang="fr-FR" sz="1600" b="1"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SESSION FOCAL POINTS, MODERATORS &amp; RAPPORTEURS </a:t>
            </a:r>
            <a:endParaRPr lang="en-US" sz="1600" b="1"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endParaRPr>
          </a:p>
          <a:p>
            <a:pPr marL="0" marR="0">
              <a:buNone/>
            </a:pPr>
            <a:r>
              <a:rPr lang="fr-FR" sz="1600" dirty="0">
                <a:effectLst/>
                <a:latin typeface="Arial" panose="020B0604020202020204" pitchFamily="34" charset="0"/>
                <a:ea typeface="DengXian" panose="02010600030101010101" pitchFamily="2" charset="-122"/>
                <a:cs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p>
            <a:pPr marL="57150" indent="-285750"/>
            <a:r>
              <a:rPr lang="en-US" sz="1600" dirty="0">
                <a:effectLst/>
                <a:latin typeface="Arial" panose="020B0604020202020204" pitchFamily="34" charset="0"/>
                <a:ea typeface="DengXian" panose="02010600030101010101" pitchFamily="2" charset="-122"/>
                <a:cs typeface="Arial" panose="020B0604020202020204" pitchFamily="34" charset="0"/>
              </a:rPr>
              <a:t>Sessional Focal Points are members of the organizing committee who are lead responsible and accountable for the preparations and delivery of an assigned ODTP session, in line with the guiding principles of the ODTP and guidance provided by the Steering Committee. </a:t>
            </a:r>
          </a:p>
          <a:p>
            <a:pPr marL="57150" indent="-285750"/>
            <a:r>
              <a:rPr lang="en-US" sz="1600" dirty="0">
                <a:effectLst/>
                <a:latin typeface="Arial" panose="020B0604020202020204" pitchFamily="34" charset="0"/>
                <a:ea typeface="DengXian" panose="02010600030101010101" pitchFamily="2" charset="-122"/>
                <a:cs typeface="Arial" panose="020B0604020202020204" pitchFamily="34" charset="0"/>
              </a:rPr>
              <a:t>Only members of the organizing committee that can attend the conference in person are eligible to act as Session focal points.</a:t>
            </a:r>
          </a:p>
          <a:p>
            <a:pPr marL="57150" indent="-285750"/>
            <a:r>
              <a:rPr lang="en-US" sz="1600" dirty="0">
                <a:effectLst/>
                <a:latin typeface="Arial" panose="020B0604020202020204" pitchFamily="34" charset="0"/>
                <a:ea typeface="DengXian" panose="02010600030101010101" pitchFamily="2" charset="-122"/>
                <a:cs typeface="Arial" panose="020B0604020202020204" pitchFamily="34" charset="0"/>
              </a:rPr>
              <a:t> Moderators/ rapporteurs may be selected from the leads of the ODTP actions.</a:t>
            </a:r>
            <a:endParaRPr lang="en-US" sz="1600" dirty="0">
              <a:effectLst/>
              <a:latin typeface="Arial" panose="020B0604020202020204" pitchFamily="34" charset="0"/>
              <a:ea typeface="Arial" panose="020B0604020202020204" pitchFamily="34" charset="0"/>
            </a:endParaRPr>
          </a:p>
          <a:p>
            <a:pPr marL="0" marR="0">
              <a:buNone/>
            </a:pPr>
            <a:r>
              <a:rPr lang="en-US" sz="1600" dirty="0">
                <a:effectLst/>
                <a:latin typeface="Arial" panose="020B0604020202020204" pitchFamily="34" charset="0"/>
                <a:ea typeface="DengXian" panose="02010600030101010101" pitchFamily="2" charset="-122"/>
                <a:cs typeface="Arial" panose="020B0604020202020204" pitchFamily="34" charset="0"/>
              </a:rPr>
              <a:t> </a:t>
            </a:r>
            <a:endParaRPr lang="en-US" sz="1600" dirty="0">
              <a:effectLst/>
              <a:latin typeface="Arial" panose="020B0604020202020204" pitchFamily="34" charset="0"/>
              <a:ea typeface="Arial" panose="020B0604020202020204" pitchFamily="34" charset="0"/>
            </a:endParaRPr>
          </a:p>
          <a:p>
            <a:pPr marL="342900" marR="0" lvl="0" indent="-342900">
              <a:buFont typeface="Aptos" panose="020B0004020202020204" pitchFamily="34" charset="0"/>
              <a:buChar char="-"/>
            </a:pPr>
            <a:r>
              <a:rPr lang="fr-FR" sz="1600" dirty="0">
                <a:effectLst/>
                <a:latin typeface="Arial" panose="020B0604020202020204" pitchFamily="34" charset="0"/>
                <a:ea typeface="DengXian" panose="02010600030101010101" pitchFamily="2" charset="-122"/>
                <a:cs typeface="Arial" panose="020B0604020202020204" pitchFamily="34" charset="0"/>
              </a:rPr>
              <a:t>Session Focal Point /moderator1/rapporteur</a:t>
            </a:r>
            <a:endParaRPr lang="en-US" sz="1600" dirty="0">
              <a:effectLst/>
              <a:latin typeface="Arial" panose="020B0604020202020204" pitchFamily="34" charset="0"/>
              <a:ea typeface="Aptos" panose="020B0004020202020204" pitchFamily="34" charset="0"/>
              <a:cs typeface="Aptos" panose="020B0004020202020204" pitchFamily="34" charset="0"/>
            </a:endParaRPr>
          </a:p>
          <a:p>
            <a:pPr marL="342900" marR="0" lvl="0" indent="-342900">
              <a:buFont typeface="Aptos" panose="020B0004020202020204" pitchFamily="34" charset="0"/>
              <a:buChar char="-"/>
            </a:pPr>
            <a:r>
              <a:rPr lang="fr-FR" sz="1600" dirty="0">
                <a:effectLst/>
                <a:latin typeface="Arial" panose="020B0604020202020204" pitchFamily="34" charset="0"/>
                <a:ea typeface="DengXian" panose="02010600030101010101" pitchFamily="2" charset="-122"/>
                <a:cs typeface="Arial" panose="020B0604020202020204" pitchFamily="34" charset="0"/>
              </a:rPr>
              <a:t>Session Focal Point /</a:t>
            </a:r>
            <a:r>
              <a:rPr lang="fr-FR" sz="1600" dirty="0" err="1">
                <a:effectLst/>
                <a:latin typeface="Arial" panose="020B0604020202020204" pitchFamily="34" charset="0"/>
                <a:ea typeface="DengXian" panose="02010600030101010101" pitchFamily="2" charset="-122"/>
                <a:cs typeface="Arial" panose="020B0604020202020204" pitchFamily="34" charset="0"/>
              </a:rPr>
              <a:t>moderator</a:t>
            </a:r>
            <a:r>
              <a:rPr lang="fr-FR" sz="1600" dirty="0">
                <a:effectLst/>
                <a:latin typeface="Arial" panose="020B0604020202020204" pitchFamily="34" charset="0"/>
                <a:ea typeface="DengXian" panose="02010600030101010101" pitchFamily="2" charset="-122"/>
                <a:cs typeface="Arial" panose="020B0604020202020204" pitchFamily="34" charset="0"/>
              </a:rPr>
              <a:t> 2 / rapporteur</a:t>
            </a:r>
            <a:endParaRPr lang="en-US" sz="1600" dirty="0">
              <a:effectLst/>
              <a:latin typeface="Arial" panose="020B0604020202020204" pitchFamily="34" charset="0"/>
              <a:ea typeface="Aptos" panose="020B0004020202020204" pitchFamily="34" charset="0"/>
              <a:cs typeface="Aptos" panose="020B0004020202020204" pitchFamily="34" charset="0"/>
            </a:endParaRPr>
          </a:p>
          <a:p>
            <a:pPr marL="342900" marR="0" lvl="0" indent="-342900">
              <a:buFont typeface="Aptos" panose="020B0004020202020204" pitchFamily="34" charset="0"/>
              <a:buChar char="-"/>
            </a:pPr>
            <a:r>
              <a:rPr lang="fr-FR" sz="1600" dirty="0">
                <a:effectLst/>
                <a:latin typeface="Arial" panose="020B0604020202020204" pitchFamily="34" charset="0"/>
                <a:ea typeface="DengXian" panose="02010600030101010101" pitchFamily="2" charset="-122"/>
                <a:cs typeface="Arial" panose="020B0604020202020204" pitchFamily="34" charset="0"/>
              </a:rPr>
              <a:t>Session Focal Point /</a:t>
            </a:r>
            <a:r>
              <a:rPr lang="fr-FR" sz="1600" dirty="0" err="1">
                <a:effectLst/>
                <a:latin typeface="Arial" panose="020B0604020202020204" pitchFamily="34" charset="0"/>
                <a:ea typeface="DengXian" panose="02010600030101010101" pitchFamily="2" charset="-122"/>
                <a:cs typeface="Arial" panose="020B0604020202020204" pitchFamily="34" charset="0"/>
              </a:rPr>
              <a:t>moderator</a:t>
            </a:r>
            <a:r>
              <a:rPr lang="fr-FR" sz="1600" dirty="0">
                <a:effectLst/>
                <a:latin typeface="Arial" panose="020B0604020202020204" pitchFamily="34" charset="0"/>
                <a:ea typeface="DengXian" panose="02010600030101010101" pitchFamily="2" charset="-122"/>
                <a:cs typeface="Arial" panose="020B0604020202020204" pitchFamily="34" charset="0"/>
              </a:rPr>
              <a:t> 3/ rapporteur</a:t>
            </a:r>
            <a:endParaRPr lang="en-US" sz="1600" dirty="0">
              <a:effectLst/>
              <a:latin typeface="Arial" panose="020B0604020202020204" pitchFamily="34" charset="0"/>
              <a:ea typeface="Aptos" panose="020B0004020202020204" pitchFamily="34" charset="0"/>
              <a:cs typeface="Aptos" panose="020B0004020202020204" pitchFamily="34" charset="0"/>
            </a:endParaRPr>
          </a:p>
          <a:p>
            <a:pPr marL="342900" marR="0" lvl="0" indent="-342900">
              <a:buFont typeface="Aptos" panose="020B0004020202020204" pitchFamily="34" charset="0"/>
              <a:buChar char="-"/>
            </a:pPr>
            <a:r>
              <a:rPr lang="fr-FR" sz="1600" dirty="0">
                <a:effectLst/>
                <a:latin typeface="Arial" panose="020B0604020202020204" pitchFamily="34" charset="0"/>
                <a:ea typeface="DengXian" panose="02010600030101010101" pitchFamily="2" charset="-122"/>
                <a:cs typeface="Arial" panose="020B0604020202020204" pitchFamily="34" charset="0"/>
              </a:rPr>
              <a:t>Session Focal Point/</a:t>
            </a:r>
            <a:r>
              <a:rPr lang="fr-FR" sz="1600" dirty="0" err="1">
                <a:effectLst/>
                <a:latin typeface="Arial" panose="020B0604020202020204" pitchFamily="34" charset="0"/>
                <a:ea typeface="DengXian" panose="02010600030101010101" pitchFamily="2" charset="-122"/>
                <a:cs typeface="Arial" panose="020B0604020202020204" pitchFamily="34" charset="0"/>
              </a:rPr>
              <a:t>moderator</a:t>
            </a:r>
            <a:r>
              <a:rPr lang="fr-FR" sz="1600" dirty="0">
                <a:effectLst/>
                <a:latin typeface="Arial" panose="020B0604020202020204" pitchFamily="34" charset="0"/>
                <a:ea typeface="DengXian" panose="02010600030101010101" pitchFamily="2" charset="-122"/>
                <a:cs typeface="Arial" panose="020B0604020202020204" pitchFamily="34" charset="0"/>
              </a:rPr>
              <a:t> 4/ rapporteur</a:t>
            </a:r>
            <a:endParaRPr lang="en-US" sz="1600" dirty="0">
              <a:effectLst/>
              <a:latin typeface="Arial" panose="020B0604020202020204" pitchFamily="34" charset="0"/>
              <a:ea typeface="Aptos" panose="020B0004020202020204" pitchFamily="34" charset="0"/>
              <a:cs typeface="Aptos" panose="020B0004020202020204" pitchFamily="34" charset="0"/>
            </a:endParaRPr>
          </a:p>
          <a:p>
            <a:pPr marL="342900" marR="0" lvl="0" indent="-342900">
              <a:buFont typeface="Aptos" panose="020B0004020202020204" pitchFamily="34" charset="0"/>
              <a:buChar char="-"/>
            </a:pPr>
            <a:r>
              <a:rPr lang="fr-FR" sz="1600" dirty="0">
                <a:effectLst/>
                <a:latin typeface="Arial" panose="020B0604020202020204" pitchFamily="34" charset="0"/>
                <a:ea typeface="DengXian" panose="02010600030101010101" pitchFamily="2" charset="-122"/>
                <a:cs typeface="Arial" panose="020B0604020202020204" pitchFamily="34" charset="0"/>
              </a:rPr>
              <a:t>Session Focal Point /</a:t>
            </a:r>
            <a:r>
              <a:rPr lang="fr-FR" sz="1600" dirty="0" err="1">
                <a:effectLst/>
                <a:latin typeface="Arial" panose="020B0604020202020204" pitchFamily="34" charset="0"/>
                <a:ea typeface="DengXian" panose="02010600030101010101" pitchFamily="2" charset="-122"/>
                <a:cs typeface="Arial" panose="020B0604020202020204" pitchFamily="34" charset="0"/>
              </a:rPr>
              <a:t>moderator</a:t>
            </a:r>
            <a:r>
              <a:rPr lang="fr-FR" sz="1600" dirty="0">
                <a:effectLst/>
                <a:latin typeface="Arial" panose="020B0604020202020204" pitchFamily="34" charset="0"/>
                <a:ea typeface="DengXian" panose="02010600030101010101" pitchFamily="2" charset="-122"/>
                <a:cs typeface="Arial" panose="020B0604020202020204" pitchFamily="34" charset="0"/>
              </a:rPr>
              <a:t> 5/ rapporteur</a:t>
            </a:r>
            <a:endParaRPr lang="en-US" sz="1600" dirty="0">
              <a:effectLst/>
              <a:latin typeface="Arial" panose="020B0604020202020204" pitchFamily="34" charset="0"/>
              <a:ea typeface="Aptos" panose="020B0004020202020204" pitchFamily="34" charset="0"/>
              <a:cs typeface="Aptos" panose="020B0004020202020204" pitchFamily="34" charset="0"/>
            </a:endParaRPr>
          </a:p>
          <a:p>
            <a:endParaRPr lang="en-US" sz="1600" dirty="0"/>
          </a:p>
        </p:txBody>
      </p:sp>
    </p:spTree>
    <p:extLst>
      <p:ext uri="{BB962C8B-B14F-4D97-AF65-F5344CB8AC3E}">
        <p14:creationId xmlns:p14="http://schemas.microsoft.com/office/powerpoint/2010/main" val="1039731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3B93B5-A299-FB22-D193-B80FF6A4B563}"/>
              </a:ext>
            </a:extLst>
          </p:cNvPr>
          <p:cNvSpPr>
            <a:spLocks noGrp="1"/>
          </p:cNvSpPr>
          <p:nvPr>
            <p:ph type="title"/>
          </p:nvPr>
        </p:nvSpPr>
        <p:spPr>
          <a:xfrm>
            <a:off x="838200" y="253397"/>
            <a:ext cx="10515600" cy="1273233"/>
          </a:xfrm>
        </p:spPr>
        <p:txBody>
          <a:bodyPr>
            <a:normAutofit/>
          </a:bodyPr>
          <a:lstStyle/>
          <a:p>
            <a:r>
              <a:rPr lang="en-US" sz="4000" b="1" kern="0"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ROLES AND RESPONSIBILITIES (</a:t>
            </a:r>
            <a:r>
              <a:rPr lang="en-US" sz="4000" b="1" kern="0" dirty="0" err="1">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Con’t</a:t>
            </a:r>
            <a:r>
              <a:rPr lang="en-US" sz="4000" b="1" kern="0" dirty="0">
                <a:solidFill>
                  <a:srgbClr val="0070C0"/>
                </a:solidFill>
                <a:effectLst/>
                <a:latin typeface="Aptos Display" panose="020B0004020202020204" pitchFamily="34" charset="0"/>
                <a:ea typeface="DengXian Light" panose="02010600030101010101" pitchFamily="2" charset="-122"/>
                <a:cs typeface="Times New Roman" panose="02020603050405020304" pitchFamily="18" charset="0"/>
              </a:rPr>
              <a:t>)</a:t>
            </a:r>
            <a:endParaRPr lang="en-US" sz="4000" dirty="0"/>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7C814B8-BAC1-C51B-5B6B-58A947AB8D46}"/>
              </a:ext>
            </a:extLst>
          </p:cNvPr>
          <p:cNvSpPr>
            <a:spLocks noGrp="1"/>
          </p:cNvSpPr>
          <p:nvPr>
            <p:ph idx="1"/>
          </p:nvPr>
        </p:nvSpPr>
        <p:spPr>
          <a:xfrm>
            <a:off x="838200" y="2478024"/>
            <a:ext cx="10515600" cy="3694176"/>
          </a:xfrm>
        </p:spPr>
        <p:txBody>
          <a:bodyPr>
            <a:normAutofit/>
          </a:bodyPr>
          <a:lstStyle/>
          <a:p>
            <a:pPr marL="457200" marR="0" lvl="1" indent="0">
              <a:spcBef>
                <a:spcPts val="800"/>
              </a:spcBef>
              <a:spcAft>
                <a:spcPts val="400"/>
              </a:spcAft>
              <a:buNone/>
            </a:pPr>
            <a:r>
              <a:rPr lang="en-US" sz="2200" b="1" dirty="0">
                <a:effectLst/>
                <a:latin typeface="Aptos Display" panose="020B0004020202020204" pitchFamily="34" charset="0"/>
                <a:ea typeface="DengXian Light" panose="02010600030101010101" pitchFamily="2" charset="-122"/>
                <a:cs typeface="Times New Roman" panose="02020603050405020304" pitchFamily="18" charset="0"/>
              </a:rPr>
              <a:t>National Focal Point</a:t>
            </a:r>
          </a:p>
          <a:p>
            <a:pPr marL="0" marR="0">
              <a:buNone/>
            </a:pPr>
            <a:r>
              <a:rPr lang="en-US" sz="2200" dirty="0">
                <a:effectLst/>
                <a:latin typeface="Arial" panose="020B0604020202020204" pitchFamily="34" charset="0"/>
                <a:ea typeface="Arial" panose="020B0604020202020204" pitchFamily="34" charset="0"/>
              </a:rPr>
              <a:t> </a:t>
            </a:r>
          </a:p>
          <a:p>
            <a:pPr marL="0" marR="696595">
              <a:spcBef>
                <a:spcPts val="965"/>
              </a:spcBef>
              <a:buNone/>
            </a:pPr>
            <a:r>
              <a:rPr lang="en-US" sz="2200" dirty="0">
                <a:effectLst/>
                <a:latin typeface="Arial" panose="020B0604020202020204" pitchFamily="34" charset="0"/>
                <a:ea typeface="DengXian" panose="02010600030101010101" pitchFamily="2" charset="-122"/>
                <a:cs typeface="Arial" panose="020B0604020202020204" pitchFamily="34" charset="0"/>
              </a:rPr>
              <a:t>To</a:t>
            </a:r>
            <a:r>
              <a:rPr lang="en-US" sz="2200" spc="-35" dirty="0">
                <a:effectLst/>
                <a:latin typeface="Arial" panose="020B0604020202020204" pitchFamily="34" charset="0"/>
                <a:ea typeface="DengXian" panose="02010600030101010101" pitchFamily="2" charset="-122"/>
                <a:cs typeface="Arial" panose="020B0604020202020204" pitchFamily="34" charset="0"/>
              </a:rPr>
              <a:t> </a:t>
            </a:r>
            <a:r>
              <a:rPr lang="en-US" sz="2200" dirty="0">
                <a:effectLst/>
                <a:latin typeface="Arial" panose="020B0604020202020204" pitchFamily="34" charset="0"/>
                <a:ea typeface="DengXian" panose="02010600030101010101" pitchFamily="2" charset="-122"/>
                <a:cs typeface="Arial" panose="020B0604020202020204" pitchFamily="34" charset="0"/>
              </a:rPr>
              <a:t>coordinate,</a:t>
            </a:r>
            <a:r>
              <a:rPr lang="en-US" sz="2200" spc="-35" dirty="0">
                <a:effectLst/>
                <a:latin typeface="Arial" panose="020B0604020202020204" pitchFamily="34" charset="0"/>
                <a:ea typeface="DengXian" panose="02010600030101010101" pitchFamily="2" charset="-122"/>
                <a:cs typeface="Arial" panose="020B0604020202020204" pitchFamily="34" charset="0"/>
              </a:rPr>
              <a:t> </a:t>
            </a:r>
            <a:r>
              <a:rPr lang="en-US" sz="2200" dirty="0">
                <a:effectLst/>
                <a:latin typeface="Arial" panose="020B0604020202020204" pitchFamily="34" charset="0"/>
                <a:ea typeface="DengXian" panose="02010600030101010101" pitchFamily="2" charset="-122"/>
                <a:cs typeface="Arial" panose="020B0604020202020204" pitchFamily="34" charset="0"/>
              </a:rPr>
              <a:t>support,</a:t>
            </a:r>
            <a:r>
              <a:rPr lang="en-US" sz="2200" spc="-35" dirty="0">
                <a:effectLst/>
                <a:latin typeface="Arial" panose="020B0604020202020204" pitchFamily="34" charset="0"/>
                <a:ea typeface="DengXian" panose="02010600030101010101" pitchFamily="2" charset="-122"/>
                <a:cs typeface="Arial" panose="020B0604020202020204" pitchFamily="34" charset="0"/>
              </a:rPr>
              <a:t> </a:t>
            </a:r>
            <a:r>
              <a:rPr lang="en-US" sz="2200" dirty="0">
                <a:effectLst/>
                <a:latin typeface="Arial" panose="020B0604020202020204" pitchFamily="34" charset="0"/>
                <a:ea typeface="DengXian" panose="02010600030101010101" pitchFamily="2" charset="-122"/>
                <a:cs typeface="Arial" panose="020B0604020202020204" pitchFamily="34" charset="0"/>
              </a:rPr>
              <a:t>and</a:t>
            </a:r>
            <a:r>
              <a:rPr lang="en-US" sz="2200" spc="-35" dirty="0">
                <a:effectLst/>
                <a:latin typeface="Arial" panose="020B0604020202020204" pitchFamily="34" charset="0"/>
                <a:ea typeface="DengXian" panose="02010600030101010101" pitchFamily="2" charset="-122"/>
                <a:cs typeface="Arial" panose="020B0604020202020204" pitchFamily="34" charset="0"/>
              </a:rPr>
              <a:t> </a:t>
            </a:r>
            <a:r>
              <a:rPr lang="en-US" sz="2200" dirty="0">
                <a:effectLst/>
                <a:latin typeface="Arial" panose="020B0604020202020204" pitchFamily="34" charset="0"/>
                <a:ea typeface="DengXian" panose="02010600030101010101" pitchFamily="2" charset="-122"/>
                <a:cs typeface="Arial" panose="020B0604020202020204" pitchFamily="34" charset="0"/>
              </a:rPr>
              <a:t>manage</a:t>
            </a:r>
            <a:r>
              <a:rPr lang="en-US" sz="2200" spc="-35" dirty="0">
                <a:effectLst/>
                <a:latin typeface="Arial" panose="020B0604020202020204" pitchFamily="34" charset="0"/>
                <a:ea typeface="DengXian" panose="02010600030101010101" pitchFamily="2" charset="-122"/>
                <a:cs typeface="Arial" panose="020B0604020202020204" pitchFamily="34" charset="0"/>
              </a:rPr>
              <a:t> </a:t>
            </a:r>
            <a:r>
              <a:rPr lang="en-US" sz="2200" dirty="0">
                <a:effectLst/>
                <a:latin typeface="Arial" panose="020B0604020202020204" pitchFamily="34" charset="0"/>
                <a:ea typeface="DengXian" panose="02010600030101010101" pitchFamily="2" charset="-122"/>
                <a:cs typeface="Arial" panose="020B0604020202020204" pitchFamily="34" charset="0"/>
              </a:rPr>
              <a:t>the</a:t>
            </a:r>
            <a:r>
              <a:rPr lang="en-US" sz="2200" spc="-35" dirty="0">
                <a:effectLst/>
                <a:latin typeface="Arial" panose="020B0604020202020204" pitchFamily="34" charset="0"/>
                <a:ea typeface="DengXian" panose="02010600030101010101" pitchFamily="2" charset="-122"/>
                <a:cs typeface="Arial" panose="020B0604020202020204" pitchFamily="34" charset="0"/>
              </a:rPr>
              <a:t> </a:t>
            </a:r>
            <a:r>
              <a:rPr lang="en-US" sz="2200" dirty="0">
                <a:effectLst/>
                <a:latin typeface="Arial" panose="020B0604020202020204" pitchFamily="34" charset="0"/>
                <a:ea typeface="DengXian" panose="02010600030101010101" pitchFamily="2" charset="-122"/>
                <a:cs typeface="Arial" panose="020B0604020202020204" pitchFamily="34" charset="0"/>
              </a:rPr>
              <a:t>technical</a:t>
            </a:r>
            <a:r>
              <a:rPr lang="en-US" sz="2200" spc="-35" dirty="0">
                <a:effectLst/>
                <a:latin typeface="Arial" panose="020B0604020202020204" pitchFamily="34" charset="0"/>
                <a:ea typeface="DengXian" panose="02010600030101010101" pitchFamily="2" charset="-122"/>
                <a:cs typeface="Arial" panose="020B0604020202020204" pitchFamily="34" charset="0"/>
              </a:rPr>
              <a:t> </a:t>
            </a:r>
            <a:r>
              <a:rPr lang="en-US" sz="2200" dirty="0">
                <a:effectLst/>
                <a:latin typeface="Arial" panose="020B0604020202020204" pitchFamily="34" charset="0"/>
                <a:ea typeface="DengXian" panose="02010600030101010101" pitchFamily="2" charset="-122"/>
                <a:cs typeface="Arial" panose="020B0604020202020204" pitchFamily="34" charset="0"/>
              </a:rPr>
              <a:t>arrangements</a:t>
            </a:r>
            <a:r>
              <a:rPr lang="en-US" sz="2200" spc="-35" dirty="0">
                <a:effectLst/>
                <a:latin typeface="Arial" panose="020B0604020202020204" pitchFamily="34" charset="0"/>
                <a:ea typeface="DengXian" panose="02010600030101010101" pitchFamily="2" charset="-122"/>
                <a:cs typeface="Arial" panose="020B0604020202020204" pitchFamily="34" charset="0"/>
              </a:rPr>
              <a:t> </a:t>
            </a:r>
            <a:r>
              <a:rPr lang="en-US" sz="2200" dirty="0">
                <a:effectLst/>
                <a:latin typeface="Arial" panose="020B0604020202020204" pitchFamily="34" charset="0"/>
                <a:ea typeface="DengXian" panose="02010600030101010101" pitchFamily="2" charset="-122"/>
                <a:cs typeface="Arial" panose="020B0604020202020204" pitchFamily="34" charset="0"/>
              </a:rPr>
              <a:t>and</a:t>
            </a:r>
            <a:r>
              <a:rPr lang="en-US" sz="2200" spc="-35" dirty="0">
                <a:effectLst/>
                <a:latin typeface="Arial" panose="020B0604020202020204" pitchFamily="34" charset="0"/>
                <a:ea typeface="DengXian" panose="02010600030101010101" pitchFamily="2" charset="-122"/>
                <a:cs typeface="Arial" panose="020B0604020202020204" pitchFamily="34" charset="0"/>
              </a:rPr>
              <a:t> </a:t>
            </a:r>
            <a:r>
              <a:rPr lang="en-US" sz="2200" dirty="0">
                <a:effectLst/>
                <a:latin typeface="Arial" panose="020B0604020202020204" pitchFamily="34" charset="0"/>
                <a:ea typeface="DengXian" panose="02010600030101010101" pitchFamily="2" charset="-122"/>
                <a:cs typeface="Arial" panose="020B0604020202020204" pitchFamily="34" charset="0"/>
              </a:rPr>
              <a:t>local</a:t>
            </a:r>
            <a:r>
              <a:rPr lang="en-US" sz="2200" spc="-35" dirty="0">
                <a:effectLst/>
                <a:latin typeface="Arial" panose="020B0604020202020204" pitchFamily="34" charset="0"/>
                <a:ea typeface="DengXian" panose="02010600030101010101" pitchFamily="2" charset="-122"/>
                <a:cs typeface="Arial" panose="020B0604020202020204" pitchFamily="34" charset="0"/>
              </a:rPr>
              <a:t> </a:t>
            </a:r>
            <a:r>
              <a:rPr lang="en-US" sz="2200" dirty="0">
                <a:effectLst/>
                <a:latin typeface="Arial" panose="020B0604020202020204" pitchFamily="34" charset="0"/>
                <a:ea typeface="DengXian" panose="02010600030101010101" pitchFamily="2" charset="-122"/>
                <a:cs typeface="Arial" panose="020B0604020202020204" pitchFamily="34" charset="0"/>
              </a:rPr>
              <a:t>organization</a:t>
            </a:r>
            <a:r>
              <a:rPr lang="en-US" sz="2200" spc="-35" dirty="0">
                <a:effectLst/>
                <a:latin typeface="Arial" panose="020B0604020202020204" pitchFamily="34" charset="0"/>
                <a:ea typeface="DengXian" panose="02010600030101010101" pitchFamily="2" charset="-122"/>
                <a:cs typeface="Arial" panose="020B0604020202020204" pitchFamily="34" charset="0"/>
              </a:rPr>
              <a:t> </a:t>
            </a:r>
            <a:r>
              <a:rPr lang="en-US" sz="2200" dirty="0">
                <a:effectLst/>
                <a:latin typeface="Arial" panose="020B0604020202020204" pitchFamily="34" charset="0"/>
                <a:ea typeface="DengXian" panose="02010600030101010101" pitchFamily="2" charset="-122"/>
                <a:cs typeface="Arial" panose="020B0604020202020204" pitchFamily="34" charset="0"/>
              </a:rPr>
              <a:t>of</a:t>
            </a:r>
            <a:r>
              <a:rPr lang="en-US" sz="2200" spc="-35" dirty="0">
                <a:effectLst/>
                <a:latin typeface="Arial" panose="020B0604020202020204" pitchFamily="34" charset="0"/>
                <a:ea typeface="DengXian" panose="02010600030101010101" pitchFamily="2" charset="-122"/>
                <a:cs typeface="Arial" panose="020B0604020202020204" pitchFamily="34" charset="0"/>
              </a:rPr>
              <a:t> </a:t>
            </a:r>
            <a:r>
              <a:rPr lang="en-US" sz="2200" dirty="0">
                <a:effectLst/>
                <a:latin typeface="Arial" panose="020B0604020202020204" pitchFamily="34" charset="0"/>
                <a:ea typeface="DengXian" panose="02010600030101010101" pitchFamily="2" charset="-122"/>
                <a:cs typeface="Arial" panose="020B0604020202020204" pitchFamily="34" charset="0"/>
              </a:rPr>
              <a:t>the ODTP conference in collaboration with Organizing Committee.</a:t>
            </a:r>
          </a:p>
          <a:p>
            <a:pPr marL="0" marR="696595">
              <a:spcBef>
                <a:spcPts val="965"/>
              </a:spcBef>
              <a:buNone/>
            </a:pPr>
            <a:endParaRPr lang="en-US" sz="2200" dirty="0">
              <a:effectLst/>
              <a:latin typeface="Arial" panose="020B0604020202020204" pitchFamily="34" charset="0"/>
              <a:ea typeface="Arial" panose="020B0604020202020204" pitchFamily="34" charset="0"/>
            </a:endParaRPr>
          </a:p>
          <a:p>
            <a:pPr marL="342900" marR="696595" lvl="0" indent="-342900">
              <a:spcBef>
                <a:spcPts val="965"/>
              </a:spcBef>
              <a:buFont typeface="Symbol" panose="05050102010706020507" pitchFamily="18" charset="2"/>
              <a:buChar char=""/>
            </a:pPr>
            <a:r>
              <a:rPr lang="en-US" sz="2200" dirty="0">
                <a:effectLst/>
                <a:latin typeface="Arial" panose="020B0604020202020204" pitchFamily="34" charset="0"/>
                <a:ea typeface="DengXian" panose="02010600030101010101" pitchFamily="2" charset="-122"/>
                <a:cs typeface="Arial" panose="020B0604020202020204" pitchFamily="34" charset="0"/>
              </a:rPr>
              <a:t>INCOIS Representative(s)</a:t>
            </a:r>
            <a:endParaRPr lang="en-US" sz="2200" dirty="0">
              <a:effectLst/>
              <a:latin typeface="Arial" panose="020B0604020202020204" pitchFamily="34" charset="0"/>
              <a:ea typeface="Arial" panose="020B0604020202020204" pitchFamily="34" charset="0"/>
            </a:endParaRPr>
          </a:p>
          <a:p>
            <a:endParaRPr lang="en-US" sz="2200" dirty="0"/>
          </a:p>
        </p:txBody>
      </p:sp>
    </p:spTree>
    <p:extLst>
      <p:ext uri="{BB962C8B-B14F-4D97-AF65-F5344CB8AC3E}">
        <p14:creationId xmlns:p14="http://schemas.microsoft.com/office/powerpoint/2010/main" val="3515431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23" name="Rectangle 2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03B34D-13B8-526F-F35F-E98FD80D1DC1}"/>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kumimoji="0" lang="en-US" altLang="en-US" sz="3200" b="0" i="0" u="none" strike="noStrike" cap="none" normalizeH="0" baseline="0" dirty="0" bmk="">
                <a:ln>
                  <a:noFill/>
                </a:ln>
                <a:solidFill>
                  <a:srgbClr val="0070C0"/>
                </a:solidFill>
                <a:effectLst/>
              </a:rPr>
              <a:t>PROPOSED WORKPLAN</a:t>
            </a:r>
            <a:br>
              <a:rPr kumimoji="0" lang="en-US" altLang="en-US" sz="3200" b="0" i="0" u="none" strike="noStrike" cap="none" normalizeH="0" baseline="0" dirty="0">
                <a:ln>
                  <a:noFill/>
                </a:ln>
                <a:effectLst/>
              </a:rPr>
            </a:br>
            <a:endParaRPr lang="en-US" sz="3200" kern="1200" dirty="0">
              <a:solidFill>
                <a:schemeClr val="tx1"/>
              </a:solidFill>
              <a:latin typeface="+mj-lt"/>
              <a:ea typeface="+mj-ea"/>
              <a:cs typeface="+mj-cs"/>
            </a:endParaRPr>
          </a:p>
        </p:txBody>
      </p:sp>
      <p:sp>
        <p:nvSpPr>
          <p:cNvPr id="25" name="Rectangle 2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1">
            <a:extLst>
              <a:ext uri="{FF2B5EF4-FFF2-40B4-BE49-F238E27FC236}">
                <a16:creationId xmlns:a16="http://schemas.microsoft.com/office/drawing/2014/main" id="{8E6E3BE4-046F-B8D9-E27F-9D65D2A45241}"/>
              </a:ext>
            </a:extLst>
          </p:cNvPr>
          <p:cNvSpPr>
            <a:spLocks noChangeArrowheads="1"/>
          </p:cNvSpPr>
          <p:nvPr/>
        </p:nvSpPr>
        <p:spPr bwMode="auto">
          <a:xfrm>
            <a:off x="5351164" y="586822"/>
            <a:ext cx="6002636" cy="16459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4" name="Content Placeholder 3">
            <a:extLst>
              <a:ext uri="{FF2B5EF4-FFF2-40B4-BE49-F238E27FC236}">
                <a16:creationId xmlns:a16="http://schemas.microsoft.com/office/drawing/2014/main" id="{8224DF86-84BF-DF2D-7732-56329634A53A}"/>
              </a:ext>
            </a:extLst>
          </p:cNvPr>
          <p:cNvGraphicFramePr>
            <a:graphicFrameLocks noGrp="1"/>
          </p:cNvGraphicFramePr>
          <p:nvPr>
            <p:ph idx="1"/>
          </p:nvPr>
        </p:nvGraphicFramePr>
        <p:xfrm>
          <a:off x="554416" y="2034251"/>
          <a:ext cx="11083168" cy="4714890"/>
        </p:xfrm>
        <a:graphic>
          <a:graphicData uri="http://schemas.openxmlformats.org/drawingml/2006/table">
            <a:tbl>
              <a:tblPr firstRow="1" firstCol="1" bandRow="1">
                <a:solidFill>
                  <a:schemeClr val="bg1">
                    <a:lumMod val="95000"/>
                  </a:schemeClr>
                </a:solidFill>
                <a:tableStyleId>{8799B23B-EC83-4686-B30A-512413B5E67A}</a:tableStyleId>
              </a:tblPr>
              <a:tblGrid>
                <a:gridCol w="1725038">
                  <a:extLst>
                    <a:ext uri="{9D8B030D-6E8A-4147-A177-3AD203B41FA5}">
                      <a16:colId xmlns:a16="http://schemas.microsoft.com/office/drawing/2014/main" val="1117934265"/>
                    </a:ext>
                  </a:extLst>
                </a:gridCol>
                <a:gridCol w="7456676">
                  <a:extLst>
                    <a:ext uri="{9D8B030D-6E8A-4147-A177-3AD203B41FA5}">
                      <a16:colId xmlns:a16="http://schemas.microsoft.com/office/drawing/2014/main" val="4268348649"/>
                    </a:ext>
                  </a:extLst>
                </a:gridCol>
                <a:gridCol w="1901454">
                  <a:extLst>
                    <a:ext uri="{9D8B030D-6E8A-4147-A177-3AD203B41FA5}">
                      <a16:colId xmlns:a16="http://schemas.microsoft.com/office/drawing/2014/main" val="1419048697"/>
                    </a:ext>
                  </a:extLst>
                </a:gridCol>
              </a:tblGrid>
              <a:tr h="396774">
                <a:tc>
                  <a:txBody>
                    <a:bodyPr/>
                    <a:lstStyle/>
                    <a:p>
                      <a:pPr marL="0" marR="0">
                        <a:lnSpc>
                          <a:spcPct val="150000"/>
                        </a:lnSpc>
                        <a:buNone/>
                      </a:pPr>
                      <a:r>
                        <a:rPr lang="en-US" sz="1100" b="0" cap="none" spc="0" dirty="0">
                          <a:solidFill>
                            <a:schemeClr val="bg1"/>
                          </a:solidFill>
                          <a:effectLst/>
                        </a:rPr>
                        <a:t>Time Frame</a:t>
                      </a:r>
                      <a:endParaRPr lang="en-US" sz="1100" b="0" cap="none" spc="0" dirty="0">
                        <a:solidFill>
                          <a:schemeClr val="bg1"/>
                        </a:solidFill>
                        <a:effectLst/>
                        <a:latin typeface="Arial" panose="020B0604020202020204" pitchFamily="34" charset="0"/>
                        <a:ea typeface="Arial" panose="020B0604020202020204" pitchFamily="34" charset="0"/>
                      </a:endParaRPr>
                    </a:p>
                  </a:txBody>
                  <a:tcPr marL="15275" marR="15275" marT="65408"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lgn="ctr">
                        <a:lnSpc>
                          <a:spcPct val="150000"/>
                        </a:lnSpc>
                        <a:buNone/>
                      </a:pPr>
                      <a:r>
                        <a:rPr lang="en-US" sz="1100" b="0" cap="none" spc="0">
                          <a:solidFill>
                            <a:schemeClr val="bg1"/>
                          </a:solidFill>
                          <a:effectLst/>
                        </a:rPr>
                        <a:t>Action/Task</a:t>
                      </a:r>
                      <a:endParaRPr lang="en-US" sz="1100" b="0" cap="none" spc="0">
                        <a:solidFill>
                          <a:schemeClr val="bg1"/>
                        </a:solidFill>
                        <a:effectLst/>
                        <a:latin typeface="Arial" panose="020B0604020202020204" pitchFamily="34" charset="0"/>
                        <a:ea typeface="Arial" panose="020B0604020202020204" pitchFamily="34" charset="0"/>
                      </a:endParaRPr>
                    </a:p>
                  </a:txBody>
                  <a:tcPr marL="15275" marR="15275" marT="65408" marB="0" anchor="ctr">
                    <a:lnL w="12700" cmpd="sng">
                      <a:noFill/>
                    </a:lnL>
                    <a:lnR w="12700" cmpd="sng">
                      <a:noFill/>
                    </a:lnR>
                    <a:lnT w="19050" cap="flat" cmpd="sng" algn="ctr">
                      <a:noFill/>
                      <a:prstDash val="solid"/>
                    </a:lnT>
                    <a:lnB w="38100" cmpd="sng">
                      <a:noFill/>
                    </a:lnB>
                    <a:solidFill>
                      <a:schemeClr val="accent2"/>
                    </a:solidFill>
                  </a:tcPr>
                </a:tc>
                <a:tc>
                  <a:txBody>
                    <a:bodyPr/>
                    <a:lstStyle/>
                    <a:p>
                      <a:pPr marL="0" marR="0" algn="ctr">
                        <a:lnSpc>
                          <a:spcPct val="150000"/>
                        </a:lnSpc>
                        <a:buNone/>
                      </a:pPr>
                      <a:r>
                        <a:rPr lang="en-US" sz="1100" b="0" cap="none" spc="0">
                          <a:solidFill>
                            <a:schemeClr val="bg1"/>
                          </a:solidFill>
                          <a:effectLst/>
                        </a:rPr>
                        <a:t>Comments/Status</a:t>
                      </a:r>
                      <a:endParaRPr lang="en-US" sz="1100" b="0" cap="none" spc="0">
                        <a:solidFill>
                          <a:schemeClr val="bg1"/>
                        </a:solidFill>
                        <a:effectLst/>
                        <a:latin typeface="Arial" panose="020B0604020202020204" pitchFamily="34" charset="0"/>
                        <a:ea typeface="Arial" panose="020B0604020202020204" pitchFamily="34" charset="0"/>
                      </a:endParaRPr>
                    </a:p>
                  </a:txBody>
                  <a:tcPr marL="15275" marR="15275" marT="65408" marB="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131024007"/>
                  </a:ext>
                </a:extLst>
              </a:tr>
              <a:tr h="360034">
                <a:tc>
                  <a:txBody>
                    <a:bodyPr/>
                    <a:lstStyle/>
                    <a:p>
                      <a:pPr marL="0" marR="0">
                        <a:lnSpc>
                          <a:spcPct val="150000"/>
                        </a:lnSpc>
                        <a:buNone/>
                      </a:pPr>
                      <a:r>
                        <a:rPr lang="en-US" sz="1200" b="1" kern="1200" cap="none" spc="0" dirty="0">
                          <a:solidFill>
                            <a:srgbClr val="0070C0"/>
                          </a:solidFill>
                          <a:effectLst/>
                        </a:rPr>
                        <a:t>Mid-March 2025</a:t>
                      </a:r>
                      <a:endParaRPr lang="en-US" sz="1200" b="1" cap="none" spc="0" dirty="0">
                        <a:solidFill>
                          <a:srgbClr val="0070C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1200" kern="1200" cap="none" spc="0" dirty="0">
                          <a:solidFill>
                            <a:srgbClr val="0070C0"/>
                          </a:solidFill>
                          <a:effectLst/>
                        </a:rPr>
                        <a:t>Zero Draft Concept Note/Work Plan</a:t>
                      </a:r>
                      <a:endParaRPr lang="en-US" sz="1200" cap="none" spc="0" dirty="0">
                        <a:solidFill>
                          <a:srgbClr val="0070C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900" cap="none" spc="0" dirty="0">
                          <a:solidFill>
                            <a:schemeClr val="tx1"/>
                          </a:solidFill>
                          <a:effectLst/>
                        </a:rPr>
                        <a:t> DONE</a:t>
                      </a:r>
                      <a:endParaRPr lang="en-US" sz="900" cap="none" spc="0" dirty="0">
                        <a:solidFill>
                          <a:schemeClr val="tx1"/>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073735168"/>
                  </a:ext>
                </a:extLst>
              </a:tr>
              <a:tr h="360034">
                <a:tc>
                  <a:txBody>
                    <a:bodyPr/>
                    <a:lstStyle/>
                    <a:p>
                      <a:pPr marL="0" marR="0">
                        <a:lnSpc>
                          <a:spcPct val="150000"/>
                        </a:lnSpc>
                        <a:buNone/>
                      </a:pPr>
                      <a:r>
                        <a:rPr lang="en-US" sz="1200" b="1" kern="1200" cap="none" spc="0" dirty="0">
                          <a:solidFill>
                            <a:srgbClr val="C00000"/>
                          </a:solidFill>
                          <a:effectLst/>
                        </a:rPr>
                        <a:t>Mid-Apr 2025 </a:t>
                      </a:r>
                      <a:endParaRPr lang="en-US" sz="1200" b="1"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1200" b="1" kern="1200" cap="none" spc="0" dirty="0">
                          <a:solidFill>
                            <a:srgbClr val="C00000"/>
                          </a:solidFill>
                          <a:effectLst/>
                        </a:rPr>
                        <a:t>Selection of ODTP Conference Title and ODTP Session Themes</a:t>
                      </a:r>
                      <a:r>
                        <a:rPr lang="en-US" sz="1200" b="1" cap="none" spc="0" dirty="0">
                          <a:solidFill>
                            <a:srgbClr val="C00000"/>
                          </a:solidFill>
                          <a:effectLst/>
                        </a:rPr>
                        <a:t> and first announcement (IOC CL)/website </a:t>
                      </a:r>
                      <a:endParaRPr lang="en-US" sz="1200" b="1"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900" cap="none" spc="0">
                          <a:solidFill>
                            <a:schemeClr val="tx1"/>
                          </a:solidFill>
                          <a:effectLst/>
                        </a:rPr>
                        <a:t> </a:t>
                      </a:r>
                      <a:endParaRPr lang="en-US" sz="900" cap="none" spc="0">
                        <a:solidFill>
                          <a:schemeClr val="tx1"/>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912955795"/>
                  </a:ext>
                </a:extLst>
              </a:tr>
              <a:tr h="360034">
                <a:tc>
                  <a:txBody>
                    <a:bodyPr/>
                    <a:lstStyle/>
                    <a:p>
                      <a:pPr marL="0" marR="0">
                        <a:lnSpc>
                          <a:spcPct val="150000"/>
                        </a:lnSpc>
                        <a:buNone/>
                      </a:pPr>
                      <a:r>
                        <a:rPr lang="en-US" sz="1200" b="1" kern="1200" cap="none" spc="0" dirty="0">
                          <a:solidFill>
                            <a:srgbClr val="C00000"/>
                          </a:solidFill>
                          <a:effectLst/>
                        </a:rPr>
                        <a:t>Mid -May 2025 </a:t>
                      </a:r>
                      <a:endParaRPr lang="en-US" sz="1200" b="1"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1200" kern="1200" cap="none" spc="0" dirty="0">
                          <a:solidFill>
                            <a:srgbClr val="C00000"/>
                          </a:solidFill>
                          <a:effectLst/>
                        </a:rPr>
                        <a:t>Development of Draft Agenda / List of Sessions</a:t>
                      </a:r>
                      <a:endParaRPr lang="en-US" sz="1200"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900" cap="none" spc="0">
                          <a:solidFill>
                            <a:schemeClr val="tx1"/>
                          </a:solidFill>
                          <a:effectLst/>
                        </a:rPr>
                        <a:t> </a:t>
                      </a:r>
                      <a:endParaRPr lang="en-US" sz="900" cap="none" spc="0">
                        <a:solidFill>
                          <a:schemeClr val="tx1"/>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098783033"/>
                  </a:ext>
                </a:extLst>
              </a:tr>
              <a:tr h="360034">
                <a:tc>
                  <a:txBody>
                    <a:bodyPr/>
                    <a:lstStyle/>
                    <a:p>
                      <a:pPr marL="0" marR="0">
                        <a:lnSpc>
                          <a:spcPct val="150000"/>
                        </a:lnSpc>
                        <a:buNone/>
                      </a:pPr>
                      <a:r>
                        <a:rPr lang="en-US" sz="1200" b="1" kern="1200" cap="none" spc="0" dirty="0">
                          <a:solidFill>
                            <a:srgbClr val="C00000"/>
                          </a:solidFill>
                          <a:effectLst/>
                        </a:rPr>
                        <a:t>End of May 2025 </a:t>
                      </a:r>
                      <a:endParaRPr lang="en-US" sz="1200" b="1"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1200" kern="1200" cap="none" spc="0" dirty="0">
                          <a:solidFill>
                            <a:srgbClr val="C00000"/>
                          </a:solidFill>
                          <a:effectLst/>
                        </a:rPr>
                        <a:t>Selection of Session Focal Points </a:t>
                      </a:r>
                      <a:endParaRPr lang="en-US" sz="1200"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900" cap="none" spc="0">
                          <a:solidFill>
                            <a:schemeClr val="tx1"/>
                          </a:solidFill>
                          <a:effectLst/>
                        </a:rPr>
                        <a:t> </a:t>
                      </a:r>
                      <a:endParaRPr lang="en-US" sz="900" cap="none" spc="0">
                        <a:solidFill>
                          <a:schemeClr val="tx1"/>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443040931"/>
                  </a:ext>
                </a:extLst>
              </a:tr>
              <a:tr h="360034">
                <a:tc>
                  <a:txBody>
                    <a:bodyPr/>
                    <a:lstStyle/>
                    <a:p>
                      <a:pPr marL="0" marR="0">
                        <a:lnSpc>
                          <a:spcPct val="150000"/>
                        </a:lnSpc>
                        <a:buNone/>
                      </a:pPr>
                      <a:r>
                        <a:rPr lang="en-US" sz="1200" b="1" kern="1200" cap="none" spc="0">
                          <a:solidFill>
                            <a:srgbClr val="C00000"/>
                          </a:solidFill>
                          <a:effectLst/>
                        </a:rPr>
                        <a:t>Mid-Jun 2025</a:t>
                      </a:r>
                      <a:endParaRPr lang="en-US" sz="1200" b="1" cap="none" spc="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1200" kern="1200" cap="none" spc="0" dirty="0">
                          <a:solidFill>
                            <a:srgbClr val="C00000"/>
                          </a:solidFill>
                          <a:effectLst/>
                        </a:rPr>
                        <a:t>Final Draft of Concept Note/Workplan</a:t>
                      </a:r>
                      <a:endParaRPr lang="en-US" sz="1200"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900" cap="none" spc="0">
                          <a:solidFill>
                            <a:schemeClr val="tx1"/>
                          </a:solidFill>
                          <a:effectLst/>
                        </a:rPr>
                        <a:t> </a:t>
                      </a:r>
                      <a:endParaRPr lang="en-US" sz="900" cap="none" spc="0">
                        <a:solidFill>
                          <a:schemeClr val="tx1"/>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324139684"/>
                  </a:ext>
                </a:extLst>
              </a:tr>
              <a:tr h="360034">
                <a:tc>
                  <a:txBody>
                    <a:bodyPr/>
                    <a:lstStyle/>
                    <a:p>
                      <a:pPr marL="0" marR="0">
                        <a:lnSpc>
                          <a:spcPct val="150000"/>
                        </a:lnSpc>
                        <a:buNone/>
                      </a:pPr>
                      <a:r>
                        <a:rPr lang="en-US" sz="1200" b="1" kern="1200" cap="none" spc="0" dirty="0">
                          <a:solidFill>
                            <a:srgbClr val="C00000"/>
                          </a:solidFill>
                          <a:effectLst/>
                        </a:rPr>
                        <a:t>Mid-Jul 2025</a:t>
                      </a:r>
                      <a:endParaRPr lang="en-US" sz="1200" b="1"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1200" kern="1200" cap="none" spc="0" dirty="0">
                          <a:solidFill>
                            <a:srgbClr val="C00000"/>
                          </a:solidFill>
                          <a:effectLst/>
                        </a:rPr>
                        <a:t>Identification of Speakers, Moderators. Rapporteurs &amp; invitations </a:t>
                      </a:r>
                      <a:endParaRPr lang="en-US" sz="1200"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900" cap="none" spc="0">
                          <a:solidFill>
                            <a:schemeClr val="tx1"/>
                          </a:solidFill>
                          <a:effectLst/>
                        </a:rPr>
                        <a:t> </a:t>
                      </a:r>
                      <a:endParaRPr lang="en-US" sz="900" cap="none" spc="0">
                        <a:solidFill>
                          <a:schemeClr val="tx1"/>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381969018"/>
                  </a:ext>
                </a:extLst>
              </a:tr>
              <a:tr h="360034">
                <a:tc>
                  <a:txBody>
                    <a:bodyPr/>
                    <a:lstStyle/>
                    <a:p>
                      <a:pPr marL="0" marR="0">
                        <a:lnSpc>
                          <a:spcPct val="150000"/>
                        </a:lnSpc>
                        <a:buNone/>
                      </a:pPr>
                      <a:r>
                        <a:rPr lang="en-US" sz="1200" b="1" kern="1200" cap="none" spc="0">
                          <a:solidFill>
                            <a:srgbClr val="C00000"/>
                          </a:solidFill>
                          <a:effectLst/>
                        </a:rPr>
                        <a:t>Mid -Sep 2025</a:t>
                      </a:r>
                      <a:endParaRPr lang="en-US" sz="1200" b="1" cap="none" spc="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1200" kern="1200" cap="none" spc="0" dirty="0">
                          <a:solidFill>
                            <a:srgbClr val="C00000"/>
                          </a:solidFill>
                          <a:effectLst/>
                        </a:rPr>
                        <a:t>Session Finalization</a:t>
                      </a:r>
                      <a:endParaRPr lang="en-US" sz="1200"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900" cap="none" spc="0">
                          <a:solidFill>
                            <a:schemeClr val="tx1"/>
                          </a:solidFill>
                          <a:effectLst/>
                        </a:rPr>
                        <a:t> </a:t>
                      </a:r>
                      <a:endParaRPr lang="en-US" sz="900" cap="none" spc="0">
                        <a:solidFill>
                          <a:schemeClr val="tx1"/>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044235886"/>
                  </a:ext>
                </a:extLst>
              </a:tr>
              <a:tr h="360034">
                <a:tc>
                  <a:txBody>
                    <a:bodyPr/>
                    <a:lstStyle/>
                    <a:p>
                      <a:pPr marL="0" marR="0">
                        <a:lnSpc>
                          <a:spcPct val="150000"/>
                        </a:lnSpc>
                        <a:buNone/>
                      </a:pPr>
                      <a:r>
                        <a:rPr lang="en-US" sz="1200" b="1" kern="1200" cap="none" spc="0">
                          <a:solidFill>
                            <a:srgbClr val="C00000"/>
                          </a:solidFill>
                          <a:effectLst/>
                        </a:rPr>
                        <a:t>Mid-Oct 2025</a:t>
                      </a:r>
                      <a:endParaRPr lang="en-US" sz="1200" b="1" cap="none" spc="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1200" kern="1200" cap="none" spc="0" dirty="0">
                          <a:solidFill>
                            <a:srgbClr val="C00000"/>
                          </a:solidFill>
                          <a:effectLst/>
                        </a:rPr>
                        <a:t>Website Update</a:t>
                      </a:r>
                      <a:endParaRPr lang="en-US" sz="1200"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900" cap="none" spc="0">
                          <a:solidFill>
                            <a:schemeClr val="tx1"/>
                          </a:solidFill>
                          <a:effectLst/>
                        </a:rPr>
                        <a:t> </a:t>
                      </a:r>
                      <a:endParaRPr lang="en-US" sz="900" cap="none" spc="0">
                        <a:solidFill>
                          <a:schemeClr val="tx1"/>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693726588"/>
                  </a:ext>
                </a:extLst>
              </a:tr>
              <a:tr h="360034">
                <a:tc>
                  <a:txBody>
                    <a:bodyPr/>
                    <a:lstStyle/>
                    <a:p>
                      <a:pPr marL="0" marR="0">
                        <a:lnSpc>
                          <a:spcPct val="150000"/>
                        </a:lnSpc>
                        <a:buNone/>
                      </a:pPr>
                      <a:r>
                        <a:rPr lang="en-US" sz="1200" b="1" kern="1200" cap="none" spc="0">
                          <a:solidFill>
                            <a:srgbClr val="C00000"/>
                          </a:solidFill>
                          <a:effectLst/>
                        </a:rPr>
                        <a:t>End of Oct 2025</a:t>
                      </a:r>
                      <a:endParaRPr lang="en-US" sz="1200" b="1" cap="none" spc="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1200" kern="1200" cap="none" spc="0" dirty="0">
                          <a:solidFill>
                            <a:srgbClr val="C00000"/>
                          </a:solidFill>
                          <a:effectLst/>
                        </a:rPr>
                        <a:t>Speaker and Moderator Preparation</a:t>
                      </a:r>
                      <a:endParaRPr lang="en-US" sz="1200"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900" cap="none" spc="0">
                          <a:solidFill>
                            <a:schemeClr val="tx1"/>
                          </a:solidFill>
                          <a:effectLst/>
                        </a:rPr>
                        <a:t> </a:t>
                      </a:r>
                      <a:endParaRPr lang="en-US" sz="900" cap="none" spc="0">
                        <a:solidFill>
                          <a:schemeClr val="tx1"/>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009016229"/>
                  </a:ext>
                </a:extLst>
              </a:tr>
              <a:tr h="360034">
                <a:tc>
                  <a:txBody>
                    <a:bodyPr/>
                    <a:lstStyle/>
                    <a:p>
                      <a:pPr marL="0" marR="0">
                        <a:lnSpc>
                          <a:spcPct val="150000"/>
                        </a:lnSpc>
                        <a:buNone/>
                      </a:pPr>
                      <a:r>
                        <a:rPr lang="en-US" sz="1200" b="1" kern="1200" cap="none" spc="0">
                          <a:solidFill>
                            <a:srgbClr val="C00000"/>
                          </a:solidFill>
                          <a:effectLst/>
                        </a:rPr>
                        <a:t>10-11 Nov 2025</a:t>
                      </a:r>
                      <a:endParaRPr lang="en-US" sz="1200" b="1" cap="none" spc="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1200" kern="1200" cap="none" spc="0" dirty="0">
                          <a:solidFill>
                            <a:srgbClr val="C00000"/>
                          </a:solidFill>
                          <a:effectLst/>
                        </a:rPr>
                        <a:t>In-situ Session Management</a:t>
                      </a:r>
                      <a:endParaRPr lang="en-US" sz="1200"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900" cap="none" spc="0">
                          <a:solidFill>
                            <a:schemeClr val="tx1"/>
                          </a:solidFill>
                          <a:effectLst/>
                        </a:rPr>
                        <a:t> </a:t>
                      </a:r>
                      <a:endParaRPr lang="en-US" sz="900" cap="none" spc="0">
                        <a:solidFill>
                          <a:schemeClr val="tx1"/>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143230357"/>
                  </a:ext>
                </a:extLst>
              </a:tr>
              <a:tr h="360034">
                <a:tc>
                  <a:txBody>
                    <a:bodyPr/>
                    <a:lstStyle/>
                    <a:p>
                      <a:pPr marL="0" marR="0">
                        <a:lnSpc>
                          <a:spcPct val="150000"/>
                        </a:lnSpc>
                        <a:buNone/>
                      </a:pPr>
                      <a:r>
                        <a:rPr lang="en-US" sz="1200" b="1" kern="1200" cap="none" spc="0">
                          <a:solidFill>
                            <a:srgbClr val="C00000"/>
                          </a:solidFill>
                          <a:effectLst/>
                        </a:rPr>
                        <a:t>Mid- Dec 2025</a:t>
                      </a:r>
                      <a:endParaRPr lang="en-US" sz="1200" b="1" cap="none" spc="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1200" kern="1200" cap="none" spc="0" dirty="0">
                          <a:solidFill>
                            <a:srgbClr val="C00000"/>
                          </a:solidFill>
                          <a:effectLst/>
                        </a:rPr>
                        <a:t>Development of Outcome Document</a:t>
                      </a:r>
                      <a:endParaRPr lang="en-US" sz="1200"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0" marR="0">
                        <a:lnSpc>
                          <a:spcPct val="150000"/>
                        </a:lnSpc>
                        <a:buNone/>
                      </a:pPr>
                      <a:r>
                        <a:rPr lang="en-US" sz="900" cap="none" spc="0">
                          <a:solidFill>
                            <a:schemeClr val="tx1"/>
                          </a:solidFill>
                          <a:effectLst/>
                        </a:rPr>
                        <a:t> </a:t>
                      </a:r>
                      <a:endParaRPr lang="en-US" sz="900" cap="none" spc="0">
                        <a:solidFill>
                          <a:schemeClr val="tx1"/>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503557747"/>
                  </a:ext>
                </a:extLst>
              </a:tr>
              <a:tr h="357742">
                <a:tc>
                  <a:txBody>
                    <a:bodyPr/>
                    <a:lstStyle/>
                    <a:p>
                      <a:pPr marL="0" marR="0">
                        <a:lnSpc>
                          <a:spcPct val="150000"/>
                        </a:lnSpc>
                        <a:buNone/>
                      </a:pPr>
                      <a:r>
                        <a:rPr lang="en-US" sz="1200" b="1" kern="1200" cap="none" spc="0">
                          <a:solidFill>
                            <a:srgbClr val="C00000"/>
                          </a:solidFill>
                          <a:effectLst/>
                        </a:rPr>
                        <a:t>Mid -Jan 2026</a:t>
                      </a:r>
                      <a:endParaRPr lang="en-US" sz="1200" b="1" cap="none" spc="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marL="0" marR="0">
                        <a:lnSpc>
                          <a:spcPct val="150000"/>
                        </a:lnSpc>
                        <a:buNone/>
                      </a:pPr>
                      <a:r>
                        <a:rPr lang="en-US" sz="1200" kern="1200" cap="none" spc="0" dirty="0">
                          <a:solidFill>
                            <a:srgbClr val="C00000"/>
                          </a:solidFill>
                          <a:effectLst/>
                        </a:rPr>
                        <a:t>Final ODTP Conference Summary Report to 6 ODTP-SC</a:t>
                      </a:r>
                      <a:endParaRPr lang="en-US" sz="1200" cap="none" spc="0" dirty="0">
                        <a:solidFill>
                          <a:srgbClr val="C00000"/>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marL="0" marR="0">
                        <a:lnSpc>
                          <a:spcPct val="150000"/>
                        </a:lnSpc>
                        <a:buNone/>
                      </a:pPr>
                      <a:r>
                        <a:rPr lang="en-US" sz="900" cap="none" spc="0" dirty="0">
                          <a:solidFill>
                            <a:schemeClr val="tx1"/>
                          </a:solidFill>
                          <a:effectLst/>
                        </a:rPr>
                        <a:t> </a:t>
                      </a:r>
                      <a:endParaRPr lang="en-US" sz="900" cap="none" spc="0" dirty="0">
                        <a:solidFill>
                          <a:schemeClr val="tx1"/>
                        </a:solidFill>
                        <a:effectLst/>
                        <a:latin typeface="Arial" panose="020B0604020202020204" pitchFamily="34" charset="0"/>
                        <a:ea typeface="Arial" panose="020B0604020202020204" pitchFamily="34" charset="0"/>
                      </a:endParaRPr>
                    </a:p>
                  </a:txBody>
                  <a:tcPr marL="15275" marR="15275" marT="65408" marB="0">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659002678"/>
                  </a:ext>
                </a:extLst>
              </a:tr>
            </a:tbl>
          </a:graphicData>
        </a:graphic>
      </p:graphicFrame>
    </p:spTree>
    <p:extLst>
      <p:ext uri="{BB962C8B-B14F-4D97-AF65-F5344CB8AC3E}">
        <p14:creationId xmlns:p14="http://schemas.microsoft.com/office/powerpoint/2010/main" val="2261662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25BD-C432-00DC-7B76-FC322947A822}"/>
              </a:ext>
            </a:extLst>
          </p:cNvPr>
          <p:cNvSpPr>
            <a:spLocks noGrp="1"/>
          </p:cNvSpPr>
          <p:nvPr>
            <p:ph type="title"/>
          </p:nvPr>
        </p:nvSpPr>
        <p:spPr/>
        <p:txBody>
          <a:bodyPr/>
          <a:lstStyle/>
          <a:p>
            <a:pPr algn="ctr"/>
            <a:r>
              <a:rPr lang="en-US" dirty="0">
                <a:solidFill>
                  <a:srgbClr val="0070C0"/>
                </a:solidFill>
              </a:rPr>
              <a:t>IMPORTANT DISCUSSIONS</a:t>
            </a:r>
          </a:p>
        </p:txBody>
      </p:sp>
      <p:sp>
        <p:nvSpPr>
          <p:cNvPr id="3" name="Content Placeholder 2">
            <a:extLst>
              <a:ext uri="{FF2B5EF4-FFF2-40B4-BE49-F238E27FC236}">
                <a16:creationId xmlns:a16="http://schemas.microsoft.com/office/drawing/2014/main" id="{CE8DAB45-64F6-FE69-2088-A25744A8DE52}"/>
              </a:ext>
            </a:extLst>
          </p:cNvPr>
          <p:cNvSpPr>
            <a:spLocks noGrp="1"/>
          </p:cNvSpPr>
          <p:nvPr>
            <p:ph idx="1"/>
          </p:nvPr>
        </p:nvSpPr>
        <p:spPr/>
        <p:txBody>
          <a:bodyPr/>
          <a:lstStyle/>
          <a:p>
            <a:pPr marL="571500" indent="-571500">
              <a:buFont typeface="+mj-lt"/>
              <a:buAutoNum type="romanLcPeriod"/>
            </a:pPr>
            <a:r>
              <a:rPr lang="en-US" dirty="0"/>
              <a:t>Invitations to SIDS &amp; LDS even without current endorsed actions?</a:t>
            </a:r>
          </a:p>
          <a:p>
            <a:pPr marL="571500" marR="0" lvl="0" indent="-571500" algn="l" defTabSz="914400" rtl="0" eaLnBrk="1" fontAlgn="auto" latinLnBrk="0" hangingPunct="1">
              <a:lnSpc>
                <a:spcPct val="90000"/>
              </a:lnSpc>
              <a:spcBef>
                <a:spcPts val="1000"/>
              </a:spcBef>
              <a:spcAft>
                <a:spcPts val="0"/>
              </a:spcAft>
              <a:buClrTx/>
              <a:buSzTx/>
              <a:buFont typeface="+mj-lt"/>
              <a:buAutoNum type="romanLcPeriod"/>
              <a:tabLst/>
              <a:defRPr/>
            </a:pPr>
            <a:r>
              <a:rPr kumimoji="0" lang="en-US" sz="2800" b="0" i="0" u="none" strike="noStrike" kern="1200" cap="none" spc="0" normalizeH="0" baseline="0" noProof="0" dirty="0">
                <a:ln>
                  <a:noFill/>
                </a:ln>
                <a:solidFill>
                  <a:srgbClr val="C00000"/>
                </a:solidFill>
                <a:effectLst/>
                <a:uLnTx/>
                <a:uFillTx/>
                <a:latin typeface="Aptos" panose="02110004020202020204"/>
                <a:ea typeface="+mn-ea"/>
                <a:cs typeface="+mn-cs"/>
              </a:rPr>
              <a:t>Registration and funding mechanisms  to be discussed via email asap (priority )</a:t>
            </a:r>
            <a:endParaRPr lang="en-US" dirty="0">
              <a:solidFill>
                <a:srgbClr val="C00000"/>
              </a:solidFill>
            </a:endParaRPr>
          </a:p>
          <a:p>
            <a:pPr marL="571500" indent="-571500">
              <a:buFont typeface="+mj-lt"/>
              <a:buAutoNum type="romanLcPeriod"/>
            </a:pPr>
            <a:r>
              <a:rPr lang="en-US" dirty="0"/>
              <a:t>Aligning Timetable with the </a:t>
            </a:r>
            <a:r>
              <a:rPr lang="en-US" sz="2800" dirty="0">
                <a:effectLst/>
                <a:latin typeface="Arial" panose="020B0604020202020204" pitchFamily="34" charset="0"/>
                <a:ea typeface="DengXian" panose="02010600030101010101" pitchFamily="2" charset="-122"/>
                <a:cs typeface="Arial" panose="020B0604020202020204" pitchFamily="34" charset="0"/>
              </a:rPr>
              <a:t>Joint Tsunami Commission (JTC) International Tsunami Symposium</a:t>
            </a:r>
            <a:r>
              <a:rPr lang="en-US" dirty="0"/>
              <a:t> </a:t>
            </a:r>
          </a:p>
          <a:p>
            <a:pPr marL="571500" indent="-571500">
              <a:buFont typeface="+mj-lt"/>
              <a:buAutoNum type="romanLcPeriod"/>
            </a:pPr>
            <a:r>
              <a:rPr lang="en-US" dirty="0"/>
              <a:t>Duration of presentations?</a:t>
            </a:r>
          </a:p>
          <a:p>
            <a:pPr marL="571500" indent="-571500">
              <a:buFont typeface="+mj-lt"/>
              <a:buAutoNum type="romanLcPeriod"/>
            </a:pPr>
            <a:r>
              <a:rPr lang="en-US" dirty="0"/>
              <a:t>Parallel ODTP Scientific Committee (ODTP- SC) meetings/discussions to support ODTP conference planning  </a:t>
            </a:r>
          </a:p>
          <a:p>
            <a:endParaRPr lang="en-US" dirty="0"/>
          </a:p>
        </p:txBody>
      </p:sp>
    </p:spTree>
    <p:extLst>
      <p:ext uri="{BB962C8B-B14F-4D97-AF65-F5344CB8AC3E}">
        <p14:creationId xmlns:p14="http://schemas.microsoft.com/office/powerpoint/2010/main" val="294796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ED28A-74C6-32FF-987D-01C29F35B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96990-A990-F623-0B7C-1C26A425C16D}"/>
              </a:ext>
            </a:extLst>
          </p:cNvPr>
          <p:cNvSpPr>
            <a:spLocks noGrp="1"/>
          </p:cNvSpPr>
          <p:nvPr>
            <p:ph type="title"/>
          </p:nvPr>
        </p:nvSpPr>
        <p:spPr>
          <a:xfrm>
            <a:off x="784286" y="-133931"/>
            <a:ext cx="10066122" cy="1298448"/>
          </a:xfrm>
        </p:spPr>
        <p:txBody>
          <a:bodyPr anchor="b">
            <a:normAutofit/>
          </a:bodyPr>
          <a:lstStyle/>
          <a:p>
            <a:pPr algn="ctr"/>
            <a:r>
              <a:rPr lang="en-US" sz="4800" dirty="0">
                <a:solidFill>
                  <a:srgbClr val="0070C0"/>
                </a:solidFill>
              </a:rPr>
              <a:t>Ocean Decade  Call 9 / ODTP</a:t>
            </a:r>
          </a:p>
        </p:txBody>
      </p:sp>
      <p:sp>
        <p:nvSpPr>
          <p:cNvPr id="3" name="Content Placeholder 2">
            <a:extLst>
              <a:ext uri="{FF2B5EF4-FFF2-40B4-BE49-F238E27FC236}">
                <a16:creationId xmlns:a16="http://schemas.microsoft.com/office/drawing/2014/main" id="{C5739E70-B707-FEB1-D828-D2A7886E961B}"/>
              </a:ext>
            </a:extLst>
          </p:cNvPr>
          <p:cNvSpPr>
            <a:spLocks noGrp="1"/>
          </p:cNvSpPr>
          <p:nvPr>
            <p:ph idx="1"/>
          </p:nvPr>
        </p:nvSpPr>
        <p:spPr>
          <a:xfrm>
            <a:off x="236356" y="1354239"/>
            <a:ext cx="11161982" cy="5503762"/>
          </a:xfrm>
        </p:spPr>
        <p:txBody>
          <a:bodyPr anchor="ctr">
            <a:normAutofit fontScale="92500" lnSpcReduction="10000"/>
          </a:bodyPr>
          <a:lstStyle/>
          <a:p>
            <a:pPr marL="0" marR="0">
              <a:buNone/>
            </a:pPr>
            <a:r>
              <a:rPr lang="en-US" sz="1800" dirty="0">
                <a:effectLst/>
                <a:latin typeface="Arial" panose="020B0604020202020204" pitchFamily="34" charset="0"/>
                <a:ea typeface="DengXian" panose="02010600030101010101" pitchFamily="2" charset="-122"/>
                <a:cs typeface="Aptos" panose="020B0004020202020204" pitchFamily="34" charset="0"/>
              </a:rPr>
              <a:t>UN31. The </a:t>
            </a:r>
            <a:r>
              <a:rPr lang="en-US" sz="1800" b="1" dirty="0">
                <a:effectLst/>
                <a:latin typeface="Arial" panose="020B0604020202020204" pitchFamily="34" charset="0"/>
                <a:ea typeface="DengXian" panose="02010600030101010101" pitchFamily="2" charset="-122"/>
                <a:cs typeface="Aptos" panose="020B0004020202020204" pitchFamily="34" charset="0"/>
              </a:rPr>
              <a:t>Ocean Decade Tsunami Programme</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0" marR="0">
              <a:buNone/>
            </a:pPr>
            <a:r>
              <a:rPr lang="en-US" sz="1800" dirty="0">
                <a:effectLst/>
                <a:latin typeface="Arial" panose="020B0604020202020204" pitchFamily="34" charset="0"/>
                <a:ea typeface="DengXian" panose="02010600030101010101" pitchFamily="2" charset="-122"/>
                <a:cs typeface="Aptos" panose="020B0004020202020204" pitchFamily="34" charset="0"/>
              </a:rPr>
              <a:t>Project Priorities</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0" marR="0">
              <a:buNone/>
            </a:pPr>
            <a:r>
              <a:rPr lang="en-US" sz="1800" dirty="0">
                <a:effectLst/>
                <a:latin typeface="Arial" panose="020B0604020202020204" pitchFamily="34" charset="0"/>
                <a:ea typeface="DengXian" panose="02010600030101010101" pitchFamily="2" charset="-122"/>
                <a:cs typeface="Aptos" panose="020B0004020202020204" pitchFamily="34" charset="0"/>
              </a:rPr>
              <a:t>a) </a:t>
            </a:r>
            <a:r>
              <a:rPr lang="en-US" sz="1800" u="sng" dirty="0">
                <a:effectLst/>
                <a:latin typeface="Arial" panose="020B0604020202020204" pitchFamily="34" charset="0"/>
                <a:ea typeface="DengXian" panose="02010600030101010101" pitchFamily="2" charset="-122"/>
                <a:cs typeface="Aptos" panose="020B0004020202020204" pitchFamily="34" charset="0"/>
              </a:rPr>
              <a:t>Geographical priorities</a:t>
            </a:r>
            <a:r>
              <a:rPr lang="en-US" sz="1800" dirty="0">
                <a:effectLst/>
                <a:latin typeface="Arial" panose="020B0604020202020204" pitchFamily="34" charset="0"/>
                <a:ea typeface="DengXian" panose="02010600030101010101" pitchFamily="2" charset="-122"/>
                <a:cs typeface="Aptos" panose="020B0004020202020204" pitchFamily="34" charset="0"/>
              </a:rPr>
              <a:t>: Within the framework of the Research, Development and Implementation Plan for the Ocean Decade Tsunami Programme (ODTP) we are seeking projects submission for all ocean basins (Caribbean, Indian Ocean, Pacific, Northeastern Atlantic and Mediterranean); </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0" marR="0">
              <a:buNone/>
            </a:pPr>
            <a:r>
              <a:rPr lang="en-US" sz="1800" dirty="0">
                <a:effectLst/>
                <a:latin typeface="Arial" panose="020B0604020202020204" pitchFamily="34" charset="0"/>
                <a:ea typeface="DengXian" panose="02010600030101010101" pitchFamily="2" charset="-122"/>
                <a:cs typeface="Aptos" panose="020B0004020202020204" pitchFamily="34" charset="0"/>
              </a:rPr>
              <a:t>b) </a:t>
            </a:r>
            <a:r>
              <a:rPr lang="en-US" sz="1800" u="sng" dirty="0">
                <a:effectLst/>
                <a:latin typeface="Arial" panose="020B0604020202020204" pitchFamily="34" charset="0"/>
                <a:ea typeface="DengXian" panose="02010600030101010101" pitchFamily="2" charset="-122"/>
                <a:cs typeface="Aptos" panose="020B0004020202020204" pitchFamily="34" charset="0"/>
              </a:rPr>
              <a:t>Thematic priorities</a:t>
            </a:r>
            <a:r>
              <a:rPr lang="en-US" sz="1800" dirty="0">
                <a:effectLst/>
                <a:latin typeface="Arial" panose="020B0604020202020204" pitchFamily="34" charset="0"/>
                <a:ea typeface="DengXian" panose="02010600030101010101" pitchFamily="2" charset="-122"/>
                <a:cs typeface="Aptos" panose="020B0004020202020204" pitchFamily="34" charset="0"/>
              </a:rPr>
              <a:t>:</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342900" marR="0" lvl="0" indent="-342900">
              <a:buFont typeface="Symbol" panose="05050102010706020507" pitchFamily="18" charset="2"/>
              <a:buChar char=""/>
            </a:pPr>
            <a:r>
              <a:rPr lang="en-US" sz="1800" b="1" dirty="0">
                <a:effectLst/>
                <a:latin typeface="Arial" panose="020B0604020202020204" pitchFamily="34" charset="0"/>
                <a:ea typeface="Times New Roman" panose="02020603050405020304" pitchFamily="18" charset="0"/>
                <a:cs typeface="Aptos" panose="020B0004020202020204" pitchFamily="34" charset="0"/>
              </a:rPr>
              <a:t>Artificial Intelligence (A.I) applications </a:t>
            </a:r>
            <a:r>
              <a:rPr lang="en-US" sz="1800" dirty="0">
                <a:effectLst/>
                <a:latin typeface="Arial" panose="020B0604020202020204" pitchFamily="34" charset="0"/>
                <a:ea typeface="Times New Roman" panose="02020603050405020304" pitchFamily="18" charset="0"/>
                <a:cs typeface="Aptos" panose="020B0004020202020204" pitchFamily="34" charset="0"/>
              </a:rPr>
              <a:t>to Tsunami Early Warning Systems</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342900" marR="0" lvl="0" indent="-342900">
              <a:buFont typeface="Symbol" panose="05050102010706020507" pitchFamily="18" charset="2"/>
              <a:buChar char=""/>
            </a:pPr>
            <a:r>
              <a:rPr lang="en-US" sz="1800" b="1" dirty="0">
                <a:effectLst/>
                <a:latin typeface="Arial" panose="020B0604020202020204" pitchFamily="34" charset="0"/>
                <a:ea typeface="Times New Roman" panose="02020603050405020304" pitchFamily="18" charset="0"/>
                <a:cs typeface="Aptos" panose="020B0004020202020204" pitchFamily="34" charset="0"/>
              </a:rPr>
              <a:t>Tsunami hazard assessments </a:t>
            </a:r>
            <a:r>
              <a:rPr lang="en-US" sz="1800" dirty="0">
                <a:effectLst/>
                <a:latin typeface="Arial" panose="020B0604020202020204" pitchFamily="34" charset="0"/>
                <a:ea typeface="Times New Roman" panose="02020603050405020304" pitchFamily="18" charset="0"/>
                <a:cs typeface="Aptos" panose="020B0004020202020204" pitchFamily="34" charset="0"/>
              </a:rPr>
              <a:t>covering </a:t>
            </a:r>
            <a:r>
              <a:rPr lang="en-US" sz="1800" b="1" dirty="0">
                <a:effectLst/>
                <a:latin typeface="Arial" panose="020B0604020202020204" pitchFamily="34" charset="0"/>
                <a:ea typeface="Times New Roman" panose="02020603050405020304" pitchFamily="18" charset="0"/>
                <a:cs typeface="Aptos" panose="020B0004020202020204" pitchFamily="34" charset="0"/>
              </a:rPr>
              <a:t>less understood sources</a:t>
            </a:r>
            <a:r>
              <a:rPr lang="en-US" sz="1800" dirty="0">
                <a:effectLst/>
                <a:latin typeface="Arial" panose="020B0604020202020204" pitchFamily="34" charset="0"/>
                <a:ea typeface="Times New Roman" panose="02020603050405020304" pitchFamily="18" charset="0"/>
                <a:cs typeface="Aptos" panose="020B0004020202020204" pitchFamily="34" charset="0"/>
              </a:rPr>
              <a:t> for example volcano/continental land slopes sources </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342900" marR="0" lvl="0" indent="-342900">
              <a:buFont typeface="Symbol" panose="05050102010706020507" pitchFamily="18" charset="2"/>
              <a:buChar char=""/>
            </a:pPr>
            <a:r>
              <a:rPr lang="en-US" sz="1800" b="1" dirty="0">
                <a:effectLst/>
                <a:latin typeface="Arial" panose="020B0604020202020204" pitchFamily="34" charset="0"/>
                <a:ea typeface="Times New Roman" panose="02020603050405020304" pitchFamily="18" charset="0"/>
                <a:cs typeface="Aptos" panose="020B0004020202020204" pitchFamily="34" charset="0"/>
              </a:rPr>
              <a:t>Real-time modelling and impact forecasting of coastal inundation </a:t>
            </a:r>
            <a:r>
              <a:rPr lang="en-US" sz="1800" dirty="0">
                <a:effectLst/>
                <a:latin typeface="Arial" panose="020B0604020202020204" pitchFamily="34" charset="0"/>
                <a:ea typeface="Times New Roman" panose="02020603050405020304" pitchFamily="18" charset="0"/>
                <a:cs typeface="Aptos" panose="020B0004020202020204" pitchFamily="34" charset="0"/>
              </a:rPr>
              <a:t>from tsunamis and other ocean-related hazards</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342900" marR="0" lvl="0" indent="-342900">
              <a:buFont typeface="Symbol" panose="05050102010706020507" pitchFamily="18" charset="2"/>
              <a:buChar char=""/>
            </a:pPr>
            <a:r>
              <a:rPr lang="en-US" sz="1800" b="1" dirty="0">
                <a:effectLst/>
                <a:latin typeface="Arial" panose="020B0604020202020204" pitchFamily="34" charset="0"/>
                <a:ea typeface="Times New Roman" panose="02020603050405020304" pitchFamily="18" charset="0"/>
                <a:cs typeface="Aptos" panose="020B0004020202020204" pitchFamily="34" charset="0"/>
              </a:rPr>
              <a:t>Installation/deployment of additional coastal tide gauges and tsunami detection/observation systems and enhanced data sharing from existing networks in regions under high tsunami risk with known coverage gaps: </a:t>
            </a:r>
            <a:r>
              <a:rPr lang="en-US" sz="1800" dirty="0">
                <a:effectLst/>
                <a:latin typeface="Arial" panose="020B0604020202020204" pitchFamily="34" charset="0"/>
                <a:ea typeface="Times New Roman" panose="02020603050405020304" pitchFamily="18" charset="0"/>
                <a:cs typeface="Aptos" panose="020B0004020202020204" pitchFamily="34" charset="0"/>
              </a:rPr>
              <a:t>Aegean Sea, Caribbean Sea (West, North and South-East), Indian Ocean (East and North), North Africa, Philippine Sea, Solomon Sea, South China Sea, Timor Sea, and Yellow Sea (alphabetical order), to ensure tsunami detection and verification as early as possible;</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0" marR="0">
              <a:buNone/>
            </a:pPr>
            <a:r>
              <a:rPr lang="en-US" sz="1800" dirty="0">
                <a:effectLst/>
                <a:latin typeface="Arial" panose="020B0604020202020204" pitchFamily="34" charset="0"/>
                <a:ea typeface="DengXian" panose="02010600030101010101" pitchFamily="2" charset="-122"/>
                <a:cs typeface="Aptos" panose="020B0004020202020204" pitchFamily="34" charset="0"/>
              </a:rPr>
              <a:t>Website:  </a:t>
            </a:r>
            <a:r>
              <a:rPr lang="en-US" sz="1800" u="sng" dirty="0">
                <a:solidFill>
                  <a:srgbClr val="0000FF"/>
                </a:solidFill>
                <a:effectLst/>
                <a:latin typeface="Arial" panose="020B0604020202020204" pitchFamily="34" charset="0"/>
                <a:ea typeface="DengXian" panose="02010600030101010101" pitchFamily="2" charset="-122"/>
                <a:cs typeface="Aptos" panose="020B0004020202020204" pitchFamily="34" charset="0"/>
                <a:hlinkClick r:id="rId3"/>
              </a:rPr>
              <a:t>Research, development and implementation plan for the Ocean Decade Tsunami Programme</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0" marR="0">
              <a:buNone/>
            </a:pPr>
            <a:r>
              <a:rPr lang="en-US" sz="1800" u="sng" dirty="0">
                <a:effectLst/>
                <a:latin typeface="Arial" panose="020B0604020202020204" pitchFamily="34" charset="0"/>
                <a:ea typeface="DengXian" panose="02010600030101010101" pitchFamily="2" charset="-122"/>
                <a:cs typeface="Aptos" panose="020B0004020202020204" pitchFamily="34" charset="0"/>
              </a:rPr>
              <a:t>Programme Contact Point</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0" marR="0"/>
            <a:r>
              <a:rPr lang="en-US" sz="1800" dirty="0">
                <a:effectLst/>
                <a:latin typeface="Arial" panose="020B0604020202020204" pitchFamily="34" charset="0"/>
                <a:ea typeface="DengXian" panose="02010600030101010101" pitchFamily="2" charset="-122"/>
                <a:cs typeface="Aptos" panose="020B0004020202020204" pitchFamily="34" charset="0"/>
              </a:rPr>
              <a:t>Bernardo Aliaga: </a:t>
            </a:r>
            <a:r>
              <a:rPr lang="en-US" sz="1800" u="sng" dirty="0">
                <a:solidFill>
                  <a:srgbClr val="0000FF"/>
                </a:solidFill>
                <a:effectLst/>
                <a:latin typeface="Arial" panose="020B0604020202020204" pitchFamily="34" charset="0"/>
                <a:ea typeface="DengXian" panose="02010600030101010101" pitchFamily="2" charset="-122"/>
                <a:cs typeface="Aptos" panose="020B0004020202020204" pitchFamily="34" charset="0"/>
                <a:hlinkClick r:id="rId4"/>
              </a:rPr>
              <a:t>b.aliaga@unesco.org</a:t>
            </a:r>
            <a:r>
              <a:rPr lang="en-US" sz="1800" dirty="0">
                <a:effectLst/>
                <a:latin typeface="Arial" panose="020B0604020202020204" pitchFamily="34" charset="0"/>
                <a:ea typeface="DengXian" panose="02010600030101010101" pitchFamily="2" charset="-122"/>
                <a:cs typeface="Aptos" panose="020B0004020202020204" pitchFamily="34" charset="0"/>
              </a:rPr>
              <a:t> , copied to </a:t>
            </a:r>
            <a:r>
              <a:rPr lang="en-US" sz="1800" u="sng" dirty="0">
                <a:solidFill>
                  <a:srgbClr val="0000FF"/>
                </a:solidFill>
                <a:effectLst/>
                <a:latin typeface="Arial" panose="020B0604020202020204" pitchFamily="34" charset="0"/>
                <a:ea typeface="DengXian" panose="02010600030101010101" pitchFamily="2" charset="-122"/>
                <a:cs typeface="Aptos" panose="020B0004020202020204" pitchFamily="34" charset="0"/>
                <a:hlinkClick r:id="rId5"/>
              </a:rPr>
              <a:t>d.chang-seng@unesco.org</a:t>
            </a:r>
            <a:r>
              <a:rPr lang="en-US" sz="1800" dirty="0">
                <a:effectLst/>
                <a:latin typeface="Arial" panose="020B0604020202020204" pitchFamily="34" charset="0"/>
                <a:ea typeface="DengXian" panose="02010600030101010101" pitchFamily="2" charset="-122"/>
                <a:cs typeface="Aptos" panose="020B0004020202020204" pitchFamily="34" charset="0"/>
              </a:rPr>
              <a:t> </a:t>
            </a:r>
            <a:endParaRPr lang="en-US" sz="1800" dirty="0">
              <a:effectLst/>
              <a:latin typeface="Aptos" panose="020B0004020202020204" pitchFamily="34" charset="0"/>
              <a:ea typeface="DengXian" panose="02010600030101010101" pitchFamily="2" charset="-122"/>
              <a:cs typeface="Aptos" panose="020B0004020202020204" pitchFamily="34" charset="0"/>
            </a:endParaRPr>
          </a:p>
          <a:p>
            <a:pPr marL="0" marR="0">
              <a:spcBef>
                <a:spcPts val="600"/>
              </a:spcBef>
              <a:spcAft>
                <a:spcPts val="600"/>
              </a:spcAft>
            </a:pPr>
            <a:endParaRPr lang="en-GB" sz="1800" dirty="0">
              <a:effectLst/>
              <a:latin typeface="Verdan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1284159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64ABE-3E38-10AA-5F96-A9F3ABBA3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F2752A-8F72-3D44-D0FC-048A45EDABF2}"/>
              </a:ext>
            </a:extLst>
          </p:cNvPr>
          <p:cNvSpPr>
            <a:spLocks noGrp="1"/>
          </p:cNvSpPr>
          <p:nvPr>
            <p:ph type="title"/>
          </p:nvPr>
        </p:nvSpPr>
        <p:spPr>
          <a:xfrm>
            <a:off x="784286" y="-133931"/>
            <a:ext cx="10066122" cy="1298448"/>
          </a:xfrm>
        </p:spPr>
        <p:txBody>
          <a:bodyPr anchor="b">
            <a:normAutofit/>
          </a:bodyPr>
          <a:lstStyle/>
          <a:p>
            <a:pPr algn="ctr"/>
            <a:r>
              <a:rPr lang="en-US" sz="4800" dirty="0"/>
              <a:t>OD Call 9 / ODTP</a:t>
            </a:r>
          </a:p>
        </p:txBody>
      </p:sp>
      <p:sp>
        <p:nvSpPr>
          <p:cNvPr id="3" name="Content Placeholder 2">
            <a:extLst>
              <a:ext uri="{FF2B5EF4-FFF2-40B4-BE49-F238E27FC236}">
                <a16:creationId xmlns:a16="http://schemas.microsoft.com/office/drawing/2014/main" id="{9182FEFE-DEE4-013D-D401-EA6C91E88615}"/>
              </a:ext>
            </a:extLst>
          </p:cNvPr>
          <p:cNvSpPr>
            <a:spLocks noGrp="1"/>
          </p:cNvSpPr>
          <p:nvPr>
            <p:ph idx="1"/>
          </p:nvPr>
        </p:nvSpPr>
        <p:spPr>
          <a:xfrm>
            <a:off x="236356" y="1354239"/>
            <a:ext cx="11161982" cy="5503762"/>
          </a:xfrm>
        </p:spPr>
        <p:txBody>
          <a:bodyPr anchor="ctr">
            <a:normAutofit/>
          </a:bodyPr>
          <a:lstStyle/>
          <a:p>
            <a:pPr marL="0" marR="0" indent="0">
              <a:spcBef>
                <a:spcPts val="600"/>
              </a:spcBef>
              <a:spcAft>
                <a:spcPts val="600"/>
              </a:spcAft>
              <a:buNone/>
            </a:pPr>
            <a:r>
              <a:rPr lang="en-US" sz="2400" dirty="0"/>
              <a:t>Interest Expressed to IOC /TSR</a:t>
            </a:r>
          </a:p>
          <a:p>
            <a:pPr marL="0" marR="0">
              <a:spcBef>
                <a:spcPts val="600"/>
              </a:spcBef>
              <a:spcAft>
                <a:spcPts val="600"/>
              </a:spcAft>
            </a:pPr>
            <a:r>
              <a:rPr lang="en-US" sz="2400" dirty="0"/>
              <a:t>The 1956 Amorgos tsunami was long thought to result mainly from submarine landslides. New research reveals a 9 m seafloor fault offset, suggesting a larger seismic role. The project combines seafloor and coastal data, tsunami modeling, and paleo-studies to assess both sources. Outreach includes school engagement and a public event during the UNOC meeting in Nice. </a:t>
            </a:r>
            <a:r>
              <a:rPr lang="en-US" sz="2400" dirty="0">
                <a:effectLst/>
                <a:latin typeface="Aptos" panose="020B0004020202020204" pitchFamily="34" charset="0"/>
                <a:ea typeface="Times New Roman" panose="02020603050405020304" pitchFamily="18" charset="0"/>
                <a:cs typeface="Aptos" panose="020B0004020202020204" pitchFamily="34" charset="0"/>
              </a:rPr>
              <a:t>Research Agency, CEA and Université Côte d’Azur.</a:t>
            </a:r>
          </a:p>
          <a:p>
            <a:pPr marL="0" marR="0" indent="0">
              <a:spcBef>
                <a:spcPts val="600"/>
              </a:spcBef>
              <a:spcAft>
                <a:spcPts val="600"/>
              </a:spcAft>
              <a:buNone/>
            </a:pPr>
            <a:r>
              <a:rPr lang="fr-FR" sz="2400" dirty="0">
                <a:effectLst/>
                <a:latin typeface="Aptos" panose="020B0004020202020204" pitchFamily="34" charset="0"/>
                <a:ea typeface="Times New Roman" panose="02020603050405020304" pitchFamily="18" charset="0"/>
                <a:cs typeface="Aptos" panose="020B0004020202020204" pitchFamily="34" charset="0"/>
              </a:rPr>
              <a:t>Frédérique Leclerc</a:t>
            </a:r>
            <a:br>
              <a:rPr lang="fr-FR" sz="2400" dirty="0">
                <a:effectLst/>
                <a:latin typeface="Aptos" panose="020B0004020202020204" pitchFamily="34" charset="0"/>
                <a:ea typeface="Times New Roman" panose="02020603050405020304" pitchFamily="18" charset="0"/>
                <a:cs typeface="Aptos" panose="020B0004020202020204" pitchFamily="34" charset="0"/>
              </a:rPr>
            </a:br>
            <a:r>
              <a:rPr lang="fr-FR" sz="2400" dirty="0" err="1">
                <a:effectLst/>
                <a:latin typeface="Aptos" panose="020B0004020202020204" pitchFamily="34" charset="0"/>
                <a:ea typeface="Times New Roman" panose="02020603050405020304" pitchFamily="18" charset="0"/>
                <a:cs typeface="Aptos" panose="020B0004020202020204" pitchFamily="34" charset="0"/>
              </a:rPr>
              <a:t>Asst</a:t>
            </a:r>
            <a:r>
              <a:rPr lang="fr-FR" sz="2400" dirty="0">
                <a:effectLst/>
                <a:latin typeface="Aptos" panose="020B0004020202020204" pitchFamily="34" charset="0"/>
                <a:ea typeface="Times New Roman" panose="02020603050405020304" pitchFamily="18" charset="0"/>
                <a:cs typeface="Aptos" panose="020B0004020202020204" pitchFamily="34" charset="0"/>
              </a:rPr>
              <a:t>. Prof. Université Côte d'Azur</a:t>
            </a:r>
            <a:br>
              <a:rPr lang="fr-FR" sz="2400" dirty="0">
                <a:effectLst/>
                <a:latin typeface="Aptos" panose="020B0004020202020204" pitchFamily="34" charset="0"/>
                <a:ea typeface="Times New Roman" panose="02020603050405020304" pitchFamily="18" charset="0"/>
                <a:cs typeface="Aptos" panose="020B0004020202020204" pitchFamily="34" charset="0"/>
              </a:rPr>
            </a:br>
            <a:r>
              <a:rPr lang="fr-FR" sz="2400" dirty="0">
                <a:effectLst/>
                <a:latin typeface="Aptos" panose="020B0004020202020204" pitchFamily="34" charset="0"/>
                <a:ea typeface="Times New Roman" panose="02020603050405020304" pitchFamily="18" charset="0"/>
                <a:cs typeface="Aptos" panose="020B0004020202020204" pitchFamily="34" charset="0"/>
              </a:rPr>
              <a:t>GEOAZUR</a:t>
            </a:r>
            <a:endParaRPr lang="en-GB" sz="2400" dirty="0">
              <a:effectLst/>
              <a:latin typeface="Verdan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1230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5AF9-BC9C-C858-0D2C-ECC49A9057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5A3ACD-12D7-62D8-2227-F338206359DE}"/>
              </a:ext>
            </a:extLst>
          </p:cNvPr>
          <p:cNvSpPr>
            <a:spLocks noGrp="1"/>
          </p:cNvSpPr>
          <p:nvPr>
            <p:ph idx="1"/>
          </p:nvPr>
        </p:nvSpPr>
        <p:spPr/>
        <p:txBody>
          <a:bodyPr>
            <a:normAutofit/>
          </a:bodyPr>
          <a:lstStyle/>
          <a:p>
            <a:pPr marL="0" indent="0">
              <a:buNone/>
            </a:pPr>
            <a:r>
              <a:rPr lang="en-GB" sz="4400" dirty="0">
                <a:solidFill>
                  <a:srgbClr val="0070C0"/>
                </a:solidFill>
                <a:effectLst/>
                <a:latin typeface="Verdana" panose="020B0604030504040204" pitchFamily="34" charset="0"/>
                <a:ea typeface="Times New Roman" panose="02020603050405020304" pitchFamily="18" charset="0"/>
              </a:rPr>
              <a:t>Tsunami Programme and Ocean Decade Tsunami Programme (ODTP) Monitoring and Tracking Tool</a:t>
            </a:r>
            <a:r>
              <a:rPr lang="en-US" sz="4400" dirty="0">
                <a:solidFill>
                  <a:srgbClr val="0070C0"/>
                </a:solidFill>
              </a:rPr>
              <a:t> </a:t>
            </a:r>
          </a:p>
        </p:txBody>
      </p:sp>
    </p:spTree>
    <p:extLst>
      <p:ext uri="{BB962C8B-B14F-4D97-AF65-F5344CB8AC3E}">
        <p14:creationId xmlns:p14="http://schemas.microsoft.com/office/powerpoint/2010/main" val="49045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C3BC-05A6-DD66-C3AF-1B9EAFFBDDBE}"/>
              </a:ext>
            </a:extLst>
          </p:cNvPr>
          <p:cNvSpPr>
            <a:spLocks noGrp="1"/>
          </p:cNvSpPr>
          <p:nvPr>
            <p:ph type="title"/>
          </p:nvPr>
        </p:nvSpPr>
        <p:spPr>
          <a:xfrm>
            <a:off x="100767" y="609597"/>
            <a:ext cx="5873976" cy="1330841"/>
          </a:xfrm>
        </p:spPr>
        <p:txBody>
          <a:bodyPr>
            <a:normAutofit fontScale="90000"/>
          </a:bodyPr>
          <a:lstStyle/>
          <a:p>
            <a:r>
              <a:rPr lang="en-GB" sz="3700" dirty="0">
                <a:effectLst/>
                <a:latin typeface="Verdana" panose="020B0604030504040204" pitchFamily="34" charset="0"/>
                <a:ea typeface="Times New Roman" panose="02020603050405020304" pitchFamily="18" charset="0"/>
              </a:rPr>
              <a:t>Ocean Decade Tsunami Programme (ODTP) Monitoring and Tracking Tool</a:t>
            </a:r>
            <a:r>
              <a:rPr lang="en-US" sz="3700" dirty="0"/>
              <a:t> </a:t>
            </a:r>
          </a:p>
        </p:txBody>
      </p:sp>
      <p:sp>
        <p:nvSpPr>
          <p:cNvPr id="3" name="Content Placeholder 2">
            <a:extLst>
              <a:ext uri="{FF2B5EF4-FFF2-40B4-BE49-F238E27FC236}">
                <a16:creationId xmlns:a16="http://schemas.microsoft.com/office/drawing/2014/main" id="{BE21D2F9-BDA3-3BC4-FAB3-EEF594831651}"/>
              </a:ext>
            </a:extLst>
          </p:cNvPr>
          <p:cNvSpPr>
            <a:spLocks noGrp="1"/>
          </p:cNvSpPr>
          <p:nvPr>
            <p:ph idx="1"/>
          </p:nvPr>
        </p:nvSpPr>
        <p:spPr>
          <a:xfrm>
            <a:off x="5974743" y="163286"/>
            <a:ext cx="5791433" cy="6466114"/>
          </a:xfrm>
        </p:spPr>
        <p:txBody>
          <a:bodyPr>
            <a:normAutofit/>
          </a:bodyPr>
          <a:lstStyle/>
          <a:p>
            <a:pPr indent="0">
              <a:spcBef>
                <a:spcPts val="1200"/>
              </a:spcBef>
              <a:spcAft>
                <a:spcPts val="1200"/>
              </a:spcAft>
              <a:buNone/>
            </a:pPr>
            <a:r>
              <a:rPr lang="en-US" sz="2000" b="1" i="0" u="none" strike="noStrike" dirty="0">
                <a:solidFill>
                  <a:srgbClr val="C00000"/>
                </a:solidFill>
                <a:effectLst/>
                <a:latin typeface="Arial" panose="020B0604020202020204" pitchFamily="34" charset="0"/>
              </a:rPr>
              <a:t>Current situation?</a:t>
            </a:r>
          </a:p>
          <a:p>
            <a:pPr marL="514350" indent="-285750">
              <a:spcBef>
                <a:spcPts val="1200"/>
              </a:spcBef>
              <a:spcAft>
                <a:spcPts val="1200"/>
              </a:spcAft>
            </a:pPr>
            <a:r>
              <a:rPr lang="en-US" sz="1600" b="1" i="0" u="none" strike="noStrike" dirty="0">
                <a:effectLst/>
                <a:latin typeface="Arial" panose="020B0604020202020204" pitchFamily="34" charset="0"/>
              </a:rPr>
              <a:t>Recalls </a:t>
            </a:r>
            <a:r>
              <a:rPr lang="en-US" sz="1600" i="0" u="none" strike="noStrike" dirty="0">
                <a:effectLst/>
                <a:latin typeface="Arial" panose="020B0604020202020204" pitchFamily="34" charset="0"/>
              </a:rPr>
              <a:t>that the </a:t>
            </a:r>
            <a:r>
              <a:rPr lang="en-US" sz="1600" dirty="0">
                <a:latin typeface="Arial" panose="020B0604020202020204" pitchFamily="34" charset="0"/>
              </a:rPr>
              <a:t>appendices (Appendix 1-4, Pages 60-80)  in the ODTP RDI </a:t>
            </a:r>
            <a:r>
              <a:rPr kumimoji="0" lang="en-US" sz="1600" b="0" i="0" u="none" strike="noStrike" kern="1200" cap="none" spc="0" normalizeH="0" baseline="0" noProof="0" dirty="0">
                <a:ln>
                  <a:noFill/>
                </a:ln>
                <a:effectLst/>
                <a:uLnTx/>
                <a:uFillTx/>
                <a:latin typeface="Arial" panose="020B0604020202020204" pitchFamily="34" charset="0"/>
                <a:ea typeface="+mn-ea"/>
                <a:cs typeface="+mn-cs"/>
              </a:rPr>
              <a:t>(Aug 2023)  </a:t>
            </a:r>
            <a:r>
              <a:rPr lang="en-US" sz="1600" dirty="0">
                <a:latin typeface="Arial" panose="020B0604020202020204" pitchFamily="34" charset="0"/>
              </a:rPr>
              <a:t>was developed  to guide the measurement/assessment  of progress actions (</a:t>
            </a:r>
            <a:r>
              <a:rPr lang="en-US" sz="1600" dirty="0">
                <a:latin typeface="Arial" panose="020B0604020202020204" pitchFamily="34" charset="0"/>
                <a:hlinkClick r:id="rId2"/>
              </a:rPr>
              <a:t>ODTP-RD</a:t>
            </a:r>
            <a:r>
              <a:rPr lang="en-US" sz="1600" dirty="0">
                <a:latin typeface="Arial" panose="020B0604020202020204" pitchFamily="34" charset="0"/>
              </a:rPr>
              <a:t>I).</a:t>
            </a:r>
          </a:p>
          <a:p>
            <a:pPr marL="514350" indent="-285750">
              <a:spcBef>
                <a:spcPts val="1200"/>
              </a:spcBef>
              <a:spcAft>
                <a:spcPts val="1200"/>
              </a:spcAft>
            </a:pPr>
            <a:r>
              <a:rPr lang="en-US" sz="1600" b="1" i="0" u="none" strike="noStrike" dirty="0">
                <a:effectLst/>
                <a:latin typeface="Arial" panose="020B0604020202020204" pitchFamily="34" charset="0"/>
              </a:rPr>
              <a:t>Notes </a:t>
            </a:r>
            <a:r>
              <a:rPr lang="en-US" sz="1600" i="0" u="none" strike="noStrike" dirty="0">
                <a:effectLst/>
                <a:latin typeface="Arial" panose="020B0604020202020204" pitchFamily="34" charset="0"/>
              </a:rPr>
              <a:t>that no progress achieved  to dat</a:t>
            </a:r>
            <a:r>
              <a:rPr lang="en-US" sz="1600" dirty="0">
                <a:latin typeface="Arial" panose="020B0604020202020204" pitchFamily="34" charset="0"/>
              </a:rPr>
              <a:t>e in its implementation. </a:t>
            </a:r>
          </a:p>
          <a:p>
            <a:pPr marL="514350" indent="-285750">
              <a:spcBef>
                <a:spcPts val="1200"/>
              </a:spcBef>
              <a:spcAft>
                <a:spcPts val="1200"/>
              </a:spcAft>
            </a:pPr>
            <a:r>
              <a:rPr lang="en-US" sz="1600" b="1" i="0" u="none" strike="noStrike" dirty="0">
                <a:effectLst/>
                <a:latin typeface="Arial" panose="020B0604020202020204" pitchFamily="34" charset="0"/>
              </a:rPr>
              <a:t>Further notes </a:t>
            </a:r>
            <a:r>
              <a:rPr lang="en-US" sz="1600" b="0" i="0" u="none" strike="noStrike" dirty="0">
                <a:effectLst/>
                <a:latin typeface="Arial" panose="020B0604020202020204" pitchFamily="34" charset="0"/>
              </a:rPr>
              <a:t>the TOWS TT DMP recommendation in Sendai, Japan, 19 - 20 February 2024</a:t>
            </a:r>
            <a:endParaRPr lang="en-US" sz="1600" b="1" dirty="0">
              <a:effectLst/>
              <a:latin typeface="Arial" panose="020B0604020202020204" pitchFamily="34" charset="0"/>
              <a:ea typeface="Arial" panose="020B0604020202020204" pitchFamily="34" charset="0"/>
              <a:cs typeface="Arial" panose="020B0604020202020204" pitchFamily="34" charset="0"/>
            </a:endParaRPr>
          </a:p>
          <a:p>
            <a:pPr marL="971550" lvl="1" indent="-285750">
              <a:spcBef>
                <a:spcPts val="1200"/>
              </a:spcBef>
              <a:spcAft>
                <a:spcPts val="1200"/>
              </a:spcAft>
            </a:pPr>
            <a:r>
              <a:rPr lang="en-US" sz="1600" b="1" dirty="0">
                <a:effectLst/>
                <a:latin typeface="Arial" panose="020B0604020202020204" pitchFamily="34" charset="0"/>
                <a:ea typeface="Arial" panose="020B0604020202020204" pitchFamily="34" charset="0"/>
                <a:cs typeface="Arial" panose="020B0604020202020204" pitchFamily="34" charset="0"/>
              </a:rPr>
              <a:t>Requests</a:t>
            </a:r>
            <a:r>
              <a:rPr lang="en-US" sz="1600" dirty="0">
                <a:effectLst/>
                <a:latin typeface="Arial" panose="020B0604020202020204" pitchFamily="34" charset="0"/>
                <a:ea typeface="Arial" panose="020B0604020202020204" pitchFamily="34" charset="0"/>
                <a:cs typeface="Arial" panose="020B0604020202020204" pitchFamily="34" charset="0"/>
              </a:rPr>
              <a:t> the TT TWO and TT DMP </a:t>
            </a:r>
            <a:r>
              <a:rPr lang="en-US" sz="1600" b="1" dirty="0">
                <a:effectLst/>
                <a:latin typeface="Arial" panose="020B0604020202020204" pitchFamily="34" charset="0"/>
                <a:ea typeface="Arial" panose="020B0604020202020204" pitchFamily="34" charset="0"/>
                <a:cs typeface="Arial" panose="020B0604020202020204" pitchFamily="34" charset="0"/>
              </a:rPr>
              <a:t>to develop KPIs for the relevant sections of the ODTP Research &amp; Development Implementation Plan (RDIP) to monitor progress.</a:t>
            </a:r>
            <a:endParaRPr lang="en-US" sz="1600" b="1" dirty="0">
              <a:latin typeface="Cambria" panose="02040503050406030204" pitchFamily="18" charset="0"/>
              <a:ea typeface="SimSun" panose="02010600030101010101" pitchFamily="2" charset="-122"/>
              <a:cs typeface="Arial" panose="020B0604020202020204" pitchFamily="34" charset="0"/>
            </a:endParaRPr>
          </a:p>
          <a:p>
            <a:pPr marL="971550" lvl="1" indent="-285750">
              <a:spcBef>
                <a:spcPts val="1200"/>
              </a:spcBef>
              <a:spcAft>
                <a:spcPts val="1200"/>
              </a:spcAft>
            </a:pPr>
            <a:r>
              <a:rPr lang="en-US" sz="1600" b="1" dirty="0">
                <a:effectLst/>
                <a:latin typeface="Arial" panose="020B0604020202020204" pitchFamily="34" charset="0"/>
                <a:ea typeface="Arial" panose="020B0604020202020204" pitchFamily="34" charset="0"/>
                <a:cs typeface="Arial" panose="020B0604020202020204" pitchFamily="34" charset="0"/>
              </a:rPr>
              <a:t>Requests</a:t>
            </a:r>
            <a:r>
              <a:rPr lang="en-US" sz="1600" dirty="0">
                <a:effectLst/>
                <a:latin typeface="Arial" panose="020B0604020202020204" pitchFamily="34" charset="0"/>
                <a:ea typeface="Arial" panose="020B0604020202020204" pitchFamily="34" charset="0"/>
                <a:cs typeface="Arial" panose="020B0604020202020204" pitchFamily="34" charset="0"/>
              </a:rPr>
              <a:t> the Secretariat </a:t>
            </a:r>
            <a:r>
              <a:rPr lang="en-US" sz="1600" b="1" dirty="0">
                <a:effectLst/>
                <a:latin typeface="Arial" panose="020B0604020202020204" pitchFamily="34" charset="0"/>
                <a:ea typeface="Arial" panose="020B0604020202020204" pitchFamily="34" charset="0"/>
                <a:cs typeface="Arial" panose="020B0604020202020204" pitchFamily="34" charset="0"/>
              </a:rPr>
              <a:t>develop a reporting mechanism </a:t>
            </a:r>
            <a:r>
              <a:rPr lang="en-US" sz="1600" dirty="0">
                <a:effectLst/>
                <a:latin typeface="Arial" panose="020B0604020202020204" pitchFamily="34" charset="0"/>
                <a:ea typeface="Arial" panose="020B0604020202020204" pitchFamily="34" charset="0"/>
                <a:cs typeface="Arial" panose="020B0604020202020204" pitchFamily="34" charset="0"/>
              </a:rPr>
              <a:t>to allow ICGs to report progress on related projects within the Ocean Decade and against the ODTP RDIP KPIs, aligning this with the proposed Global KPI Framework for the UNESCO-IOC Tsunami Programme.</a:t>
            </a:r>
          </a:p>
          <a:p>
            <a:endParaRPr lang="en-US" sz="1000" dirty="0"/>
          </a:p>
        </p:txBody>
      </p:sp>
      <p:pic>
        <p:nvPicPr>
          <p:cNvPr id="7" name="Picture 6">
            <a:extLst>
              <a:ext uri="{FF2B5EF4-FFF2-40B4-BE49-F238E27FC236}">
                <a16:creationId xmlns:a16="http://schemas.microsoft.com/office/drawing/2014/main" id="{B288C8F6-3742-D548-7637-733AE5181B4B}"/>
              </a:ext>
            </a:extLst>
          </p:cNvPr>
          <p:cNvPicPr>
            <a:picLocks noChangeAspect="1"/>
          </p:cNvPicPr>
          <p:nvPr/>
        </p:nvPicPr>
        <p:blipFill>
          <a:blip r:embed="rId3"/>
          <a:srcRect l="8210" r="4715" b="-3"/>
          <a:stretch/>
        </p:blipFill>
        <p:spPr>
          <a:xfrm>
            <a:off x="251669" y="2427513"/>
            <a:ext cx="6001703" cy="3962401"/>
          </a:xfrm>
          <a:prstGeom prst="rect">
            <a:avLst/>
          </a:prstGeom>
        </p:spPr>
      </p:pic>
    </p:spTree>
    <p:extLst>
      <p:ext uri="{BB962C8B-B14F-4D97-AF65-F5344CB8AC3E}">
        <p14:creationId xmlns:p14="http://schemas.microsoft.com/office/powerpoint/2010/main" val="2130463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D6487-4722-5077-8A03-DB2C008ADAD6}"/>
            </a:ext>
          </a:extLst>
        </p:cNvPr>
        <p:cNvGrpSpPr/>
        <p:nvPr/>
      </p:nvGrpSpPr>
      <p:grpSpPr>
        <a:xfrm>
          <a:off x="0" y="0"/>
          <a:ext cx="0" cy="0"/>
          <a:chOff x="0" y="0"/>
          <a:chExt cx="0" cy="0"/>
        </a:xfrm>
      </p:grpSpPr>
      <p:pic>
        <p:nvPicPr>
          <p:cNvPr id="5" name="Picture 4" descr="A wall painted with an arrow and a dartboard">
            <a:extLst>
              <a:ext uri="{FF2B5EF4-FFF2-40B4-BE49-F238E27FC236}">
                <a16:creationId xmlns:a16="http://schemas.microsoft.com/office/drawing/2014/main" id="{8CF2A7A7-4582-E968-4575-BA48DF7B81EA}"/>
              </a:ext>
            </a:extLst>
          </p:cNvPr>
          <p:cNvPicPr>
            <a:picLocks noChangeAspect="1"/>
          </p:cNvPicPr>
          <p:nvPr/>
        </p:nvPicPr>
        <p:blipFill>
          <a:blip r:embed="rId2"/>
          <a:srcRect t="17335" r="-2" b="18273"/>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3074" name="Picture 2">
            <a:extLst>
              <a:ext uri="{FF2B5EF4-FFF2-40B4-BE49-F238E27FC236}">
                <a16:creationId xmlns:a16="http://schemas.microsoft.com/office/drawing/2014/main" id="{E242BC2B-3258-B98D-AF77-754DB7742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18151"/>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292799-0515-AFDB-6215-309A68F5ED1C}"/>
              </a:ext>
            </a:extLst>
          </p:cNvPr>
          <p:cNvSpPr>
            <a:spLocks noGrp="1"/>
          </p:cNvSpPr>
          <p:nvPr>
            <p:ph type="title"/>
          </p:nvPr>
        </p:nvSpPr>
        <p:spPr>
          <a:xfrm>
            <a:off x="448056" y="859536"/>
            <a:ext cx="4832802" cy="1243584"/>
          </a:xfrm>
        </p:spPr>
        <p:txBody>
          <a:bodyPr>
            <a:normAutofit/>
          </a:bodyPr>
          <a:lstStyle/>
          <a:p>
            <a:r>
              <a:rPr lang="en-US" sz="3200" b="1" i="0" dirty="0">
                <a:solidFill>
                  <a:srgbClr val="0070C0"/>
                </a:solidFill>
                <a:effectLst/>
                <a:latin typeface="Gilroy"/>
              </a:rPr>
              <a:t>Key Issues &amp; Challenges</a:t>
            </a:r>
            <a:br>
              <a:rPr lang="en-US" sz="2600" b="1" i="0" dirty="0">
                <a:effectLst/>
                <a:latin typeface="Gilroy"/>
              </a:rPr>
            </a:br>
            <a:endParaRPr lang="en-US" sz="2600" dirty="0"/>
          </a:p>
        </p:txBody>
      </p:sp>
      <p:sp>
        <p:nvSpPr>
          <p:cNvPr id="3" name="Content Placeholder 2">
            <a:extLst>
              <a:ext uri="{FF2B5EF4-FFF2-40B4-BE49-F238E27FC236}">
                <a16:creationId xmlns:a16="http://schemas.microsoft.com/office/drawing/2014/main" id="{D857E6B7-D056-3FED-B704-470DF7DFE791}"/>
              </a:ext>
            </a:extLst>
          </p:cNvPr>
          <p:cNvSpPr>
            <a:spLocks noGrp="1"/>
          </p:cNvSpPr>
          <p:nvPr>
            <p:ph idx="1"/>
          </p:nvPr>
        </p:nvSpPr>
        <p:spPr>
          <a:xfrm>
            <a:off x="448056" y="1970691"/>
            <a:ext cx="4832803" cy="4206272"/>
          </a:xfrm>
        </p:spPr>
        <p:txBody>
          <a:bodyPr>
            <a:normAutofit lnSpcReduction="10000"/>
          </a:bodyPr>
          <a:lstStyle/>
          <a:p>
            <a:r>
              <a:rPr lang="en-US" sz="1800" b="1" i="0" dirty="0">
                <a:solidFill>
                  <a:srgbClr val="0070C0"/>
                </a:solidFill>
                <a:effectLst/>
                <a:highlight>
                  <a:srgbClr val="FFFFFF"/>
                </a:highlight>
              </a:rPr>
              <a:t>SMART indicators</a:t>
            </a:r>
            <a:r>
              <a:rPr lang="en-US" sz="1800" b="0" i="0" dirty="0">
                <a:solidFill>
                  <a:srgbClr val="202124"/>
                </a:solidFill>
                <a:effectLst/>
                <a:highlight>
                  <a:srgbClr val="FFFFFF"/>
                </a:highlight>
              </a:rPr>
              <a:t>( </a:t>
            </a:r>
            <a:r>
              <a:rPr lang="en-US" sz="1800" dirty="0">
                <a:solidFill>
                  <a:srgbClr val="202124"/>
                </a:solidFill>
                <a:highlight>
                  <a:srgbClr val="FFFFFF"/>
                </a:highlight>
              </a:rPr>
              <a:t>S</a:t>
            </a:r>
            <a:r>
              <a:rPr lang="en-US" sz="1800" b="0" i="0" dirty="0">
                <a:solidFill>
                  <a:srgbClr val="040C28"/>
                </a:solidFill>
                <a:effectLst/>
              </a:rPr>
              <a:t>pecific, Measurable, Achievable, Relevant: </a:t>
            </a:r>
          </a:p>
          <a:p>
            <a:pPr lvl="1">
              <a:buFont typeface="Wingdings" panose="05000000000000000000" pitchFamily="2" charset="2"/>
              <a:buChar char="Ø"/>
            </a:pPr>
            <a:r>
              <a:rPr lang="en-US" sz="1800" b="0" i="0" dirty="0">
                <a:solidFill>
                  <a:srgbClr val="C00000"/>
                </a:solidFill>
                <a:effectLst/>
              </a:rPr>
              <a:t>Are they SMART indicators?  Very technical in details designed by technical experts.</a:t>
            </a:r>
          </a:p>
          <a:p>
            <a:r>
              <a:rPr lang="en-US" sz="1800" b="1" dirty="0">
                <a:solidFill>
                  <a:srgbClr val="0070C0"/>
                </a:solidFill>
              </a:rPr>
              <a:t>Level of detail/ granularity</a:t>
            </a:r>
            <a:r>
              <a:rPr lang="en-US" sz="1800" dirty="0"/>
              <a:t>: </a:t>
            </a:r>
          </a:p>
          <a:p>
            <a:pPr lvl="1">
              <a:buFont typeface="Wingdings" panose="05000000000000000000" pitchFamily="2" charset="2"/>
              <a:buChar char="Ø"/>
            </a:pPr>
            <a:r>
              <a:rPr lang="en-US" sz="1800" dirty="0">
                <a:solidFill>
                  <a:srgbClr val="C00000"/>
                </a:solidFill>
              </a:rPr>
              <a:t>Are there too many indicators  and too granular?</a:t>
            </a:r>
          </a:p>
          <a:p>
            <a:r>
              <a:rPr lang="en-US" sz="1800" b="1" dirty="0">
                <a:solidFill>
                  <a:srgbClr val="0070C0"/>
                </a:solidFill>
              </a:rPr>
              <a:t>Strategic fit /efficiency/seamless challenges</a:t>
            </a:r>
            <a:r>
              <a:rPr lang="en-US" sz="1800" dirty="0">
                <a:solidFill>
                  <a:srgbClr val="0070C0"/>
                </a:solidFill>
              </a:rPr>
              <a:t>: </a:t>
            </a:r>
          </a:p>
          <a:p>
            <a:pPr lvl="1">
              <a:buFont typeface="Wingdings" panose="05000000000000000000" pitchFamily="2" charset="2"/>
              <a:buChar char="Ø"/>
            </a:pPr>
            <a:r>
              <a:rPr lang="en-US" sz="1800" dirty="0">
                <a:solidFill>
                  <a:srgbClr val="C00000"/>
                </a:solidFill>
              </a:rPr>
              <a:t>How can KPIs from one assessment framework be used efficiently and seamlessly, avoiding duplication in assessments and reporting efforts, especially important  in a resource and staff constraint environment?</a:t>
            </a:r>
          </a:p>
          <a:p>
            <a:endParaRPr lang="en-US" sz="1700" b="0" i="0" dirty="0">
              <a:effectLst/>
              <a:latin typeface="Gilroy"/>
            </a:endParaRPr>
          </a:p>
          <a:p>
            <a:endParaRPr lang="en-US" sz="1700" dirty="0"/>
          </a:p>
        </p:txBody>
      </p:sp>
    </p:spTree>
    <p:extLst>
      <p:ext uri="{BB962C8B-B14F-4D97-AF65-F5344CB8AC3E}">
        <p14:creationId xmlns:p14="http://schemas.microsoft.com/office/powerpoint/2010/main" val="10611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FCC8-4D97-DDE0-C26A-C6CBC90FD209}"/>
              </a:ext>
            </a:extLst>
          </p:cNvPr>
          <p:cNvSpPr>
            <a:spLocks noGrp="1"/>
          </p:cNvSpPr>
          <p:nvPr>
            <p:ph type="title"/>
          </p:nvPr>
        </p:nvSpPr>
        <p:spPr/>
        <p:txBody>
          <a:bodyPr>
            <a:normAutofit fontScale="90000"/>
          </a:bodyPr>
          <a:lstStyle/>
          <a:p>
            <a:pPr algn="ctr"/>
            <a:r>
              <a:rPr lang="en-GB" sz="3600" dirty="0">
                <a:solidFill>
                  <a:srgbClr val="0070C0"/>
                </a:solidFill>
                <a:effectLst/>
                <a:latin typeface="Verdana" panose="020B0604030504040204" pitchFamily="34" charset="0"/>
                <a:ea typeface="Times New Roman" panose="02020603050405020304" pitchFamily="18" charset="0"/>
              </a:rPr>
              <a:t>Ocean Decade Tsunami Programme </a:t>
            </a:r>
            <a:br>
              <a:rPr lang="en-GB" sz="3600" dirty="0">
                <a:solidFill>
                  <a:srgbClr val="0070C0"/>
                </a:solidFill>
                <a:effectLst/>
                <a:latin typeface="Verdana" panose="020B0604030504040204" pitchFamily="34" charset="0"/>
                <a:ea typeface="Times New Roman" panose="02020603050405020304" pitchFamily="18" charset="0"/>
              </a:rPr>
            </a:br>
            <a:r>
              <a:rPr lang="en-GB" sz="3600" dirty="0">
                <a:solidFill>
                  <a:srgbClr val="0070C0"/>
                </a:solidFill>
                <a:effectLst/>
                <a:latin typeface="Verdana" panose="020B0604030504040204" pitchFamily="34" charset="0"/>
                <a:ea typeface="Times New Roman" panose="02020603050405020304" pitchFamily="18" charset="0"/>
              </a:rPr>
              <a:t>Monitoring and Tracking Tool</a:t>
            </a:r>
            <a:r>
              <a:rPr lang="en-US" sz="3600" dirty="0">
                <a:solidFill>
                  <a:srgbClr val="0070C0"/>
                </a:solidFill>
              </a:rPr>
              <a:t> </a:t>
            </a:r>
            <a:br>
              <a:rPr lang="en-US" sz="3600" dirty="0">
                <a:solidFill>
                  <a:srgbClr val="0070C0"/>
                </a:solidFill>
              </a:rPr>
            </a:br>
            <a:r>
              <a:rPr lang="en-US" sz="3600" dirty="0">
                <a:solidFill>
                  <a:srgbClr val="FF0000"/>
                </a:solidFill>
              </a:rPr>
              <a:t>WHAT IT IS  AND WHAT IT IS NOT  ?</a:t>
            </a:r>
          </a:p>
        </p:txBody>
      </p:sp>
      <p:graphicFrame>
        <p:nvGraphicFramePr>
          <p:cNvPr id="4" name="Content Placeholder 3">
            <a:extLst>
              <a:ext uri="{FF2B5EF4-FFF2-40B4-BE49-F238E27FC236}">
                <a16:creationId xmlns:a16="http://schemas.microsoft.com/office/drawing/2014/main" id="{2487F263-EE20-34F9-AAFC-265BD08172C0}"/>
              </a:ext>
            </a:extLst>
          </p:cNvPr>
          <p:cNvGraphicFramePr>
            <a:graphicFrameLocks noGrp="1"/>
          </p:cNvGraphicFramePr>
          <p:nvPr>
            <p:ph idx="1"/>
          </p:nvPr>
        </p:nvGraphicFramePr>
        <p:xfrm>
          <a:off x="382327" y="1656000"/>
          <a:ext cx="669471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1A8B62B-32F7-5557-11BD-DFD333AB57F6}"/>
              </a:ext>
            </a:extLst>
          </p:cNvPr>
          <p:cNvSpPr txBox="1"/>
          <p:nvPr/>
        </p:nvSpPr>
        <p:spPr>
          <a:xfrm>
            <a:off x="8077200" y="1881198"/>
            <a:ext cx="3732473" cy="3970318"/>
          </a:xfrm>
          <a:prstGeom prst="rect">
            <a:avLst/>
          </a:prstGeom>
          <a:noFill/>
        </p:spPr>
        <p:txBody>
          <a:bodyPr wrap="square" rtlCol="0">
            <a:spAutoFit/>
          </a:bodyPr>
          <a:lstStyle/>
          <a:p>
            <a:r>
              <a:rPr lang="en-US" sz="2800" dirty="0"/>
              <a:t>The ODTP  Monitoring and Tracking Tool to be applied only to endorsed Ocean Decade Actions relevant to the ODTP  while the ICG/GTKPI is designed for the entire Tsunami Programme</a:t>
            </a:r>
          </a:p>
        </p:txBody>
      </p:sp>
      <p:cxnSp>
        <p:nvCxnSpPr>
          <p:cNvPr id="7" name="Straight Arrow Connector 6">
            <a:extLst>
              <a:ext uri="{FF2B5EF4-FFF2-40B4-BE49-F238E27FC236}">
                <a16:creationId xmlns:a16="http://schemas.microsoft.com/office/drawing/2014/main" id="{8FEDB841-11D0-A72A-0425-C4147C78BEC5}"/>
              </a:ext>
            </a:extLst>
          </p:cNvPr>
          <p:cNvCxnSpPr>
            <a:cxnSpLocks/>
          </p:cNvCxnSpPr>
          <p:nvPr/>
        </p:nvCxnSpPr>
        <p:spPr>
          <a:xfrm flipH="1">
            <a:off x="6966858" y="2394857"/>
            <a:ext cx="990600" cy="0"/>
          </a:xfrm>
          <a:prstGeom prst="straightConnector1">
            <a:avLst/>
          </a:prstGeom>
          <a:ln w="180975">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D512443-0943-DDB8-1F6A-0B7887B99DF1}"/>
              </a:ext>
            </a:extLst>
          </p:cNvPr>
          <p:cNvCxnSpPr>
            <a:cxnSpLocks/>
          </p:cNvCxnSpPr>
          <p:nvPr/>
        </p:nvCxnSpPr>
        <p:spPr>
          <a:xfrm flipH="1">
            <a:off x="6792687" y="4582885"/>
            <a:ext cx="990600" cy="0"/>
          </a:xfrm>
          <a:prstGeom prst="straightConnector1">
            <a:avLst/>
          </a:prstGeom>
          <a:ln w="1809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4571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427</TotalTime>
  <Words>3950</Words>
  <Application>Microsoft Office PowerPoint</Application>
  <PresentationFormat>Widescreen</PresentationFormat>
  <Paragraphs>427</Paragraphs>
  <Slides>36</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Gilroy</vt:lpstr>
      <vt:lpstr>Aptos</vt:lpstr>
      <vt:lpstr>Aptos Display</vt:lpstr>
      <vt:lpstr>Arial</vt:lpstr>
      <vt:lpstr>Calibri</vt:lpstr>
      <vt:lpstr>Cambria</vt:lpstr>
      <vt:lpstr>Symbol</vt:lpstr>
      <vt:lpstr>Times New Roman</vt:lpstr>
      <vt:lpstr>Verdana</vt:lpstr>
      <vt:lpstr>Wingdings</vt:lpstr>
      <vt:lpstr>Office Theme</vt:lpstr>
      <vt:lpstr>9_Custom Design</vt:lpstr>
      <vt:lpstr>Ocean Decade Tsunami Programme, Actions , KPI and First ODTP Conference </vt:lpstr>
      <vt:lpstr>ODTP RELATED ENDORSED* ACTIONS  </vt:lpstr>
      <vt:lpstr>PowerPoint Presentation</vt:lpstr>
      <vt:lpstr>Ocean Decade  Call 9 / ODTP</vt:lpstr>
      <vt:lpstr>OD Call 9 / ODTP</vt:lpstr>
      <vt:lpstr>PowerPoint Presentation</vt:lpstr>
      <vt:lpstr>Ocean Decade Tsunami Programme (ODTP) Monitoring and Tracking Tool </vt:lpstr>
      <vt:lpstr>Key Issues &amp; Challenges </vt:lpstr>
      <vt:lpstr>Ocean Decade Tsunami Programme  Monitoring and Tracking Tool  WHAT IT IS  AND WHAT IT IS NOT  ?</vt:lpstr>
      <vt:lpstr>Way Forward?</vt:lpstr>
      <vt:lpstr>Way Forward (Con’t)</vt:lpstr>
      <vt:lpstr>Way Forward (Con’t)</vt:lpstr>
      <vt:lpstr>Ongoing Work</vt:lpstr>
      <vt:lpstr>Key Questions</vt:lpstr>
      <vt:lpstr>Questions (Con’t)</vt:lpstr>
      <vt:lpstr>5th Ocean Decade Tsunami Programme  Scientific Committee, 16-17 Jan 2025  </vt:lpstr>
      <vt:lpstr>5th Ocean Decade Tsunami Programme  Scientific Committee, 16-17 Jan 2025  Discussions</vt:lpstr>
      <vt:lpstr>Work Plan</vt:lpstr>
      <vt:lpstr>PowerPoint Presentation</vt:lpstr>
      <vt:lpstr>PowerPoint Presentation</vt:lpstr>
      <vt:lpstr>PowerPoint Presentation</vt:lpstr>
      <vt:lpstr>INTRODUCTION /BACKGROUND </vt:lpstr>
      <vt:lpstr>AIMS</vt:lpstr>
      <vt:lpstr>OBJECTIVES  </vt:lpstr>
      <vt:lpstr>ODTP RELATED ENDORSED* ACTIONS  </vt:lpstr>
      <vt:lpstr>PRINCIPLES GUIDING THE FIRST ODTP CONFERENCE</vt:lpstr>
      <vt:lpstr>CONFERENCE STRUCTURE &amp; SESSION THEMES </vt:lpstr>
      <vt:lpstr>PowerPoint Presentation</vt:lpstr>
      <vt:lpstr>PowerPoint Presentation</vt:lpstr>
      <vt:lpstr>6.0 EXPECTED PARTICIPANTS  </vt:lpstr>
      <vt:lpstr>ROLES AND RESPONSIBILITIES </vt:lpstr>
      <vt:lpstr>ROLES AND RESPONSIBILITIES (Con’t)</vt:lpstr>
      <vt:lpstr>ROLES AND RESPONSIBILITIES (Con’t)</vt:lpstr>
      <vt:lpstr>ROLES AND RESPONSIBILITIES (Con’t)</vt:lpstr>
      <vt:lpstr>PROPOSED WORKPLAN </vt:lpstr>
      <vt:lpstr>IMPORTANT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Chang Seng, Denis</dc:creator>
  <cp:lastModifiedBy>Chang Seng, Denis</cp:lastModifiedBy>
  <cp:revision>67</cp:revision>
  <dcterms:created xsi:type="dcterms:W3CDTF">2025-01-12T21:02:42Z</dcterms:created>
  <dcterms:modified xsi:type="dcterms:W3CDTF">2025-05-15T20:08:14Z</dcterms:modified>
</cp:coreProperties>
</file>