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8"/>
  </p:notesMasterIdLst>
  <p:handoutMasterIdLst>
    <p:handoutMasterId r:id="rId9"/>
  </p:handoutMasterIdLst>
  <p:sldIdLst>
    <p:sldId id="279" r:id="rId2"/>
    <p:sldId id="275" r:id="rId3"/>
    <p:sldId id="281" r:id="rId4"/>
    <p:sldId id="277" r:id="rId5"/>
    <p:sldId id="278" r:id="rId6"/>
    <p:sldId id="280" r:id="rId7"/>
  </p:sldIdLst>
  <p:sldSz cx="6092825" cy="34274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4"/>
    <a:srgbClr val="265A72"/>
    <a:srgbClr val="195546"/>
    <a:srgbClr val="01AC9D"/>
    <a:srgbClr val="00529D"/>
    <a:srgbClr val="043749"/>
    <a:srgbClr val="0240B6"/>
    <a:srgbClr val="09635C"/>
    <a:srgbClr val="46B1E1"/>
    <a:srgbClr val="C1E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/>
  </p:normalViewPr>
  <p:slideViewPr>
    <p:cSldViewPr snapToGrid="0">
      <p:cViewPr varScale="1">
        <p:scale>
          <a:sx n="201" d="100"/>
          <a:sy n="201" d="100"/>
        </p:scale>
        <p:origin x="882" y="1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064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EBDD5DB-A9AF-4419-A216-CF879920B4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42DD0A-C490-455A-BC84-8B0CDAE885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CA99-7FFC-451C-B5D4-6EA44C9D0D76}" type="datetimeFigureOut">
              <a:rPr lang="es-CO" smtClean="0"/>
              <a:t>15/04/2025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A291F2-8BC6-4FB3-B9A1-8764250D8B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09FCE5-A3A7-4D18-A828-5942C58F45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14A9B-9E04-4DF2-8E1A-1EE3AAD16D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9359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5C339-8ADD-4A5E-87BA-3AF1F1C1B5DB}" type="datetimeFigureOut">
              <a:rPr lang="es-MX" smtClean="0"/>
              <a:t>15/04/2025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57250"/>
            <a:ext cx="41116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4E686-707A-4B8F-A571-9E892415E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173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1pPr>
    <a:lvl2pPr marL="330510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2pPr>
    <a:lvl3pPr marL="661020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3pPr>
    <a:lvl4pPr marL="991530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4pPr>
    <a:lvl5pPr marL="1322040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5pPr>
    <a:lvl6pPr marL="1652549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6pPr>
    <a:lvl7pPr marL="1983059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7pPr>
    <a:lvl8pPr marL="2313569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8pPr>
    <a:lvl9pPr marL="2644079" algn="l" defTabSz="661020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164152EC-1FD5-6AF1-7380-8B1EA8D627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411"/>
          <a:stretch/>
        </p:blipFill>
        <p:spPr>
          <a:xfrm>
            <a:off x="3528899" y="174152"/>
            <a:ext cx="2113130" cy="797365"/>
          </a:xfrm>
          <a:prstGeom prst="rect">
            <a:avLst/>
          </a:prstGeom>
          <a:effectLst/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2E2FDCC-82DD-BF4D-1394-1DC284CC4772}"/>
              </a:ext>
            </a:extLst>
          </p:cNvPr>
          <p:cNvSpPr txBox="1"/>
          <p:nvPr userDrawn="1"/>
        </p:nvSpPr>
        <p:spPr>
          <a:xfrm>
            <a:off x="1985147" y="174152"/>
            <a:ext cx="2312059" cy="815608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2400" b="1" i="0" kern="1200" dirty="0">
                <a:solidFill>
                  <a:schemeClr val="bg1"/>
                </a:solidFill>
                <a:effectLst/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SESSION </a:t>
            </a:r>
          </a:p>
          <a:p>
            <a:pPr algn="l"/>
            <a:r>
              <a:rPr lang="en-US" sz="2400" b="1" i="0" kern="1200" dirty="0">
                <a:solidFill>
                  <a:schemeClr val="bg1"/>
                </a:solidFill>
                <a:effectLst/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IOCARIBE</a:t>
            </a:r>
            <a:endParaRPr lang="en-US" sz="600" b="1" i="0" kern="1200" dirty="0">
              <a:solidFill>
                <a:schemeClr val="bg1"/>
              </a:solidFill>
              <a:effectLst/>
              <a:latin typeface="Myriad Pro" panose="020B070303040302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US" sz="500" b="1" i="0" kern="1200" dirty="0">
              <a:solidFill>
                <a:schemeClr val="bg1"/>
              </a:solidFill>
              <a:effectLst/>
              <a:latin typeface="Myriad Pro" panose="020B070303040302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12BA9DF-37BB-673F-6861-70D02DEA7D44}"/>
              </a:ext>
            </a:extLst>
          </p:cNvPr>
          <p:cNvSpPr txBox="1"/>
          <p:nvPr userDrawn="1"/>
        </p:nvSpPr>
        <p:spPr>
          <a:xfrm>
            <a:off x="450796" y="122406"/>
            <a:ext cx="1669130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6000" b="1" i="0" kern="1200" dirty="0">
                <a:solidFill>
                  <a:schemeClr val="bg1"/>
                </a:solidFill>
                <a:effectLst/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18</a:t>
            </a:r>
            <a:r>
              <a:rPr lang="en-US" sz="6000" b="1" i="0" kern="1200" baseline="30000" dirty="0">
                <a:solidFill>
                  <a:schemeClr val="bg1"/>
                </a:solidFill>
                <a:effectLst/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th</a:t>
            </a:r>
            <a:endParaRPr lang="es-CO" sz="60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2A9C135-A5DD-63C4-BA27-F6A489AF5835}"/>
              </a:ext>
            </a:extLst>
          </p:cNvPr>
          <p:cNvSpPr txBox="1"/>
          <p:nvPr userDrawn="1"/>
        </p:nvSpPr>
        <p:spPr>
          <a:xfrm>
            <a:off x="4418940" y="3079936"/>
            <a:ext cx="1673885" cy="346650"/>
          </a:xfrm>
          <a:prstGeom prst="hexagon">
            <a:avLst>
              <a:gd name="adj" fmla="val 0"/>
              <a:gd name="vf" fmla="val 115470"/>
            </a:avLst>
          </a:prstGeom>
          <a:noFill/>
          <a:effectLst/>
        </p:spPr>
        <p:txBody>
          <a:bodyPr wrap="square" lIns="45720" tIns="0" rIns="45720" bIns="0">
            <a:spAutoFit/>
          </a:bodyPr>
          <a:lstStyle>
            <a:defPPr>
              <a:defRPr lang="en-US"/>
            </a:defPPr>
            <a:lvl1pPr algn="r">
              <a:spcBef>
                <a:spcPct val="0"/>
              </a:spcBef>
              <a:buNone/>
              <a:defRPr sz="900" b="1" i="0">
                <a:solidFill>
                  <a:srgbClr val="1C659E"/>
                </a:solidFill>
                <a:effectLst/>
                <a:latin typeface="Myriad Pro" panose="020B0703030403020204" pitchFamily="34" charset="0"/>
                <a:ea typeface="+mj-ea"/>
                <a:cs typeface="Nirmala UI" panose="020B0502040204020203" pitchFamily="34" charset="0"/>
              </a:defRPr>
            </a:lvl1pPr>
          </a:lstStyle>
          <a:p>
            <a:r>
              <a:rPr lang="es-ES" dirty="0">
                <a:solidFill>
                  <a:schemeClr val="bg1"/>
                </a:solidFill>
              </a:rPr>
              <a:t>Brasilia, Brazil</a:t>
            </a:r>
          </a:p>
          <a:p>
            <a:r>
              <a:rPr lang="es-MX" dirty="0">
                <a:solidFill>
                  <a:schemeClr val="bg1"/>
                </a:solidFill>
              </a:rPr>
              <a:t>April 23–25, 2025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Marcador de texto 49">
            <a:extLst>
              <a:ext uri="{FF2B5EF4-FFF2-40B4-BE49-F238E27FC236}">
                <a16:creationId xmlns:a16="http://schemas.microsoft.com/office/drawing/2014/main" id="{A42017C7-0204-E20D-D501-7E1813E342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73141" y="1298631"/>
            <a:ext cx="3472111" cy="5002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FontTx/>
              <a:buNone/>
              <a:defRPr sz="3200" b="1" i="0" u="none" cap="small" baseline="0">
                <a:solidFill>
                  <a:schemeClr val="bg1"/>
                </a:solidFill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228463" indent="0">
              <a:buFontTx/>
              <a:buNone/>
              <a:defRPr/>
            </a:lvl2pPr>
            <a:lvl3pPr marL="456926" indent="0">
              <a:buFontTx/>
              <a:buNone/>
              <a:defRPr/>
            </a:lvl3pPr>
            <a:lvl4pPr marL="685389" indent="0">
              <a:buFontTx/>
              <a:buNone/>
              <a:defRPr/>
            </a:lvl4pPr>
            <a:lvl5pPr marL="913852" indent="0">
              <a:buFontTx/>
              <a:buNone/>
              <a:defRPr/>
            </a:lvl5pPr>
          </a:lstStyle>
          <a:p>
            <a:pPr lvl="0"/>
            <a:r>
              <a:rPr lang="es-MX" dirty="0"/>
              <a:t>Tema - </a:t>
            </a:r>
            <a:r>
              <a:rPr lang="es-MX" dirty="0" err="1"/>
              <a:t>Theme</a:t>
            </a:r>
            <a:endParaRPr lang="es-MX" dirty="0"/>
          </a:p>
        </p:txBody>
      </p:sp>
      <p:sp>
        <p:nvSpPr>
          <p:cNvPr id="24" name="Marcador de texto 49">
            <a:extLst>
              <a:ext uri="{FF2B5EF4-FFF2-40B4-BE49-F238E27FC236}">
                <a16:creationId xmlns:a16="http://schemas.microsoft.com/office/drawing/2014/main" id="{AA334358-E62B-2B72-78AF-1FBD68DB659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9232" y="2325375"/>
            <a:ext cx="3202055" cy="415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FontTx/>
              <a:buNone/>
              <a:defRPr sz="1200" b="1" i="0" u="none" cap="small" baseline="0">
                <a:solidFill>
                  <a:schemeClr val="bg1"/>
                </a:solidFill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228463" indent="0">
              <a:buFontTx/>
              <a:buNone/>
              <a:defRPr/>
            </a:lvl2pPr>
            <a:lvl3pPr marL="456926" indent="0">
              <a:buFontTx/>
              <a:buNone/>
              <a:defRPr/>
            </a:lvl3pPr>
            <a:lvl4pPr marL="685389" indent="0">
              <a:buFontTx/>
              <a:buNone/>
              <a:defRPr/>
            </a:lvl4pPr>
            <a:lvl5pPr marL="913852" indent="0">
              <a:buFontTx/>
              <a:buNone/>
              <a:defRPr/>
            </a:lvl5pPr>
          </a:lstStyle>
          <a:p>
            <a:pPr lvl="0"/>
            <a:r>
              <a:rPr lang="es-MX" dirty="0"/>
              <a:t>Nombre del presentador y/o moderador - </a:t>
            </a:r>
            <a:r>
              <a:rPr lang="en-US" dirty="0"/>
              <a:t>Name of Presenter and/or Moderator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93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18249" y="3176704"/>
            <a:ext cx="2056328" cy="182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1222297" y="1"/>
            <a:ext cx="4870528" cy="343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99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0AA3855-DC85-AAB8-7474-081AC97A7729}"/>
              </a:ext>
            </a:extLst>
          </p:cNvPr>
          <p:cNvGrpSpPr/>
          <p:nvPr userDrawn="1"/>
        </p:nvGrpSpPr>
        <p:grpSpPr>
          <a:xfrm>
            <a:off x="0" y="1"/>
            <a:ext cx="6092825" cy="3432153"/>
            <a:chOff x="0" y="-4737"/>
            <a:chExt cx="6105168" cy="343215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grpSpPr>
        <p:sp>
          <p:nvSpPr>
            <p:cNvPr id="10" name="Rectangle"/>
            <p:cNvSpPr/>
            <p:nvPr userDrawn="1"/>
          </p:nvSpPr>
          <p:spPr>
            <a:xfrm rot="5400000">
              <a:off x="4949416" y="1882614"/>
              <a:ext cx="1643998" cy="78226"/>
            </a:xfrm>
            <a:prstGeom prst="rect">
              <a:avLst/>
            </a:prstGeom>
            <a:grpFill/>
            <a:ln w="12700">
              <a:miter lim="400000"/>
            </a:ln>
          </p:spPr>
          <p:txBody>
            <a:bodyPr lIns="32495" tIns="32495" rIns="32495" bIns="32495" anchor="ctr"/>
            <a:lstStyle/>
            <a:p>
              <a:pPr>
                <a:defRPr>
                  <a:solidFill>
                    <a:srgbClr val="3C3C3C"/>
                  </a:solidFill>
                </a:defRPr>
              </a:pPr>
              <a:endParaRPr sz="899"/>
            </a:p>
          </p:txBody>
        </p:sp>
        <p:sp>
          <p:nvSpPr>
            <p:cNvPr id="2" name="Rectangle 1"/>
            <p:cNvSpPr/>
            <p:nvPr userDrawn="1"/>
          </p:nvSpPr>
          <p:spPr>
            <a:xfrm>
              <a:off x="0" y="0"/>
              <a:ext cx="1222297" cy="342741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99" dirty="0"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CDA839B6-A143-BA5E-A1EE-EFD7E79A4134}"/>
                </a:ext>
              </a:extLst>
            </p:cNvPr>
            <p:cNvSpPr/>
            <p:nvPr userDrawn="1"/>
          </p:nvSpPr>
          <p:spPr>
            <a:xfrm rot="5400000">
              <a:off x="5154760" y="1793318"/>
              <a:ext cx="1643998" cy="256818"/>
            </a:xfrm>
            <a:prstGeom prst="rect">
              <a:avLst/>
            </a:prstGeom>
            <a:grpFill/>
            <a:ln w="12700">
              <a:miter lim="400000"/>
            </a:ln>
          </p:spPr>
          <p:txBody>
            <a:bodyPr lIns="32495" tIns="32495" rIns="32495" bIns="32495" anchor="ctr"/>
            <a:lstStyle/>
            <a:p>
              <a:pPr>
                <a:defRPr>
                  <a:solidFill>
                    <a:srgbClr val="3C3C3C"/>
                  </a:solidFill>
                </a:defRPr>
              </a:pPr>
              <a:endParaRPr sz="899"/>
            </a:p>
          </p:txBody>
        </p:sp>
        <p:sp>
          <p:nvSpPr>
            <p:cNvPr id="9" name="Rectangle">
              <a:extLst>
                <a:ext uri="{FF2B5EF4-FFF2-40B4-BE49-F238E27FC236}">
                  <a16:creationId xmlns:a16="http://schemas.microsoft.com/office/drawing/2014/main" id="{0750565B-2638-5159-D120-08CFAF2A7364}"/>
                </a:ext>
              </a:extLst>
            </p:cNvPr>
            <p:cNvSpPr/>
            <p:nvPr userDrawn="1"/>
          </p:nvSpPr>
          <p:spPr>
            <a:xfrm rot="5400000">
              <a:off x="-395545" y="1653801"/>
              <a:ext cx="3432153" cy="115077"/>
            </a:xfrm>
            <a:prstGeom prst="rect">
              <a:avLst/>
            </a:prstGeom>
            <a:grpFill/>
            <a:ln w="12700">
              <a:miter lim="400000"/>
            </a:ln>
          </p:spPr>
          <p:txBody>
            <a:bodyPr lIns="32495" tIns="32495" rIns="32495" bIns="32495" anchor="ctr"/>
            <a:lstStyle/>
            <a:p>
              <a:pPr>
                <a:defRPr>
                  <a:solidFill>
                    <a:srgbClr val="3C3C3C"/>
                  </a:solidFill>
                </a:defRPr>
              </a:pPr>
              <a:endParaRPr sz="899"/>
            </a:p>
          </p:txBody>
        </p:sp>
      </p:grpSp>
      <p:sp>
        <p:nvSpPr>
          <p:cNvPr id="11" name="Marcador de texto 49">
            <a:extLst>
              <a:ext uri="{FF2B5EF4-FFF2-40B4-BE49-F238E27FC236}">
                <a16:creationId xmlns:a16="http://schemas.microsoft.com/office/drawing/2014/main" id="{64C3F36D-A261-AF4A-DD73-7D60AB063393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711005" y="1108131"/>
            <a:ext cx="3789801" cy="6886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1600" b="1" cap="small" baseline="0">
                <a:solidFill>
                  <a:srgbClr val="0072BC"/>
                </a:solidFill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228463" indent="0">
              <a:buFontTx/>
              <a:buNone/>
              <a:defRPr/>
            </a:lvl2pPr>
            <a:lvl3pPr marL="456926" indent="0">
              <a:buFontTx/>
              <a:buNone/>
              <a:defRPr/>
            </a:lvl3pPr>
            <a:lvl4pPr marL="685389" indent="0">
              <a:buFontTx/>
              <a:buNone/>
              <a:defRPr/>
            </a:lvl4pPr>
            <a:lvl5pPr marL="913852" indent="0">
              <a:buFontTx/>
              <a:buNone/>
              <a:defRPr/>
            </a:lvl5pPr>
          </a:lstStyle>
          <a:p>
            <a:pPr lvl="0"/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sección</a:t>
            </a:r>
            <a:r>
              <a:rPr lang="en-US" dirty="0"/>
              <a:t> - Section name</a:t>
            </a:r>
          </a:p>
          <a:p>
            <a:pPr lvl="0"/>
            <a:endParaRPr lang="es-ES" dirty="0"/>
          </a:p>
        </p:txBody>
      </p:sp>
      <p:sp>
        <p:nvSpPr>
          <p:cNvPr id="12" name="Marcador de texto 49">
            <a:extLst>
              <a:ext uri="{FF2B5EF4-FFF2-40B4-BE49-F238E27FC236}">
                <a16:creationId xmlns:a16="http://schemas.microsoft.com/office/drawing/2014/main" id="{BCE36487-9972-BE5D-3EA7-A8D5E3825B39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711005" y="2143818"/>
            <a:ext cx="3789800" cy="6083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1200" cap="small" baseline="0">
                <a:solidFill>
                  <a:srgbClr val="0072BC"/>
                </a:solidFill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228463" indent="0">
              <a:buFontTx/>
              <a:buNone/>
              <a:defRPr/>
            </a:lvl2pPr>
            <a:lvl3pPr marL="456926" indent="0">
              <a:buFontTx/>
              <a:buNone/>
              <a:defRPr/>
            </a:lvl3pPr>
            <a:lvl4pPr marL="685389" indent="0">
              <a:buFontTx/>
              <a:buNone/>
              <a:defRPr/>
            </a:lvl4pPr>
            <a:lvl5pPr marL="913852" indent="0">
              <a:buFontTx/>
              <a:buNone/>
              <a:defRPr/>
            </a:lvl5pPr>
          </a:lstStyle>
          <a:p>
            <a:pPr lvl="0"/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presentador</a:t>
            </a:r>
            <a:r>
              <a:rPr lang="en-US" dirty="0"/>
              <a:t> y/o </a:t>
            </a:r>
            <a:r>
              <a:rPr lang="en-US" dirty="0" err="1"/>
              <a:t>moderador</a:t>
            </a:r>
            <a:r>
              <a:rPr lang="en-US" dirty="0"/>
              <a:t> - Name of Presenter and/or Moderator</a:t>
            </a:r>
          </a:p>
          <a:p>
            <a:pPr lvl="0"/>
            <a:endParaRPr lang="es-ES" dirty="0"/>
          </a:p>
        </p:txBody>
      </p:sp>
      <p:pic>
        <p:nvPicPr>
          <p:cNvPr id="4" name="Imagen 3" descr="Texto&#10;&#10;El contenido generado por IA puede ser incorrecto.">
            <a:extLst>
              <a:ext uri="{FF2B5EF4-FFF2-40B4-BE49-F238E27FC236}">
                <a16:creationId xmlns:a16="http://schemas.microsoft.com/office/drawing/2014/main" id="{A94FDEA7-34F9-2590-706D-60E7EBA34B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602" y="74497"/>
            <a:ext cx="1896358" cy="70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3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18249" y="3176704"/>
            <a:ext cx="2056328" cy="182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1222297" y="-1"/>
            <a:ext cx="4870528" cy="3427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99">
              <a:solidFill>
                <a:srgbClr val="0069B4"/>
              </a:solidFill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0AA3855-DC85-AAB8-7474-081AC97A7729}"/>
              </a:ext>
            </a:extLst>
          </p:cNvPr>
          <p:cNvGrpSpPr/>
          <p:nvPr userDrawn="1"/>
        </p:nvGrpSpPr>
        <p:grpSpPr>
          <a:xfrm>
            <a:off x="0" y="-1"/>
            <a:ext cx="6090954" cy="3427413"/>
            <a:chOff x="0" y="-1"/>
            <a:chExt cx="6090954" cy="3427416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grpSpPr>
        <p:sp>
          <p:nvSpPr>
            <p:cNvPr id="10" name="Rectangle"/>
            <p:cNvSpPr/>
            <p:nvPr userDrawn="1"/>
          </p:nvSpPr>
          <p:spPr>
            <a:xfrm rot="5400000">
              <a:off x="4935202" y="1882614"/>
              <a:ext cx="1643998" cy="78226"/>
            </a:xfrm>
            <a:prstGeom prst="rect">
              <a:avLst/>
            </a:prstGeom>
            <a:grpFill/>
            <a:ln w="12700">
              <a:miter lim="400000"/>
            </a:ln>
          </p:spPr>
          <p:txBody>
            <a:bodyPr lIns="32495" tIns="32495" rIns="32495" bIns="32495" anchor="ctr"/>
            <a:lstStyle/>
            <a:p>
              <a:pPr>
                <a:defRPr>
                  <a:solidFill>
                    <a:srgbClr val="3C3C3C"/>
                  </a:solidFill>
                </a:defRPr>
              </a:pPr>
              <a:endParaRPr sz="899"/>
            </a:p>
          </p:txBody>
        </p:sp>
        <p:sp>
          <p:nvSpPr>
            <p:cNvPr id="2" name="Rectangle 1"/>
            <p:cNvSpPr/>
            <p:nvPr userDrawn="1"/>
          </p:nvSpPr>
          <p:spPr>
            <a:xfrm>
              <a:off x="0" y="0"/>
              <a:ext cx="1222297" cy="342741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99" dirty="0"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CDA839B6-A143-BA5E-A1EE-EFD7E79A4134}"/>
                </a:ext>
              </a:extLst>
            </p:cNvPr>
            <p:cNvSpPr/>
            <p:nvPr userDrawn="1"/>
          </p:nvSpPr>
          <p:spPr>
            <a:xfrm rot="5400000">
              <a:off x="5140546" y="1793318"/>
              <a:ext cx="1643998" cy="256818"/>
            </a:xfrm>
            <a:prstGeom prst="rect">
              <a:avLst/>
            </a:prstGeom>
            <a:grpFill/>
            <a:ln w="12700">
              <a:miter lim="400000"/>
            </a:ln>
          </p:spPr>
          <p:txBody>
            <a:bodyPr lIns="32495" tIns="32495" rIns="32495" bIns="32495" anchor="ctr"/>
            <a:lstStyle/>
            <a:p>
              <a:pPr>
                <a:defRPr>
                  <a:solidFill>
                    <a:srgbClr val="3C3C3C"/>
                  </a:solidFill>
                </a:defRPr>
              </a:pPr>
              <a:endParaRPr sz="899"/>
            </a:p>
          </p:txBody>
        </p:sp>
        <p:sp>
          <p:nvSpPr>
            <p:cNvPr id="9" name="Rectangle">
              <a:extLst>
                <a:ext uri="{FF2B5EF4-FFF2-40B4-BE49-F238E27FC236}">
                  <a16:creationId xmlns:a16="http://schemas.microsoft.com/office/drawing/2014/main" id="{0750565B-2638-5159-D120-08CFAF2A7364}"/>
                </a:ext>
              </a:extLst>
            </p:cNvPr>
            <p:cNvSpPr/>
            <p:nvPr userDrawn="1"/>
          </p:nvSpPr>
          <p:spPr>
            <a:xfrm rot="5400000">
              <a:off x="-403656" y="1666649"/>
              <a:ext cx="3427416" cy="94116"/>
            </a:xfrm>
            <a:prstGeom prst="rect">
              <a:avLst/>
            </a:prstGeom>
            <a:grpFill/>
            <a:ln w="12700">
              <a:miter lim="400000"/>
            </a:ln>
          </p:spPr>
          <p:txBody>
            <a:bodyPr lIns="32495" tIns="32495" rIns="32495" bIns="32495" anchor="ctr"/>
            <a:lstStyle/>
            <a:p>
              <a:pPr>
                <a:defRPr>
                  <a:solidFill>
                    <a:srgbClr val="3C3C3C"/>
                  </a:solidFill>
                </a:defRPr>
              </a:pPr>
              <a:endParaRPr sz="899"/>
            </a:p>
          </p:txBody>
        </p:sp>
      </p:grpSp>
      <p:sp>
        <p:nvSpPr>
          <p:cNvPr id="11" name="Marcador de texto 49">
            <a:extLst>
              <a:ext uri="{FF2B5EF4-FFF2-40B4-BE49-F238E27FC236}">
                <a16:creationId xmlns:a16="http://schemas.microsoft.com/office/drawing/2014/main" id="{64C3F36D-A261-AF4A-DD73-7D60AB063393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711005" y="1108131"/>
            <a:ext cx="3789801" cy="6886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1600" b="1" cap="small" baseline="0">
                <a:solidFill>
                  <a:srgbClr val="0069B4"/>
                </a:solidFill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228463" indent="0">
              <a:buFontTx/>
              <a:buNone/>
              <a:defRPr/>
            </a:lvl2pPr>
            <a:lvl3pPr marL="456926" indent="0">
              <a:buFontTx/>
              <a:buNone/>
              <a:defRPr/>
            </a:lvl3pPr>
            <a:lvl4pPr marL="685389" indent="0">
              <a:buFontTx/>
              <a:buNone/>
              <a:defRPr/>
            </a:lvl4pPr>
            <a:lvl5pPr marL="913852" indent="0">
              <a:buFontTx/>
              <a:buNone/>
              <a:defRPr/>
            </a:lvl5pPr>
          </a:lstStyle>
          <a:p>
            <a:pPr lvl="0"/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sección</a:t>
            </a:r>
            <a:r>
              <a:rPr lang="en-US" dirty="0"/>
              <a:t> - Section name</a:t>
            </a:r>
          </a:p>
          <a:p>
            <a:pPr lvl="0"/>
            <a:endParaRPr lang="es-ES" dirty="0"/>
          </a:p>
        </p:txBody>
      </p:sp>
      <p:sp>
        <p:nvSpPr>
          <p:cNvPr id="12" name="Marcador de texto 49">
            <a:extLst>
              <a:ext uri="{FF2B5EF4-FFF2-40B4-BE49-F238E27FC236}">
                <a16:creationId xmlns:a16="http://schemas.microsoft.com/office/drawing/2014/main" id="{BCE36487-9972-BE5D-3EA7-A8D5E3825B39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711005" y="2143818"/>
            <a:ext cx="3789800" cy="6083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1200" cap="small" baseline="0">
                <a:solidFill>
                  <a:srgbClr val="0069B4"/>
                </a:solidFill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228463" indent="0">
              <a:buFontTx/>
              <a:buNone/>
              <a:defRPr/>
            </a:lvl2pPr>
            <a:lvl3pPr marL="456926" indent="0">
              <a:buFontTx/>
              <a:buNone/>
              <a:defRPr/>
            </a:lvl3pPr>
            <a:lvl4pPr marL="685389" indent="0">
              <a:buFontTx/>
              <a:buNone/>
              <a:defRPr/>
            </a:lvl4pPr>
            <a:lvl5pPr marL="913852" indent="0">
              <a:buFontTx/>
              <a:buNone/>
              <a:defRPr/>
            </a:lvl5pPr>
          </a:lstStyle>
          <a:p>
            <a:pPr lvl="0"/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presentador</a:t>
            </a:r>
            <a:r>
              <a:rPr lang="en-US" dirty="0"/>
              <a:t> y/o </a:t>
            </a:r>
            <a:r>
              <a:rPr lang="en-US" dirty="0" err="1"/>
              <a:t>moderador</a:t>
            </a:r>
            <a:r>
              <a:rPr lang="en-US" dirty="0"/>
              <a:t> - Name of Presenter and/or Moderator</a:t>
            </a:r>
          </a:p>
          <a:p>
            <a:pPr lvl="0"/>
            <a:endParaRPr lang="es-ES" dirty="0"/>
          </a:p>
        </p:txBody>
      </p:sp>
      <p:pic>
        <p:nvPicPr>
          <p:cNvPr id="3" name="Imagen 2" descr="Texto&#10;&#10;El contenido generado por IA puede ser incorrecto.">
            <a:extLst>
              <a:ext uri="{FF2B5EF4-FFF2-40B4-BE49-F238E27FC236}">
                <a16:creationId xmlns:a16="http://schemas.microsoft.com/office/drawing/2014/main" id="{7F960C83-4EB2-C399-58DA-273FD97338F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602" y="74497"/>
            <a:ext cx="1896358" cy="70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2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objetos">
    <p:bg>
      <p:bgPr>
        <a:solidFill>
          <a:srgbClr val="1173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0D1B0D7D-4AEF-5C89-5E05-4201A9B96570}"/>
              </a:ext>
            </a:extLst>
          </p:cNvPr>
          <p:cNvSpPr/>
          <p:nvPr userDrawn="1"/>
        </p:nvSpPr>
        <p:spPr>
          <a:xfrm>
            <a:off x="-1667" y="0"/>
            <a:ext cx="6094492" cy="3427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0069B4"/>
              </a:solidFill>
            </a:endParaRPr>
          </a:p>
        </p:txBody>
      </p:sp>
      <p:sp>
        <p:nvSpPr>
          <p:cNvPr id="23" name="Marcador de contenido 8">
            <a:extLst>
              <a:ext uri="{FF2B5EF4-FFF2-40B4-BE49-F238E27FC236}">
                <a16:creationId xmlns:a16="http://schemas.microsoft.com/office/drawing/2014/main" id="{D41CC93D-70A3-E0C6-051B-6D6A4395BCF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5104" y="613250"/>
            <a:ext cx="5662614" cy="245380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1pPr>
            <a:lvl2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2pPr>
            <a:lvl3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3pPr>
            <a:lvl4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4pPr>
            <a:lvl5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24" name="Título 2">
            <a:extLst>
              <a:ext uri="{FF2B5EF4-FFF2-40B4-BE49-F238E27FC236}">
                <a16:creationId xmlns:a16="http://schemas.microsoft.com/office/drawing/2014/main" id="{8369A6C5-1D3F-F7C7-B6D0-51B004678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104" y="145143"/>
            <a:ext cx="4661696" cy="362857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rgbClr val="0069B4"/>
                </a:solidFill>
                <a:latin typeface="Myriad Pro" panose="020B0703030403020204" pitchFamily="34" charset="0"/>
              </a:defRPr>
            </a:lvl1pPr>
          </a:lstStyle>
          <a:p>
            <a:r>
              <a:rPr lang="es-ES" dirty="0"/>
              <a:t>Title / Subtitle</a:t>
            </a:r>
            <a:endParaRPr lang="es-CO" dirty="0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35F3374-FB9A-9FB1-C71F-0D09C9207A4D}"/>
              </a:ext>
            </a:extLst>
          </p:cNvPr>
          <p:cNvGrpSpPr/>
          <p:nvPr userDrawn="1"/>
        </p:nvGrpSpPr>
        <p:grpSpPr>
          <a:xfrm>
            <a:off x="-1596" y="149881"/>
            <a:ext cx="6094421" cy="3282270"/>
            <a:chOff x="-1596" y="145143"/>
            <a:chExt cx="6094421" cy="328227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3757226C-C35D-CD85-941B-B4D170CF8EF7}"/>
                </a:ext>
              </a:extLst>
            </p:cNvPr>
            <p:cNvSpPr/>
            <p:nvPr userDrawn="1"/>
          </p:nvSpPr>
          <p:spPr>
            <a:xfrm>
              <a:off x="-3" y="3163412"/>
              <a:ext cx="6092828" cy="264001"/>
            </a:xfrm>
            <a:prstGeom prst="rect">
              <a:avLst/>
            </a:prstGeom>
            <a:grpFill/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9" name="Diagrama de flujo: conector fuera de página 8">
              <a:extLst>
                <a:ext uri="{FF2B5EF4-FFF2-40B4-BE49-F238E27FC236}">
                  <a16:creationId xmlns:a16="http://schemas.microsoft.com/office/drawing/2014/main" id="{63F8341E-7C86-87DE-7E89-D93E05B18F29}"/>
                </a:ext>
              </a:extLst>
            </p:cNvPr>
            <p:cNvSpPr/>
            <p:nvPr userDrawn="1"/>
          </p:nvSpPr>
          <p:spPr>
            <a:xfrm rot="16200000">
              <a:off x="-102360" y="245907"/>
              <a:ext cx="368224" cy="166696"/>
            </a:xfrm>
            <a:prstGeom prst="flowChartOffpageConnector">
              <a:avLst/>
            </a:prstGeom>
            <a:grpFill/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s-CO" dirty="0"/>
            </a:p>
          </p:txBody>
        </p:sp>
      </p:grpSp>
      <p:pic>
        <p:nvPicPr>
          <p:cNvPr id="4" name="Imagen 3" descr="Texto&#10;&#10;El contenido generado por IA puede ser incorrecto.">
            <a:extLst>
              <a:ext uri="{FF2B5EF4-FFF2-40B4-BE49-F238E27FC236}">
                <a16:creationId xmlns:a16="http://schemas.microsoft.com/office/drawing/2014/main" id="{C5100ED2-5105-D8C7-BC37-B0252BB9EE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804" y="132519"/>
            <a:ext cx="1042600" cy="388104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A9629D03-8B96-7214-B85A-225B32281D17}"/>
              </a:ext>
            </a:extLst>
          </p:cNvPr>
          <p:cNvCxnSpPr>
            <a:cxnSpLocks/>
          </p:cNvCxnSpPr>
          <p:nvPr userDrawn="1"/>
        </p:nvCxnSpPr>
        <p:spPr>
          <a:xfrm>
            <a:off x="-3" y="3219605"/>
            <a:ext cx="60928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DE6894E0-3289-6B34-4E7C-33C53956BD47}"/>
              </a:ext>
            </a:extLst>
          </p:cNvPr>
          <p:cNvCxnSpPr>
            <a:cxnSpLocks/>
          </p:cNvCxnSpPr>
          <p:nvPr userDrawn="1"/>
        </p:nvCxnSpPr>
        <p:spPr>
          <a:xfrm>
            <a:off x="786" y="3168278"/>
            <a:ext cx="60928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6842E88-B49F-6D86-3108-882F3E8D199C}"/>
              </a:ext>
            </a:extLst>
          </p:cNvPr>
          <p:cNvCxnSpPr>
            <a:cxnSpLocks/>
            <a:stCxn id="9" idx="0"/>
            <a:endCxn id="9" idx="2"/>
          </p:cNvCxnSpPr>
          <p:nvPr userDrawn="1"/>
        </p:nvCxnSpPr>
        <p:spPr>
          <a:xfrm>
            <a:off x="-1596" y="333993"/>
            <a:ext cx="1666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10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solidFill>
          <a:srgbClr val="1173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0D1B0D7D-4AEF-5C89-5E05-4201A9B96570}"/>
              </a:ext>
            </a:extLst>
          </p:cNvPr>
          <p:cNvSpPr/>
          <p:nvPr userDrawn="1"/>
        </p:nvSpPr>
        <p:spPr>
          <a:xfrm>
            <a:off x="-1667" y="0"/>
            <a:ext cx="6094492" cy="3427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Marcador de contenido 8">
            <a:extLst>
              <a:ext uri="{FF2B5EF4-FFF2-40B4-BE49-F238E27FC236}">
                <a16:creationId xmlns:a16="http://schemas.microsoft.com/office/drawing/2014/main" id="{D41CC93D-70A3-E0C6-051B-6D6A4395BCF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5104" y="613250"/>
            <a:ext cx="5662614" cy="245380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1pPr>
            <a:lvl2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2pPr>
            <a:lvl3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3pPr>
            <a:lvl4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4pPr>
            <a:lvl5pPr>
              <a:defRPr sz="1100">
                <a:solidFill>
                  <a:srgbClr val="0069B4"/>
                </a:solidFill>
                <a:latin typeface="Myriad Pro" panose="020B0703030403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24" name="Título 2">
            <a:extLst>
              <a:ext uri="{FF2B5EF4-FFF2-40B4-BE49-F238E27FC236}">
                <a16:creationId xmlns:a16="http://schemas.microsoft.com/office/drawing/2014/main" id="{8369A6C5-1D3F-F7C7-B6D0-51B004678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104" y="145143"/>
            <a:ext cx="4490246" cy="362857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rgbClr val="0069B4"/>
                </a:solidFill>
                <a:latin typeface="Myriad Pro" panose="020B0703030403020204" pitchFamily="34" charset="0"/>
              </a:defRPr>
            </a:lvl1pPr>
          </a:lstStyle>
          <a:p>
            <a:r>
              <a:rPr lang="es-ES" dirty="0"/>
              <a:t>Title / Subtitle</a:t>
            </a:r>
            <a:endParaRPr lang="es-CO" dirty="0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35F3374-FB9A-9FB1-C71F-0D09C9207A4D}"/>
              </a:ext>
            </a:extLst>
          </p:cNvPr>
          <p:cNvGrpSpPr/>
          <p:nvPr userDrawn="1"/>
        </p:nvGrpSpPr>
        <p:grpSpPr>
          <a:xfrm>
            <a:off x="-1596" y="149881"/>
            <a:ext cx="6094421" cy="3282270"/>
            <a:chOff x="-1596" y="145143"/>
            <a:chExt cx="6094421" cy="328227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3757226C-C35D-CD85-941B-B4D170CF8EF7}"/>
                </a:ext>
              </a:extLst>
            </p:cNvPr>
            <p:cNvSpPr/>
            <p:nvPr userDrawn="1"/>
          </p:nvSpPr>
          <p:spPr>
            <a:xfrm>
              <a:off x="-3" y="3163412"/>
              <a:ext cx="6092828" cy="264001"/>
            </a:xfrm>
            <a:prstGeom prst="rect">
              <a:avLst/>
            </a:prstGeom>
            <a:grpFill/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9" name="Diagrama de flujo: conector fuera de página 8">
              <a:extLst>
                <a:ext uri="{FF2B5EF4-FFF2-40B4-BE49-F238E27FC236}">
                  <a16:creationId xmlns:a16="http://schemas.microsoft.com/office/drawing/2014/main" id="{63F8341E-7C86-87DE-7E89-D93E05B18F29}"/>
                </a:ext>
              </a:extLst>
            </p:cNvPr>
            <p:cNvSpPr/>
            <p:nvPr userDrawn="1"/>
          </p:nvSpPr>
          <p:spPr>
            <a:xfrm rot="16200000">
              <a:off x="-102360" y="245907"/>
              <a:ext cx="368224" cy="166696"/>
            </a:xfrm>
            <a:prstGeom prst="flowChartOffpageConnec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</p:grpSp>
      <p:pic>
        <p:nvPicPr>
          <p:cNvPr id="3" name="Imagen 2" descr="Texto&#10;&#10;El contenido generado por IA puede ser incorrecto.">
            <a:extLst>
              <a:ext uri="{FF2B5EF4-FFF2-40B4-BE49-F238E27FC236}">
                <a16:creationId xmlns:a16="http://schemas.microsoft.com/office/drawing/2014/main" id="{378FD67A-E513-F72D-4479-6323E7DE2E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804" y="132519"/>
            <a:ext cx="1042600" cy="388104"/>
          </a:xfrm>
          <a:prstGeom prst="rect">
            <a:avLst/>
          </a:prstGeom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661408D-CE3F-92BD-8BC1-2E766A058258}"/>
              </a:ext>
            </a:extLst>
          </p:cNvPr>
          <p:cNvCxnSpPr>
            <a:cxnSpLocks/>
          </p:cNvCxnSpPr>
          <p:nvPr userDrawn="1"/>
        </p:nvCxnSpPr>
        <p:spPr>
          <a:xfrm>
            <a:off x="-3" y="3219605"/>
            <a:ext cx="60928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A69C64F6-08C2-3605-9E22-C1B936C2AACD}"/>
              </a:ext>
            </a:extLst>
          </p:cNvPr>
          <p:cNvCxnSpPr>
            <a:cxnSpLocks/>
          </p:cNvCxnSpPr>
          <p:nvPr userDrawn="1"/>
        </p:nvCxnSpPr>
        <p:spPr>
          <a:xfrm>
            <a:off x="786" y="3168278"/>
            <a:ext cx="60928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B0DCCF0-94BC-41C0-514D-13DB700AF043}"/>
              </a:ext>
            </a:extLst>
          </p:cNvPr>
          <p:cNvCxnSpPr>
            <a:cxnSpLocks/>
          </p:cNvCxnSpPr>
          <p:nvPr userDrawn="1"/>
        </p:nvCxnSpPr>
        <p:spPr>
          <a:xfrm>
            <a:off x="-1596" y="329255"/>
            <a:ext cx="1666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36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B3663A3-41D9-3372-E1D0-95BFE3A71D49}"/>
              </a:ext>
            </a:extLst>
          </p:cNvPr>
          <p:cNvSpPr/>
          <p:nvPr userDrawn="1"/>
        </p:nvSpPr>
        <p:spPr>
          <a:xfrm>
            <a:off x="-1" y="-1"/>
            <a:ext cx="6092825" cy="3427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940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69D10169-2B84-4A6A-7108-ED8DFBDED410}"/>
              </a:ext>
            </a:extLst>
          </p:cNvPr>
          <p:cNvSpPr/>
          <p:nvPr userDrawn="1"/>
        </p:nvSpPr>
        <p:spPr>
          <a:xfrm>
            <a:off x="47378" y="1476523"/>
            <a:ext cx="5896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6498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anose="020B0503030403020204" pitchFamily="34" charset="0"/>
                <a:cs typeface="Arial" panose="020B0604020202020204" pitchFamily="34" charset="0"/>
                <a:sym typeface="Roboto"/>
              </a:rPr>
              <a:t>THANK YOU</a:t>
            </a: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yriad Pro" panose="020B0503030403020204" pitchFamily="34" charset="0"/>
              <a:cs typeface="Arial" panose="020B0604020202020204" pitchFamily="34" charset="0"/>
              <a:sym typeface="Roboto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D6F3D63-FEDF-8D3F-6237-66582606357E}"/>
              </a:ext>
            </a:extLst>
          </p:cNvPr>
          <p:cNvSpPr/>
          <p:nvPr userDrawn="1"/>
        </p:nvSpPr>
        <p:spPr>
          <a:xfrm>
            <a:off x="85281" y="1859754"/>
            <a:ext cx="58583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6498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anose="020B0503030403020204" pitchFamily="34" charset="0"/>
                <a:cs typeface="Arial" panose="020B0604020202020204" pitchFamily="34" charset="0"/>
                <a:sym typeface="Roboto"/>
              </a:rPr>
              <a:t>MUCHAS GRACIAS</a:t>
            </a: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yriad Pro" panose="020B0503030403020204" pitchFamily="34" charset="0"/>
              <a:cs typeface="Arial" panose="020B0604020202020204" pitchFamily="34" charset="0"/>
              <a:sym typeface="Roboto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8B63BFB-6E99-F8F7-C04B-8D730E185893}"/>
              </a:ext>
            </a:extLst>
          </p:cNvPr>
          <p:cNvSpPr/>
          <p:nvPr userDrawn="1"/>
        </p:nvSpPr>
        <p:spPr>
          <a:xfrm>
            <a:off x="85281" y="2289669"/>
            <a:ext cx="58583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r" defTabSz="64985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" panose="020B0503030403020204" pitchFamily="34" charset="0"/>
                <a:cs typeface="Arial" panose="020B0604020202020204" pitchFamily="34" charset="0"/>
              </a:rPr>
              <a:t>MERCI BEAUCOUP</a:t>
            </a:r>
          </a:p>
        </p:txBody>
      </p:sp>
      <p:sp>
        <p:nvSpPr>
          <p:cNvPr id="11" name="Marcador de texto 49">
            <a:extLst>
              <a:ext uri="{FF2B5EF4-FFF2-40B4-BE49-F238E27FC236}">
                <a16:creationId xmlns:a16="http://schemas.microsoft.com/office/drawing/2014/main" id="{2FE609A1-0804-C6AE-44E9-EE7A7D6C51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09849" y="2988104"/>
            <a:ext cx="4040637" cy="2294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FontTx/>
              <a:buNone/>
              <a:defRPr sz="1400" b="1" i="0" u="none" cap="small" baseline="0">
                <a:solidFill>
                  <a:schemeClr val="bg1"/>
                </a:solidFill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228463" indent="0">
              <a:buFontTx/>
              <a:buNone/>
              <a:defRPr/>
            </a:lvl2pPr>
            <a:lvl3pPr marL="456926" indent="0">
              <a:buFontTx/>
              <a:buNone/>
              <a:defRPr/>
            </a:lvl3pPr>
            <a:lvl4pPr marL="685389" indent="0">
              <a:buFontTx/>
              <a:buNone/>
              <a:defRPr/>
            </a:lvl4pPr>
            <a:lvl5pPr marL="913852" indent="0">
              <a:buFontTx/>
              <a:buNone/>
              <a:defRPr/>
            </a:lvl5pPr>
          </a:lstStyle>
          <a:p>
            <a:pPr lvl="0"/>
            <a:r>
              <a:rPr lang="es-CO" dirty="0"/>
              <a:t>Correo – Mail</a:t>
            </a:r>
            <a:endParaRPr lang="es-ES" dirty="0"/>
          </a:p>
        </p:txBody>
      </p:sp>
      <p:pic>
        <p:nvPicPr>
          <p:cNvPr id="5" name="Imagen 4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3879A109-6E32-7CA4-CB40-D9A050E747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411"/>
          <a:stretch/>
        </p:blipFill>
        <p:spPr>
          <a:xfrm>
            <a:off x="3528899" y="174152"/>
            <a:ext cx="2113130" cy="797365"/>
          </a:xfrm>
          <a:prstGeom prst="rect">
            <a:avLst/>
          </a:prstGeom>
          <a:effectLst/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2149952-4638-57C9-BD9D-27741306CA97}"/>
              </a:ext>
            </a:extLst>
          </p:cNvPr>
          <p:cNvSpPr txBox="1"/>
          <p:nvPr userDrawn="1"/>
        </p:nvSpPr>
        <p:spPr>
          <a:xfrm>
            <a:off x="1985147" y="174152"/>
            <a:ext cx="2312059" cy="815608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2400" b="1" i="0" kern="1200" dirty="0">
                <a:solidFill>
                  <a:schemeClr val="bg1"/>
                </a:solidFill>
                <a:effectLst/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SESSION </a:t>
            </a:r>
          </a:p>
          <a:p>
            <a:pPr algn="l"/>
            <a:r>
              <a:rPr lang="en-US" sz="2400" b="1" i="0" kern="1200" dirty="0">
                <a:solidFill>
                  <a:schemeClr val="bg1"/>
                </a:solidFill>
                <a:effectLst/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IOCARIBE</a:t>
            </a:r>
            <a:endParaRPr lang="en-US" sz="600" b="1" i="0" kern="1200" dirty="0">
              <a:solidFill>
                <a:schemeClr val="bg1"/>
              </a:solidFill>
              <a:effectLst/>
              <a:latin typeface="Myriad Pro" panose="020B070303040302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US" sz="500" b="1" i="0" kern="1200" dirty="0">
              <a:solidFill>
                <a:schemeClr val="bg1"/>
              </a:solidFill>
              <a:effectLst/>
              <a:latin typeface="Myriad Pro" panose="020B070303040302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3EA6D5E-F9FB-2628-57E5-86C20972A13C}"/>
              </a:ext>
            </a:extLst>
          </p:cNvPr>
          <p:cNvSpPr txBox="1"/>
          <p:nvPr userDrawn="1"/>
        </p:nvSpPr>
        <p:spPr>
          <a:xfrm>
            <a:off x="450796" y="122406"/>
            <a:ext cx="1669130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6000" b="1" i="0" kern="1200" dirty="0">
                <a:solidFill>
                  <a:schemeClr val="bg1"/>
                </a:solidFill>
                <a:effectLst/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18</a:t>
            </a:r>
            <a:r>
              <a:rPr lang="en-US" sz="6000" b="1" i="0" kern="1200" baseline="30000" dirty="0">
                <a:solidFill>
                  <a:schemeClr val="bg1"/>
                </a:solidFill>
                <a:effectLst/>
                <a:latin typeface="Myriad Pro" panose="020B0703030403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th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325891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DD3853E-5A6B-6609-9A05-78FD37936E92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6092825" cy="3427881"/>
          </a:xfrm>
          <a:prstGeom prst="rect">
            <a:avLst/>
          </a:prstGeom>
          <a:solidFill>
            <a:srgbClr val="1C659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E281E872-F644-8EFD-8DFF-6A6424AAFA7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 l="4819" t="-819" r="152" b="10587"/>
          <a:stretch/>
        </p:blipFill>
        <p:spPr>
          <a:xfrm>
            <a:off x="0" y="742949"/>
            <a:ext cx="2908300" cy="268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79" r:id="rId2"/>
    <p:sldLayoutId id="2147483882" r:id="rId3"/>
    <p:sldLayoutId id="2147483881" r:id="rId4"/>
    <p:sldLayoutId id="2147483880" r:id="rId5"/>
    <p:sldLayoutId id="2147483883" r:id="rId6"/>
    <p:sldLayoutId id="214748364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C9EB381E-7216-4A80-E813-E47F41C02D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0DEA07-6587-25C1-5FE6-FAC087F059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769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13269472-2A1B-802C-F707-E2A39751C5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9E8461-F8B4-6985-6CAD-1EFE1EDC51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847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72C66F2-92FD-04FB-6EB1-A5DCC5248D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DF5809-22A6-356A-7DF1-6BB5A80670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189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F31D175-BE56-83A5-EA9E-10DFD276473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C3FED80-92DE-13FA-2E05-1B8790796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551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3D6BB7EC-7475-0CB8-F8FB-AFD3000966C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8A53FC0-35A6-79DE-DC2C-67E30E8C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529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FE49565-4934-B914-EE8E-AE70942785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120303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13217</TotalTime>
  <Words>0</Words>
  <Application>Microsoft Office PowerPoint</Application>
  <PresentationFormat>Personalizado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Myriad Pro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IOCARIBE Template</dc:title>
  <dc:creator>Alex Palomino Cadena</dc:creator>
  <cp:lastModifiedBy>Alex Palomino C</cp:lastModifiedBy>
  <cp:revision>505</cp:revision>
  <dcterms:created xsi:type="dcterms:W3CDTF">2019-04-25T17:17:09Z</dcterms:created>
  <dcterms:modified xsi:type="dcterms:W3CDTF">2025-04-15T19:37:22Z</dcterms:modified>
</cp:coreProperties>
</file>