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65" r:id="rId2"/>
    <p:sldMasterId id="2147483667" r:id="rId3"/>
  </p:sldMasterIdLst>
  <p:notesMasterIdLst>
    <p:notesMasterId r:id="rId7"/>
  </p:notesMasterIdLst>
  <p:sldIdLst>
    <p:sldId id="257" r:id="rId4"/>
    <p:sldId id="270" r:id="rId5"/>
    <p:sldId id="271" r:id="rId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6" autoAdjust="0"/>
    <p:restoredTop sz="94660"/>
  </p:normalViewPr>
  <p:slideViewPr>
    <p:cSldViewPr snapToGrid="0" showGuides="1">
      <p:cViewPr varScale="1">
        <p:scale>
          <a:sx n="107" d="100"/>
          <a:sy n="107" d="100"/>
        </p:scale>
        <p:origin x="552"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647081-5016-435A-82C9-A1D43F282597}" type="datetimeFigureOut">
              <a:rPr kumimoji="1" lang="ja-JP" altLang="en-US" smtClean="0"/>
              <a:t>2025/3/24</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E11A65-F339-4817-AECB-6D478F96DE29}" type="slidenum">
              <a:rPr kumimoji="1" lang="ja-JP" altLang="en-US" smtClean="0"/>
              <a:t>‹#›</a:t>
            </a:fld>
            <a:endParaRPr kumimoji="1" lang="ja-JP" altLang="en-US"/>
          </a:p>
        </p:txBody>
      </p:sp>
    </p:spTree>
    <p:extLst>
      <p:ext uri="{BB962C8B-B14F-4D97-AF65-F5344CB8AC3E}">
        <p14:creationId xmlns:p14="http://schemas.microsoft.com/office/powerpoint/2010/main" val="5973724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82E7DA-12BF-4802-A01C-C6DE4C400865}" type="datetime1">
              <a:rPr kumimoji="1" lang="ja-JP" altLang="en-US" smtClean="0"/>
              <a:t>2025/3/24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261B85B-3F11-4807-BF0A-089ABAB91E6D}" type="slidenum">
              <a:rPr kumimoji="1" lang="ja-JP" altLang="en-US" smtClean="0"/>
              <a:t>‹#›</a:t>
            </a:fld>
            <a:endParaRPr kumimoji="1" lang="ja-JP" altLang="en-US"/>
          </a:p>
        </p:txBody>
      </p:sp>
    </p:spTree>
    <p:extLst>
      <p:ext uri="{BB962C8B-B14F-4D97-AF65-F5344CB8AC3E}">
        <p14:creationId xmlns:p14="http://schemas.microsoft.com/office/powerpoint/2010/main" val="1200939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FEA569-B11D-4A16-867C-BA7906E53C34}" type="datetime1">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61B85B-3F11-4807-BF0A-089ABAB91E6D}" type="slidenum">
              <a:rPr kumimoji="1" lang="ja-JP" altLang="en-US" smtClean="0"/>
              <a:t>‹#›</a:t>
            </a:fld>
            <a:endParaRPr kumimoji="1" lang="ja-JP" altLang="en-US"/>
          </a:p>
        </p:txBody>
      </p:sp>
    </p:spTree>
    <p:extLst>
      <p:ext uri="{BB962C8B-B14F-4D97-AF65-F5344CB8AC3E}">
        <p14:creationId xmlns:p14="http://schemas.microsoft.com/office/powerpoint/2010/main" val="2071432279"/>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BDBC18-4819-4AC7-8250-AF3C763A0A15}" type="datetime1">
              <a:rPr kumimoji="1" lang="ja-JP" altLang="en-US" smtClean="0"/>
              <a:t>2025/3/24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261B85B-3F11-4807-BF0A-089ABAB91E6D}" type="slidenum">
              <a:rPr kumimoji="1" lang="ja-JP" altLang="en-US" smtClean="0"/>
              <a:t>‹#›</a:t>
            </a:fld>
            <a:endParaRPr kumimoji="1" lang="ja-JP" altLang="en-US"/>
          </a:p>
        </p:txBody>
      </p:sp>
    </p:spTree>
    <p:extLst>
      <p:ext uri="{BB962C8B-B14F-4D97-AF65-F5344CB8AC3E}">
        <p14:creationId xmlns:p14="http://schemas.microsoft.com/office/powerpoint/2010/main" val="3901387205"/>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981939B-A42E-451E-B7B1-AEBDA3FF056A}" type="datetime1">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61B85B-3F11-4807-BF0A-089ABAB91E6D}" type="slidenum">
              <a:rPr kumimoji="1" lang="ja-JP" altLang="en-US" smtClean="0"/>
              <a:t>‹#›</a:t>
            </a:fld>
            <a:endParaRPr kumimoji="1" lang="ja-JP" altLang="en-US"/>
          </a:p>
        </p:txBody>
      </p:sp>
    </p:spTree>
    <p:extLst>
      <p:ext uri="{BB962C8B-B14F-4D97-AF65-F5344CB8AC3E}">
        <p14:creationId xmlns:p14="http://schemas.microsoft.com/office/powerpoint/2010/main" val="337269277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80920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3288281"/>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1_Title Slide">
    <p:spTree>
      <p:nvGrpSpPr>
        <p:cNvPr id="1" name=""/>
        <p:cNvGrpSpPr/>
        <p:nvPr/>
      </p:nvGrpSpPr>
      <p:grpSpPr>
        <a:xfrm>
          <a:off x="0" y="0"/>
          <a:ext cx="0" cy="0"/>
          <a:chOff x="0" y="0"/>
          <a:chExt cx="0" cy="0"/>
        </a:xfrm>
      </p:grpSpPr>
      <p:pic>
        <p:nvPicPr>
          <p:cNvPr id="6" name="Picture Placeholder 3"/>
          <p:cNvPicPr>
            <a:picLocks noChangeAspect="1"/>
          </p:cNvPicPr>
          <p:nvPr userDrawn="1"/>
        </p:nvPicPr>
        <p:blipFill rotWithShape="1">
          <a:blip r:embed="rId2" cstate="screen"/>
          <a:srcRect/>
          <a:stretch>
            <a:fillRect/>
          </a:stretch>
        </p:blipFill>
        <p:spPr>
          <a:xfrm>
            <a:off x="0" y="6148554"/>
            <a:ext cx="12192000" cy="709447"/>
          </a:xfrm>
          <a:prstGeom prst="rect">
            <a:avLst/>
          </a:prstGeom>
        </p:spPr>
      </p:pic>
    </p:spTree>
    <p:extLst>
      <p:ext uri="{BB962C8B-B14F-4D97-AF65-F5344CB8AC3E}">
        <p14:creationId xmlns:p14="http://schemas.microsoft.com/office/powerpoint/2010/main" val="455877884"/>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pic>
        <p:nvPicPr>
          <p:cNvPr id="5" name="Picture Placeholder 2"/>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a:fillRect/>
          </a:stretch>
        </p:blipFill>
        <p:spPr>
          <a:xfrm>
            <a:off x="-10510" y="6148552"/>
            <a:ext cx="12225127" cy="709448"/>
          </a:xfrm>
          <a:prstGeom prst="rect">
            <a:avLst/>
          </a:prstGeom>
        </p:spPr>
      </p:pic>
    </p:spTree>
    <p:extLst>
      <p:ext uri="{BB962C8B-B14F-4D97-AF65-F5344CB8AC3E}">
        <p14:creationId xmlns:p14="http://schemas.microsoft.com/office/powerpoint/2010/main" val="694622943"/>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5_Title Slide">
    <p:spTree>
      <p:nvGrpSpPr>
        <p:cNvPr id="1" name=""/>
        <p:cNvGrpSpPr/>
        <p:nvPr/>
      </p:nvGrpSpPr>
      <p:grpSpPr>
        <a:xfrm>
          <a:off x="0" y="0"/>
          <a:ext cx="0" cy="0"/>
          <a:chOff x="0" y="0"/>
          <a:chExt cx="0" cy="0"/>
        </a:xfrm>
      </p:grpSpPr>
      <p:pic>
        <p:nvPicPr>
          <p:cNvPr id="8" name="Picture Placeholder 2"/>
          <p:cNvPicPr>
            <a:picLocks noChangeAspect="1"/>
          </p:cNvPicPr>
          <p:nvPr userDrawn="1"/>
        </p:nvPicPr>
        <p:blipFill rotWithShape="1">
          <a:blip r:embed="rId2" cstate="screen"/>
          <a:srcRect/>
          <a:stretch>
            <a:fillRect/>
          </a:stretch>
        </p:blipFill>
        <p:spPr>
          <a:xfrm rot="16200000">
            <a:off x="5717632" y="420414"/>
            <a:ext cx="756742" cy="12191999"/>
          </a:xfrm>
          <a:prstGeom prst="rect">
            <a:avLst/>
          </a:prstGeom>
        </p:spPr>
      </p:pic>
    </p:spTree>
    <p:extLst>
      <p:ext uri="{BB962C8B-B14F-4D97-AF65-F5344CB8AC3E}">
        <p14:creationId xmlns:p14="http://schemas.microsoft.com/office/powerpoint/2010/main" val="3148903196"/>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6_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7661409" y="1881352"/>
            <a:ext cx="3490843" cy="3531476"/>
          </a:xfrm>
          <a:prstGeom prst="rect">
            <a:avLst/>
          </a:prstGeom>
        </p:spPr>
      </p:pic>
    </p:spTree>
    <p:extLst>
      <p:ext uri="{BB962C8B-B14F-4D97-AF65-F5344CB8AC3E}">
        <p14:creationId xmlns:p14="http://schemas.microsoft.com/office/powerpoint/2010/main" val="1535990187"/>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7_Title Slide">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a:ext>
            </a:extLst>
          </a:blip>
          <a:srcRect l="-9850" t="-943" r="-1"/>
          <a:stretch>
            <a:fillRect/>
          </a:stretch>
        </p:blipFill>
        <p:spPr>
          <a:xfrm>
            <a:off x="7338430" y="1779105"/>
            <a:ext cx="3970735" cy="3977470"/>
          </a:xfrm>
          <a:prstGeom prst="rect">
            <a:avLst/>
          </a:prstGeom>
        </p:spPr>
      </p:pic>
      <p:sp>
        <p:nvSpPr>
          <p:cNvPr id="4" name="Slide Number Placeholder 5"/>
          <p:cNvSpPr txBox="1"/>
          <p:nvPr userDrawn="1"/>
        </p:nvSpPr>
        <p:spPr>
          <a:xfrm>
            <a:off x="9045603" y="6356347"/>
            <a:ext cx="2743200" cy="365125"/>
          </a:xfrm>
          <a:prstGeom prst="rect">
            <a:avLst/>
          </a:prstGeom>
        </p:spPr>
        <p:txBody>
          <a:bodyPr vert="horz" lIns="68580" tIns="34290" rIns="68580" bIns="3429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B79096A-E1C7-4DE6-944A-D4A34A5826EA}" type="slidenum">
              <a:rPr lang="fr-FR" sz="900" smtClean="0"/>
              <a:t>‹#›</a:t>
            </a:fld>
            <a:endParaRPr lang="fr-FR" sz="900" dirty="0"/>
          </a:p>
        </p:txBody>
      </p:sp>
    </p:spTree>
    <p:extLst>
      <p:ext uri="{BB962C8B-B14F-4D97-AF65-F5344CB8AC3E}">
        <p14:creationId xmlns:p14="http://schemas.microsoft.com/office/powerpoint/2010/main" val="1513990646"/>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91AB730-0DCE-48DD-9E93-7B74F8592BCA}" type="datetime1">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61B85B-3F11-4807-BF0A-089ABAB91E6D}" type="slidenum">
              <a:rPr kumimoji="1" lang="ja-JP" altLang="en-US" smtClean="0"/>
              <a:t>‹#›</a:t>
            </a:fld>
            <a:endParaRPr kumimoji="1" lang="ja-JP" altLang="en-US"/>
          </a:p>
        </p:txBody>
      </p:sp>
    </p:spTree>
    <p:extLst>
      <p:ext uri="{BB962C8B-B14F-4D97-AF65-F5344CB8AC3E}">
        <p14:creationId xmlns:p14="http://schemas.microsoft.com/office/powerpoint/2010/main" val="832032379"/>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image" Target="../media/image4.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theme" Target="../theme/theme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D90C563-6D40-43C8-8B29-88A681590551}" type="datetime1">
              <a:rPr kumimoji="1" lang="ja-JP" altLang="en-US" smtClean="0"/>
              <a:t>2025/3/24</a:t>
            </a:fld>
            <a:endParaRPr kumimoji="1" lang="ja-JP" alt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261B85B-3F11-4807-BF0A-089ABAB91E6D}" type="slidenum">
              <a:rPr kumimoji="1" lang="ja-JP" altLang="en-US" smtClean="0"/>
              <a:t>‹#›</a:t>
            </a:fld>
            <a:endParaRPr kumimoji="1" lang="ja-JP" altLang="en-US"/>
          </a:p>
        </p:txBody>
      </p:sp>
      <p:pic>
        <p:nvPicPr>
          <p:cNvPr id="9" name="Picture 8"/>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071545" y="216364"/>
            <a:ext cx="1999700" cy="951923"/>
          </a:xfrm>
          <a:prstGeom prst="rect">
            <a:avLst/>
          </a:prstGeom>
        </p:spPr>
      </p:pic>
      <p:sp>
        <p:nvSpPr>
          <p:cNvPr id="10" name="Rectangle"/>
          <p:cNvSpPr/>
          <p:nvPr/>
        </p:nvSpPr>
        <p:spPr>
          <a:xfrm rot="5400000">
            <a:off x="1721008" y="3812569"/>
            <a:ext cx="1639614" cy="110484"/>
          </a:xfrm>
          <a:prstGeom prst="rect">
            <a:avLst/>
          </a:prstGeom>
          <a:solidFill>
            <a:schemeClr val="bg1"/>
          </a:solidFill>
          <a:ln w="12700">
            <a:miter lim="400000"/>
          </a:ln>
        </p:spPr>
        <p:txBody>
          <a:bodyPr lIns="48767" tIns="48767" rIns="48767" bIns="48767" anchor="ctr"/>
          <a:lstStyle/>
          <a:p>
            <a:pPr>
              <a:defRPr>
                <a:solidFill>
                  <a:srgbClr val="3C3C3C"/>
                </a:solidFill>
              </a:defRPr>
            </a:pPr>
            <a:endParaRPr sz="1350"/>
          </a:p>
        </p:txBody>
      </p:sp>
      <p:sp>
        <p:nvSpPr>
          <p:cNvPr id="11" name="Rectangle 10"/>
          <p:cNvSpPr/>
          <p:nvPr/>
        </p:nvSpPr>
        <p:spPr>
          <a:xfrm>
            <a:off x="0" y="-7428"/>
            <a:ext cx="12192000" cy="6858000"/>
          </a:xfrm>
          <a:prstGeom prst="rect">
            <a:avLst/>
          </a:prstGeom>
          <a:solidFill>
            <a:srgbClr val="006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pic>
        <p:nvPicPr>
          <p:cNvPr id="13" name="Picture 12"/>
          <p:cNvPicPr>
            <a:picLocks noChangeAspect="1"/>
          </p:cNvPicPr>
          <p:nvPr/>
        </p:nvPicPr>
        <p:blipFill>
          <a:blip r:embed="rId4">
            <a:extLst>
              <a:ext uri="{28A0092B-C50C-407E-A947-70E740481C1C}">
                <a14:useLocalDpi xmlns:a14="http://schemas.microsoft.com/office/drawing/2010/main"/>
              </a:ext>
            </a:extLst>
          </a:blip>
          <a:srcRect/>
          <a:stretch/>
        </p:blipFill>
        <p:spPr>
          <a:xfrm>
            <a:off x="1548953" y="2025894"/>
            <a:ext cx="2920169" cy="2806212"/>
          </a:xfrm>
          <a:prstGeom prst="rect">
            <a:avLst/>
          </a:prstGeom>
        </p:spPr>
      </p:pic>
      <p:sp>
        <p:nvSpPr>
          <p:cNvPr id="12" name="Rectangle">
            <a:extLst>
              <a:ext uri="{FF2B5EF4-FFF2-40B4-BE49-F238E27FC236}">
                <a16:creationId xmlns:a16="http://schemas.microsoft.com/office/drawing/2014/main" id="{21257D7F-3656-47C9-B5F0-D20A647BD6E3}"/>
              </a:ext>
            </a:extLst>
          </p:cNvPr>
          <p:cNvSpPr/>
          <p:nvPr/>
        </p:nvSpPr>
        <p:spPr>
          <a:xfrm rot="5400000">
            <a:off x="4884289" y="3379882"/>
            <a:ext cx="2423422" cy="98239"/>
          </a:xfrm>
          <a:prstGeom prst="rect">
            <a:avLst/>
          </a:prstGeom>
          <a:solidFill>
            <a:schemeClr val="bg1"/>
          </a:solidFill>
          <a:ln w="12700">
            <a:miter lim="400000"/>
          </a:ln>
        </p:spPr>
        <p:txBody>
          <a:bodyPr lIns="48767" tIns="48767" rIns="48767" bIns="48767" anchor="ctr"/>
          <a:lstStyle/>
          <a:p>
            <a:pPr>
              <a:defRPr>
                <a:solidFill>
                  <a:srgbClr val="3C3C3C"/>
                </a:solidFill>
              </a:defRPr>
            </a:pPr>
            <a:endParaRPr sz="1350"/>
          </a:p>
        </p:txBody>
      </p:sp>
    </p:spTree>
    <p:extLst>
      <p:ext uri="{BB962C8B-B14F-4D97-AF65-F5344CB8AC3E}">
        <p14:creationId xmlns:p14="http://schemas.microsoft.com/office/powerpoint/2010/main" val="3883695888"/>
      </p:ext>
    </p:extLst>
  </p:cSld>
  <p:clrMap bg1="lt1" tx1="dk1" bg2="lt2" tx2="dk2" accent1="accent1" accent2="accent2" accent3="accent3" accent4="accent4" accent5="accent5" accent6="accent6" hlink="hlink" folHlink="folHlink"/>
  <p:sldLayoutIdLst>
    <p:sldLayoutId id="2147483663" r:id="rId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fr-FR"/>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4238897" y="6356346"/>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8" name="Slide Number Placeholder 5"/>
          <p:cNvSpPr txBox="1">
            <a:spLocks/>
          </p:cNvSpPr>
          <p:nvPr/>
        </p:nvSpPr>
        <p:spPr>
          <a:xfrm>
            <a:off x="9045603" y="6356345"/>
            <a:ext cx="2743200"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B79096A-E1C7-4DE6-944A-D4A34A5826EA}" type="slidenum">
              <a:rPr lang="fr-FR" smtClean="0"/>
              <a:pPr/>
              <a:t>‹#›</a:t>
            </a:fld>
            <a:endParaRPr lang="fr-FR" dirty="0"/>
          </a:p>
        </p:txBody>
      </p:sp>
      <p:sp>
        <p:nvSpPr>
          <p:cNvPr id="11" name="Slide Number Placeholder 5"/>
          <p:cNvSpPr>
            <a:spLocks noGrp="1"/>
          </p:cNvSpPr>
          <p:nvPr>
            <p:ph type="sldNum" sz="quarter" idx="4"/>
          </p:nvPr>
        </p:nvSpPr>
        <p:spPr>
          <a:xfrm>
            <a:off x="8610600" y="6356350"/>
            <a:ext cx="2743200" cy="365125"/>
          </a:xfrm>
          <a:prstGeom prst="rect">
            <a:avLst/>
          </a:prstGeom>
        </p:spPr>
        <p:txBody>
          <a:bodyPr/>
          <a:lstStyle/>
          <a:p>
            <a:fld id="{2F397117-F3A1-41B5-B5A5-0FD5A7D43CA4}" type="slidenum">
              <a:rPr lang="fr-FR" smtClean="0"/>
              <a:t>‹#›</a:t>
            </a:fld>
            <a:endParaRPr lang="fr-FR"/>
          </a:p>
        </p:txBody>
      </p:sp>
      <p:sp>
        <p:nvSpPr>
          <p:cNvPr id="14" name="Rectangle"/>
          <p:cNvSpPr/>
          <p:nvPr/>
        </p:nvSpPr>
        <p:spPr>
          <a:xfrm rot="5400000">
            <a:off x="1974074" y="3090727"/>
            <a:ext cx="1328398" cy="125771"/>
          </a:xfrm>
          <a:prstGeom prst="rect">
            <a:avLst/>
          </a:prstGeom>
          <a:solidFill>
            <a:schemeClr val="bg1"/>
          </a:solidFill>
          <a:ln w="12700">
            <a:miter lim="400000"/>
          </a:ln>
        </p:spPr>
        <p:txBody>
          <a:bodyPr lIns="65023" tIns="65023" rIns="65023" bIns="65023" anchor="ctr"/>
          <a:lstStyle/>
          <a:p>
            <a:pPr>
              <a:defRPr>
                <a:solidFill>
                  <a:srgbClr val="3C3C3C"/>
                </a:solidFill>
              </a:defRPr>
            </a:pPr>
            <a:endParaRPr/>
          </a:p>
        </p:txBody>
      </p:sp>
      <p:sp>
        <p:nvSpPr>
          <p:cNvPr id="16" name="Rectangle 15"/>
          <p:cNvSpPr/>
          <p:nvPr/>
        </p:nvSpPr>
        <p:spPr>
          <a:xfrm>
            <a:off x="2396836" y="0"/>
            <a:ext cx="9826971" cy="6858000"/>
          </a:xfrm>
          <a:prstGeom prst="rect">
            <a:avLst/>
          </a:prstGeom>
          <a:solidFill>
            <a:srgbClr val="0069B4"/>
          </a:solidFill>
          <a:ln>
            <a:solidFill>
              <a:srgbClr val="41B7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Rectangle 1"/>
          <p:cNvSpPr/>
          <p:nvPr/>
        </p:nvSpPr>
        <p:spPr>
          <a:xfrm>
            <a:off x="2557322" y="2786402"/>
            <a:ext cx="7532914" cy="1169551"/>
          </a:xfrm>
          <a:prstGeom prst="rect">
            <a:avLst/>
          </a:prstGeom>
        </p:spPr>
        <p:txBody>
          <a:bodyPr wrap="square">
            <a:spAutoFit/>
          </a:bodyPr>
          <a:lstStyle/>
          <a:p>
            <a:pPr marL="0" marR="0" lvl="0" indent="0" algn="l" defTabSz="1300480" rtl="0" eaLnBrk="1" fontAlgn="auto" latinLnBrk="0" hangingPunct="0">
              <a:lnSpc>
                <a:spcPct val="100000"/>
              </a:lnSpc>
              <a:spcBef>
                <a:spcPts val="0"/>
              </a:spcBef>
              <a:spcAft>
                <a:spcPts val="0"/>
              </a:spcAft>
              <a:buClrTx/>
              <a:buSzTx/>
              <a:buFontTx/>
              <a:buNone/>
              <a:tabLst/>
              <a:defRPr/>
            </a:pPr>
            <a:r>
              <a:rPr kumimoji="0" lang="en-US" sz="7000" b="1" i="0" u="none" strike="noStrike" kern="0" cap="none" spc="0" normalizeH="0" baseline="0" noProof="0" dirty="0">
                <a:ln>
                  <a:noFill/>
                </a:ln>
                <a:solidFill>
                  <a:schemeClr val="bg1"/>
                </a:solidFill>
                <a:effectLst/>
                <a:uLnTx/>
                <a:uFillTx/>
                <a:latin typeface="Arial" panose="020B0604020202020204" pitchFamily="34" charset="0"/>
                <a:cs typeface="Arial" panose="020B0604020202020204" pitchFamily="34" charset="0"/>
                <a:sym typeface="Roboto"/>
              </a:rPr>
              <a:t>THANK YOU</a:t>
            </a:r>
            <a:endParaRPr kumimoji="0" lang="fr-FR" sz="7000" b="1" i="0" u="none" strike="noStrike" kern="0" cap="none" spc="0" normalizeH="0" baseline="0" noProof="0" dirty="0">
              <a:ln>
                <a:noFill/>
              </a:ln>
              <a:solidFill>
                <a:schemeClr val="bg1"/>
              </a:solidFill>
              <a:effectLst/>
              <a:uLnTx/>
              <a:uFillTx/>
              <a:latin typeface="Arial" panose="020B0604020202020204" pitchFamily="34" charset="0"/>
              <a:cs typeface="Arial" panose="020B0604020202020204" pitchFamily="34" charset="0"/>
              <a:sym typeface="Roboto"/>
            </a:endParaRPr>
          </a:p>
        </p:txBody>
      </p:sp>
      <p:pic>
        <p:nvPicPr>
          <p:cNvPr id="15" name="Picture 14"/>
          <p:cNvPicPr>
            <a:picLocks noChangeAspect="1"/>
          </p:cNvPicPr>
          <p:nvPr/>
        </p:nvPicPr>
        <p:blipFill rotWithShape="1">
          <a:blip r:embed="rId3" cstate="screen">
            <a:extLst>
              <a:ext uri="{28A0092B-C50C-407E-A947-70E740481C1C}">
                <a14:useLocalDpi xmlns:a14="http://schemas.microsoft.com/office/drawing/2010/main"/>
              </a:ext>
            </a:extLst>
          </a:blip>
          <a:srcRect t="24095" r="-1568"/>
          <a:stretch/>
        </p:blipFill>
        <p:spPr>
          <a:xfrm>
            <a:off x="8255299" y="2786397"/>
            <a:ext cx="1161899" cy="868324"/>
          </a:xfrm>
          <a:prstGeom prst="rect">
            <a:avLst/>
          </a:prstGeom>
        </p:spPr>
      </p:pic>
      <p:pic>
        <p:nvPicPr>
          <p:cNvPr id="12" name="Picture 11">
            <a:extLst>
              <a:ext uri="{FF2B5EF4-FFF2-40B4-BE49-F238E27FC236}">
                <a16:creationId xmlns:a16="http://schemas.microsoft.com/office/drawing/2014/main" id="{764F7D3D-79F0-46CE-815A-70D872E7A56B}"/>
              </a:ext>
            </a:extLst>
          </p:cNvPr>
          <p:cNvPicPr>
            <a:picLocks noChangeAspect="1"/>
          </p:cNvPicPr>
          <p:nvPr/>
        </p:nvPicPr>
        <p:blipFill>
          <a:blip r:embed="rId4">
            <a:extLst>
              <a:ext uri="{28A0092B-C50C-407E-A947-70E740481C1C}">
                <a14:useLocalDpi xmlns:a14="http://schemas.microsoft.com/office/drawing/2010/main"/>
              </a:ext>
            </a:extLst>
          </a:blip>
          <a:srcRect/>
          <a:stretch/>
        </p:blipFill>
        <p:spPr>
          <a:xfrm>
            <a:off x="10575486" y="136525"/>
            <a:ext cx="1495758" cy="1437388"/>
          </a:xfrm>
          <a:prstGeom prst="rect">
            <a:avLst/>
          </a:prstGeom>
        </p:spPr>
      </p:pic>
      <p:sp>
        <p:nvSpPr>
          <p:cNvPr id="13" name="Rectangle">
            <a:extLst>
              <a:ext uri="{FF2B5EF4-FFF2-40B4-BE49-F238E27FC236}">
                <a16:creationId xmlns:a16="http://schemas.microsoft.com/office/drawing/2014/main" id="{A47F5B70-A4B3-46E6-B156-999A54EA23A3}"/>
              </a:ext>
            </a:extLst>
          </p:cNvPr>
          <p:cNvSpPr/>
          <p:nvPr/>
        </p:nvSpPr>
        <p:spPr>
          <a:xfrm rot="5400000">
            <a:off x="1001943" y="3379881"/>
            <a:ext cx="2423422" cy="98238"/>
          </a:xfrm>
          <a:prstGeom prst="rect">
            <a:avLst/>
          </a:prstGeom>
          <a:solidFill>
            <a:srgbClr val="183254"/>
          </a:solidFill>
          <a:ln w="12700">
            <a:miter lim="400000"/>
          </a:ln>
        </p:spPr>
        <p:txBody>
          <a:bodyPr lIns="65023" tIns="65023" rIns="65023" bIns="65023" anchor="ctr"/>
          <a:lstStyle/>
          <a:p>
            <a:pPr>
              <a:defRPr>
                <a:solidFill>
                  <a:srgbClr val="3C3C3C"/>
                </a:solidFill>
              </a:defRPr>
            </a:pPr>
            <a:endParaRPr/>
          </a:p>
        </p:txBody>
      </p:sp>
    </p:spTree>
    <p:extLst>
      <p:ext uri="{BB962C8B-B14F-4D97-AF65-F5344CB8AC3E}">
        <p14:creationId xmlns:p14="http://schemas.microsoft.com/office/powerpoint/2010/main" val="2512507509"/>
      </p:ext>
    </p:extLst>
  </p:cSld>
  <p:clrMap bg1="lt1" tx1="dk1" bg2="lt2" tx2="dk2" accent1="accent1" accent2="accent2" accent3="accent3" accent4="accent4" accent5="accent5" accent6="accent6" hlink="hlink" folHlink="folHlink"/>
  <p:sldLayoutIdLst>
    <p:sldLayoutId id="2147483666"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fr-FR"/>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5" name="Rectangle"/>
          <p:cNvSpPr/>
          <p:nvPr/>
        </p:nvSpPr>
        <p:spPr>
          <a:xfrm rot="10800000">
            <a:off x="518275" y="1074002"/>
            <a:ext cx="2423423" cy="98238"/>
          </a:xfrm>
          <a:prstGeom prst="rect">
            <a:avLst/>
          </a:prstGeom>
          <a:solidFill>
            <a:srgbClr val="0069B4"/>
          </a:solidFill>
          <a:ln w="12700">
            <a:miter lim="400000"/>
          </a:ln>
        </p:spPr>
        <p:txBody>
          <a:bodyPr lIns="48767" tIns="48767" rIns="48767" bIns="48767" anchor="ctr"/>
          <a:lstStyle/>
          <a:p>
            <a:pPr>
              <a:defRPr>
                <a:solidFill>
                  <a:srgbClr val="3C3C3C"/>
                </a:solidFill>
              </a:defRPr>
            </a:pPr>
            <a:endParaRPr sz="1350"/>
          </a:p>
        </p:txBody>
      </p:sp>
      <p:pic>
        <p:nvPicPr>
          <p:cNvPr id="6" name="Picture 5"/>
          <p:cNvPicPr>
            <a:picLocks noChangeAspect="1"/>
          </p:cNvPicPr>
          <p:nvPr/>
        </p:nvPicPr>
        <p:blipFill>
          <a:blip r:embed="rId12" cstate="email">
            <a:extLst>
              <a:ext uri="{28A0092B-C50C-407E-A947-70E740481C1C}">
                <a14:useLocalDpi xmlns:a14="http://schemas.microsoft.com/office/drawing/2010/main"/>
              </a:ext>
            </a:extLst>
          </a:blip>
          <a:srcRect/>
          <a:stretch>
            <a:fillRect/>
          </a:stretch>
        </p:blipFill>
        <p:spPr>
          <a:xfrm>
            <a:off x="10575486" y="152365"/>
            <a:ext cx="1495759" cy="1405711"/>
          </a:xfrm>
          <a:prstGeom prst="rect">
            <a:avLst/>
          </a:prstGeom>
        </p:spPr>
      </p:pic>
      <p:sp>
        <p:nvSpPr>
          <p:cNvPr id="8" name="Rectangle 7"/>
          <p:cNvSpPr/>
          <p:nvPr/>
        </p:nvSpPr>
        <p:spPr>
          <a:xfrm>
            <a:off x="0" y="6315535"/>
            <a:ext cx="12192000" cy="375485"/>
          </a:xfrm>
          <a:prstGeom prst="rect">
            <a:avLst/>
          </a:prstGeom>
          <a:solidFill>
            <a:srgbClr val="0069B4"/>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8767" tIns="48767" rIns="48767" bIns="48767" numCol="1" spcCol="38100" rtlCol="0" anchor="ctr">
            <a:spAutoFit/>
          </a:bodyPr>
          <a:lstStyle/>
          <a:p>
            <a:pPr marL="0" marR="0" indent="0" algn="l" defTabSz="975360" rtl="0" fontAlgn="auto" latinLnBrk="0" hangingPunct="0">
              <a:lnSpc>
                <a:spcPct val="100000"/>
              </a:lnSpc>
              <a:spcBef>
                <a:spcPts val="0"/>
              </a:spcBef>
              <a:spcAft>
                <a:spcPts val="0"/>
              </a:spcAft>
              <a:buClrTx/>
              <a:buSzTx/>
              <a:buFontTx/>
              <a:buNone/>
            </a:pPr>
            <a:endParaRPr kumimoji="0" lang="fr-FR" sz="1800" b="0" i="0" u="none" strike="noStrike" cap="none" spc="0" normalizeH="0" baseline="0">
              <a:ln>
                <a:noFill/>
              </a:ln>
              <a:solidFill>
                <a:srgbClr val="000000"/>
              </a:solidFill>
              <a:effectLst/>
              <a:uFillTx/>
              <a:latin typeface="+mn-lt"/>
              <a:ea typeface="+mn-ea"/>
              <a:cs typeface="+mn-cs"/>
              <a:sym typeface="Roboto"/>
            </a:endParaRPr>
          </a:p>
        </p:txBody>
      </p:sp>
    </p:spTree>
    <p:extLst>
      <p:ext uri="{BB962C8B-B14F-4D97-AF65-F5344CB8AC3E}">
        <p14:creationId xmlns:p14="http://schemas.microsoft.com/office/powerpoint/2010/main" val="1781841393"/>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Lst>
  <p:transition spd="med"/>
  <p:hf sldNum="0" hdr="0" ftr="0" dt="0"/>
  <p:txStyles>
    <p:titleStyle>
      <a:lvl1pPr marL="0" marR="0" indent="0" algn="l" defTabSz="685800" rtl="0" eaLnBrk="1" latinLnBrk="0" hangingPunct="1">
        <a:lnSpc>
          <a:spcPct val="90000"/>
        </a:lnSpc>
        <a:spcBef>
          <a:spcPts val="0"/>
        </a:spcBef>
        <a:spcAft>
          <a:spcPts val="0"/>
        </a:spcAft>
        <a:buClrTx/>
        <a:buSzTx/>
        <a:buFontTx/>
        <a:buNone/>
        <a:defRPr kumimoji="1" sz="3270" b="0" i="0" u="none" strike="noStrike" cap="none" spc="0" baseline="0">
          <a:ln>
            <a:noFill/>
          </a:ln>
          <a:solidFill>
            <a:srgbClr val="000000"/>
          </a:solidFill>
          <a:uFillTx/>
          <a:latin typeface="Open Sans"/>
          <a:ea typeface="Open Sans"/>
          <a:cs typeface="Open Sans"/>
          <a:sym typeface="Open Sans"/>
        </a:defRPr>
      </a:lvl1pPr>
      <a:lvl2pPr marL="0" marR="0" indent="0" algn="l" defTabSz="685800" rtl="0" eaLnBrk="1" latinLnBrk="0" hangingPunct="1">
        <a:lnSpc>
          <a:spcPct val="90000"/>
        </a:lnSpc>
        <a:spcBef>
          <a:spcPts val="0"/>
        </a:spcBef>
        <a:spcAft>
          <a:spcPts val="0"/>
        </a:spcAft>
        <a:buClrTx/>
        <a:buSzTx/>
        <a:buFontTx/>
        <a:buNone/>
        <a:defRPr kumimoji="1" sz="3270" b="0" i="0" u="none" strike="noStrike" cap="none" spc="0" baseline="0">
          <a:ln>
            <a:noFill/>
          </a:ln>
          <a:solidFill>
            <a:srgbClr val="000000"/>
          </a:solidFill>
          <a:uFillTx/>
          <a:latin typeface="Open Sans"/>
          <a:ea typeface="Open Sans"/>
          <a:cs typeface="Open Sans"/>
          <a:sym typeface="Open Sans"/>
        </a:defRPr>
      </a:lvl2pPr>
      <a:lvl3pPr marL="0" marR="0" indent="0" algn="l" defTabSz="685800" rtl="0" eaLnBrk="1" latinLnBrk="0" hangingPunct="1">
        <a:lnSpc>
          <a:spcPct val="90000"/>
        </a:lnSpc>
        <a:spcBef>
          <a:spcPts val="0"/>
        </a:spcBef>
        <a:spcAft>
          <a:spcPts val="0"/>
        </a:spcAft>
        <a:buClrTx/>
        <a:buSzTx/>
        <a:buFontTx/>
        <a:buNone/>
        <a:defRPr kumimoji="1" sz="3270" b="0" i="0" u="none" strike="noStrike" cap="none" spc="0" baseline="0">
          <a:ln>
            <a:noFill/>
          </a:ln>
          <a:solidFill>
            <a:srgbClr val="000000"/>
          </a:solidFill>
          <a:uFillTx/>
          <a:latin typeface="Open Sans"/>
          <a:ea typeface="Open Sans"/>
          <a:cs typeface="Open Sans"/>
          <a:sym typeface="Open Sans"/>
        </a:defRPr>
      </a:lvl3pPr>
      <a:lvl4pPr marL="0" marR="0" indent="0" algn="l" defTabSz="685800" rtl="0" eaLnBrk="1" latinLnBrk="0" hangingPunct="1">
        <a:lnSpc>
          <a:spcPct val="90000"/>
        </a:lnSpc>
        <a:spcBef>
          <a:spcPts val="0"/>
        </a:spcBef>
        <a:spcAft>
          <a:spcPts val="0"/>
        </a:spcAft>
        <a:buClrTx/>
        <a:buSzTx/>
        <a:buFontTx/>
        <a:buNone/>
        <a:defRPr kumimoji="1" sz="3270" b="0" i="0" u="none" strike="noStrike" cap="none" spc="0" baseline="0">
          <a:ln>
            <a:noFill/>
          </a:ln>
          <a:solidFill>
            <a:srgbClr val="000000"/>
          </a:solidFill>
          <a:uFillTx/>
          <a:latin typeface="Open Sans"/>
          <a:ea typeface="Open Sans"/>
          <a:cs typeface="Open Sans"/>
          <a:sym typeface="Open Sans"/>
        </a:defRPr>
      </a:lvl4pPr>
      <a:lvl5pPr marL="0" marR="0" indent="0" algn="l" defTabSz="685800" rtl="0" eaLnBrk="1" latinLnBrk="0" hangingPunct="1">
        <a:lnSpc>
          <a:spcPct val="90000"/>
        </a:lnSpc>
        <a:spcBef>
          <a:spcPts val="0"/>
        </a:spcBef>
        <a:spcAft>
          <a:spcPts val="0"/>
        </a:spcAft>
        <a:buClrTx/>
        <a:buSzTx/>
        <a:buFontTx/>
        <a:buNone/>
        <a:defRPr kumimoji="1" sz="3270" b="0" i="0" u="none" strike="noStrike" cap="none" spc="0" baseline="0">
          <a:ln>
            <a:noFill/>
          </a:ln>
          <a:solidFill>
            <a:srgbClr val="000000"/>
          </a:solidFill>
          <a:uFillTx/>
          <a:latin typeface="Open Sans"/>
          <a:ea typeface="Open Sans"/>
          <a:cs typeface="Open Sans"/>
          <a:sym typeface="Open Sans"/>
        </a:defRPr>
      </a:lvl5pPr>
      <a:lvl6pPr marL="0" marR="0" indent="0" algn="l" defTabSz="685800" rtl="0" eaLnBrk="1" latinLnBrk="0" hangingPunct="1">
        <a:lnSpc>
          <a:spcPct val="90000"/>
        </a:lnSpc>
        <a:spcBef>
          <a:spcPts val="0"/>
        </a:spcBef>
        <a:spcAft>
          <a:spcPts val="0"/>
        </a:spcAft>
        <a:buClrTx/>
        <a:buSzTx/>
        <a:buFontTx/>
        <a:buNone/>
        <a:defRPr kumimoji="1" sz="3270" b="0" i="0" u="none" strike="noStrike" cap="none" spc="0" baseline="0">
          <a:ln>
            <a:noFill/>
          </a:ln>
          <a:solidFill>
            <a:srgbClr val="000000"/>
          </a:solidFill>
          <a:uFillTx/>
          <a:latin typeface="Open Sans"/>
          <a:ea typeface="Open Sans"/>
          <a:cs typeface="Open Sans"/>
          <a:sym typeface="Open Sans"/>
        </a:defRPr>
      </a:lvl6pPr>
      <a:lvl7pPr marL="0" marR="0" indent="0" algn="l" defTabSz="685800" rtl="0" eaLnBrk="1" latinLnBrk="0" hangingPunct="1">
        <a:lnSpc>
          <a:spcPct val="90000"/>
        </a:lnSpc>
        <a:spcBef>
          <a:spcPts val="0"/>
        </a:spcBef>
        <a:spcAft>
          <a:spcPts val="0"/>
        </a:spcAft>
        <a:buClrTx/>
        <a:buSzTx/>
        <a:buFontTx/>
        <a:buNone/>
        <a:defRPr kumimoji="1" sz="3270" b="0" i="0" u="none" strike="noStrike" cap="none" spc="0" baseline="0">
          <a:ln>
            <a:noFill/>
          </a:ln>
          <a:solidFill>
            <a:srgbClr val="000000"/>
          </a:solidFill>
          <a:uFillTx/>
          <a:latin typeface="Open Sans"/>
          <a:ea typeface="Open Sans"/>
          <a:cs typeface="Open Sans"/>
          <a:sym typeface="Open Sans"/>
        </a:defRPr>
      </a:lvl7pPr>
      <a:lvl8pPr marL="0" marR="0" indent="0" algn="l" defTabSz="685800" rtl="0" eaLnBrk="1" latinLnBrk="0" hangingPunct="1">
        <a:lnSpc>
          <a:spcPct val="90000"/>
        </a:lnSpc>
        <a:spcBef>
          <a:spcPts val="0"/>
        </a:spcBef>
        <a:spcAft>
          <a:spcPts val="0"/>
        </a:spcAft>
        <a:buClrTx/>
        <a:buSzTx/>
        <a:buFontTx/>
        <a:buNone/>
        <a:defRPr kumimoji="1" sz="3270" b="0" i="0" u="none" strike="noStrike" cap="none" spc="0" baseline="0">
          <a:ln>
            <a:noFill/>
          </a:ln>
          <a:solidFill>
            <a:srgbClr val="000000"/>
          </a:solidFill>
          <a:uFillTx/>
          <a:latin typeface="Open Sans"/>
          <a:ea typeface="Open Sans"/>
          <a:cs typeface="Open Sans"/>
          <a:sym typeface="Open Sans"/>
        </a:defRPr>
      </a:lvl8pPr>
      <a:lvl9pPr marL="0" marR="0" indent="0" algn="l" defTabSz="685800" rtl="0" eaLnBrk="1" latinLnBrk="0" hangingPunct="1">
        <a:lnSpc>
          <a:spcPct val="90000"/>
        </a:lnSpc>
        <a:spcBef>
          <a:spcPts val="0"/>
        </a:spcBef>
        <a:spcAft>
          <a:spcPts val="0"/>
        </a:spcAft>
        <a:buClrTx/>
        <a:buSzTx/>
        <a:buFontTx/>
        <a:buNone/>
        <a:defRPr kumimoji="1" sz="3270" b="0" i="0" u="none" strike="noStrike" cap="none" spc="0" baseline="0">
          <a:ln>
            <a:noFill/>
          </a:ln>
          <a:solidFill>
            <a:srgbClr val="000000"/>
          </a:solidFill>
          <a:uFillTx/>
          <a:latin typeface="Open Sans"/>
          <a:ea typeface="Open Sans"/>
          <a:cs typeface="Open Sans"/>
          <a:sym typeface="Open Sans"/>
        </a:defRPr>
      </a:lvl9pPr>
    </p:titleStyle>
    <p:bodyStyle>
      <a:lvl1pPr marL="163830" marR="0" indent="-163830" algn="l" defTabSz="685800" rtl="0" eaLnBrk="1" latinLnBrk="0" hangingPunct="1">
        <a:lnSpc>
          <a:spcPct val="90000"/>
        </a:lnSpc>
        <a:spcBef>
          <a:spcPts val="740"/>
        </a:spcBef>
        <a:spcAft>
          <a:spcPts val="0"/>
        </a:spcAft>
        <a:buClrTx/>
        <a:buSzPct val="100000"/>
        <a:buFont typeface="Arial" panose="020B0604020202020204"/>
        <a:buChar char="•"/>
        <a:defRPr kumimoji="1" sz="2005" b="0" i="0" u="none" strike="noStrike" cap="none" spc="0" baseline="0">
          <a:ln>
            <a:noFill/>
          </a:ln>
          <a:solidFill>
            <a:srgbClr val="000000"/>
          </a:solidFill>
          <a:uFillTx/>
          <a:latin typeface="+mn-lt"/>
          <a:ea typeface="+mn-ea"/>
          <a:cs typeface="+mn-cs"/>
          <a:sym typeface="Roboto"/>
        </a:defRPr>
      </a:lvl1pPr>
      <a:lvl2pPr marL="431800" marR="0" indent="-191135" algn="l" defTabSz="685800" rtl="0" eaLnBrk="1" latinLnBrk="0" hangingPunct="1">
        <a:lnSpc>
          <a:spcPct val="90000"/>
        </a:lnSpc>
        <a:spcBef>
          <a:spcPts val="740"/>
        </a:spcBef>
        <a:spcAft>
          <a:spcPts val="0"/>
        </a:spcAft>
        <a:buClrTx/>
        <a:buSzPct val="100000"/>
        <a:buFont typeface="Arial" panose="020B0604020202020204"/>
        <a:buChar char="•"/>
        <a:defRPr kumimoji="1" sz="2005" b="0" i="0" u="none" strike="noStrike" cap="none" spc="0" baseline="0">
          <a:ln>
            <a:noFill/>
          </a:ln>
          <a:solidFill>
            <a:srgbClr val="000000"/>
          </a:solidFill>
          <a:uFillTx/>
          <a:latin typeface="+mn-lt"/>
          <a:ea typeface="+mn-ea"/>
          <a:cs typeface="+mn-cs"/>
          <a:sym typeface="Roboto"/>
        </a:defRPr>
      </a:lvl2pPr>
      <a:lvl3pPr marL="711200" marR="0" indent="-229235" algn="l" defTabSz="685800" rtl="0" eaLnBrk="1" latinLnBrk="0" hangingPunct="1">
        <a:lnSpc>
          <a:spcPct val="90000"/>
        </a:lnSpc>
        <a:spcBef>
          <a:spcPts val="740"/>
        </a:spcBef>
        <a:spcAft>
          <a:spcPts val="0"/>
        </a:spcAft>
        <a:buClrTx/>
        <a:buSzPct val="100000"/>
        <a:buFont typeface="Arial" panose="020B0604020202020204"/>
        <a:buChar char="•"/>
        <a:defRPr kumimoji="1" sz="2005" b="0" i="0" u="none" strike="noStrike" cap="none" spc="0" baseline="0">
          <a:ln>
            <a:noFill/>
          </a:ln>
          <a:solidFill>
            <a:srgbClr val="000000"/>
          </a:solidFill>
          <a:uFillTx/>
          <a:latin typeface="+mn-lt"/>
          <a:ea typeface="+mn-ea"/>
          <a:cs typeface="+mn-cs"/>
          <a:sym typeface="Roboto"/>
        </a:defRPr>
      </a:lvl3pPr>
      <a:lvl4pPr marL="977900" marR="0" indent="-254635" algn="l" defTabSz="685800" rtl="0" eaLnBrk="1" latinLnBrk="0" hangingPunct="1">
        <a:lnSpc>
          <a:spcPct val="90000"/>
        </a:lnSpc>
        <a:spcBef>
          <a:spcPts val="740"/>
        </a:spcBef>
        <a:spcAft>
          <a:spcPts val="0"/>
        </a:spcAft>
        <a:buClrTx/>
        <a:buSzPct val="100000"/>
        <a:buFont typeface="Arial" panose="020B0604020202020204"/>
        <a:buChar char="•"/>
        <a:defRPr kumimoji="1" sz="2005" b="0" i="0" u="none" strike="noStrike" cap="none" spc="0" baseline="0">
          <a:ln>
            <a:noFill/>
          </a:ln>
          <a:solidFill>
            <a:srgbClr val="000000"/>
          </a:solidFill>
          <a:uFillTx/>
          <a:latin typeface="+mn-lt"/>
          <a:ea typeface="+mn-ea"/>
          <a:cs typeface="+mn-cs"/>
          <a:sym typeface="Roboto"/>
        </a:defRPr>
      </a:lvl4pPr>
      <a:lvl5pPr marL="1218565" marR="0" indent="-254635" algn="l" defTabSz="685800" rtl="0" eaLnBrk="1" latinLnBrk="0" hangingPunct="1">
        <a:lnSpc>
          <a:spcPct val="90000"/>
        </a:lnSpc>
        <a:spcBef>
          <a:spcPts val="740"/>
        </a:spcBef>
        <a:spcAft>
          <a:spcPts val="0"/>
        </a:spcAft>
        <a:buClrTx/>
        <a:buSzPct val="100000"/>
        <a:buFont typeface="Arial" panose="020B0604020202020204"/>
        <a:buChar char="•"/>
        <a:defRPr kumimoji="1" sz="2005" b="0" i="0" u="none" strike="noStrike" cap="none" spc="0" baseline="0">
          <a:ln>
            <a:noFill/>
          </a:ln>
          <a:solidFill>
            <a:srgbClr val="000000"/>
          </a:solidFill>
          <a:uFillTx/>
          <a:latin typeface="+mn-lt"/>
          <a:ea typeface="+mn-ea"/>
          <a:cs typeface="+mn-cs"/>
          <a:sym typeface="Roboto"/>
        </a:defRPr>
      </a:lvl5pPr>
      <a:lvl6pPr marL="1459865" marR="0" indent="-254635" algn="l" defTabSz="685800" rtl="0" eaLnBrk="1" latinLnBrk="0" hangingPunct="1">
        <a:lnSpc>
          <a:spcPct val="90000"/>
        </a:lnSpc>
        <a:spcBef>
          <a:spcPts val="740"/>
        </a:spcBef>
        <a:spcAft>
          <a:spcPts val="0"/>
        </a:spcAft>
        <a:buClrTx/>
        <a:buSzPct val="100000"/>
        <a:buFont typeface="Arial" panose="020B0604020202020204"/>
        <a:buChar char="•"/>
        <a:defRPr kumimoji="1" sz="2005" b="0" i="0" u="none" strike="noStrike" cap="none" spc="0" baseline="0">
          <a:ln>
            <a:noFill/>
          </a:ln>
          <a:solidFill>
            <a:srgbClr val="000000"/>
          </a:solidFill>
          <a:uFillTx/>
          <a:latin typeface="+mn-lt"/>
          <a:ea typeface="+mn-ea"/>
          <a:cs typeface="+mn-cs"/>
          <a:sym typeface="Roboto"/>
        </a:defRPr>
      </a:lvl6pPr>
      <a:lvl7pPr marL="1701165" marR="0" indent="-254635" algn="l" defTabSz="685800" rtl="0" eaLnBrk="1" latinLnBrk="0" hangingPunct="1">
        <a:lnSpc>
          <a:spcPct val="90000"/>
        </a:lnSpc>
        <a:spcBef>
          <a:spcPts val="740"/>
        </a:spcBef>
        <a:spcAft>
          <a:spcPts val="0"/>
        </a:spcAft>
        <a:buClrTx/>
        <a:buSzPct val="100000"/>
        <a:buFont typeface="Arial" panose="020B0604020202020204"/>
        <a:buChar char="•"/>
        <a:defRPr kumimoji="1" sz="2005" b="0" i="0" u="none" strike="noStrike" cap="none" spc="0" baseline="0">
          <a:ln>
            <a:noFill/>
          </a:ln>
          <a:solidFill>
            <a:srgbClr val="000000"/>
          </a:solidFill>
          <a:uFillTx/>
          <a:latin typeface="+mn-lt"/>
          <a:ea typeface="+mn-ea"/>
          <a:cs typeface="+mn-cs"/>
          <a:sym typeface="Roboto"/>
        </a:defRPr>
      </a:lvl7pPr>
      <a:lvl8pPr marL="1941830" marR="0" indent="-254635" algn="l" defTabSz="685800" rtl="0" eaLnBrk="1" latinLnBrk="0" hangingPunct="1">
        <a:lnSpc>
          <a:spcPct val="90000"/>
        </a:lnSpc>
        <a:spcBef>
          <a:spcPts val="740"/>
        </a:spcBef>
        <a:spcAft>
          <a:spcPts val="0"/>
        </a:spcAft>
        <a:buClrTx/>
        <a:buSzPct val="100000"/>
        <a:buFont typeface="Arial" panose="020B0604020202020204"/>
        <a:buChar char="•"/>
        <a:defRPr kumimoji="1" sz="2005" b="0" i="0" u="none" strike="noStrike" cap="none" spc="0" baseline="0">
          <a:ln>
            <a:noFill/>
          </a:ln>
          <a:solidFill>
            <a:srgbClr val="000000"/>
          </a:solidFill>
          <a:uFillTx/>
          <a:latin typeface="+mn-lt"/>
          <a:ea typeface="+mn-ea"/>
          <a:cs typeface="+mn-cs"/>
          <a:sym typeface="Roboto"/>
        </a:defRPr>
      </a:lvl8pPr>
      <a:lvl9pPr marL="2183130" marR="0" indent="-254635" algn="l" defTabSz="685800" rtl="0" eaLnBrk="1" latinLnBrk="0" hangingPunct="1">
        <a:lnSpc>
          <a:spcPct val="90000"/>
        </a:lnSpc>
        <a:spcBef>
          <a:spcPts val="740"/>
        </a:spcBef>
        <a:spcAft>
          <a:spcPts val="0"/>
        </a:spcAft>
        <a:buClrTx/>
        <a:buSzPct val="100000"/>
        <a:buFont typeface="Arial" panose="020B0604020202020204"/>
        <a:buChar char="•"/>
        <a:defRPr kumimoji="1" sz="2005" b="0" i="0" u="none" strike="noStrike" cap="none" spc="0" baseline="0">
          <a:ln>
            <a:noFill/>
          </a:ln>
          <a:solidFill>
            <a:srgbClr val="000000"/>
          </a:solidFill>
          <a:uFillTx/>
          <a:latin typeface="+mn-lt"/>
          <a:ea typeface="+mn-ea"/>
          <a:cs typeface="+mn-cs"/>
          <a:sym typeface="Roboto"/>
        </a:defRPr>
      </a:lvl9pPr>
    </p:bodyStyle>
    <p:otherStyle>
      <a:lvl1pPr marL="0" marR="0" indent="0" algn="r" defTabSz="685800" rtl="0" eaLnBrk="1" latinLnBrk="0" hangingPunct="1">
        <a:lnSpc>
          <a:spcPct val="100000"/>
        </a:lnSpc>
        <a:spcBef>
          <a:spcPts val="0"/>
        </a:spcBef>
        <a:spcAft>
          <a:spcPts val="0"/>
        </a:spcAft>
        <a:buClrTx/>
        <a:buSzTx/>
        <a:buFontTx/>
        <a:buNone/>
        <a:defRPr kumimoji="1" sz="845" b="0" i="0" u="none" strike="noStrike" cap="none" spc="0" baseline="0">
          <a:ln>
            <a:noFill/>
          </a:ln>
          <a:solidFill>
            <a:schemeClr val="tx1"/>
          </a:solidFill>
          <a:uFillTx/>
          <a:latin typeface="+mn-lt"/>
          <a:ea typeface="+mn-ea"/>
          <a:cs typeface="+mn-cs"/>
          <a:sym typeface="Roboto"/>
        </a:defRPr>
      </a:lvl1pPr>
      <a:lvl2pPr marL="0" marR="0" indent="241300" algn="r" defTabSz="685800" rtl="0" eaLnBrk="1" latinLnBrk="0" hangingPunct="1">
        <a:lnSpc>
          <a:spcPct val="100000"/>
        </a:lnSpc>
        <a:spcBef>
          <a:spcPts val="0"/>
        </a:spcBef>
        <a:spcAft>
          <a:spcPts val="0"/>
        </a:spcAft>
        <a:buClrTx/>
        <a:buSzTx/>
        <a:buFontTx/>
        <a:buNone/>
        <a:defRPr kumimoji="1" sz="845" b="0" i="0" u="none" strike="noStrike" cap="none" spc="0" baseline="0">
          <a:ln>
            <a:noFill/>
          </a:ln>
          <a:solidFill>
            <a:schemeClr val="tx1"/>
          </a:solidFill>
          <a:uFillTx/>
          <a:latin typeface="+mn-lt"/>
          <a:ea typeface="+mn-ea"/>
          <a:cs typeface="+mn-cs"/>
          <a:sym typeface="Roboto"/>
        </a:defRPr>
      </a:lvl2pPr>
      <a:lvl3pPr marL="0" marR="0" indent="481965" algn="r" defTabSz="685800" rtl="0" eaLnBrk="1" latinLnBrk="0" hangingPunct="1">
        <a:lnSpc>
          <a:spcPct val="100000"/>
        </a:lnSpc>
        <a:spcBef>
          <a:spcPts val="0"/>
        </a:spcBef>
        <a:spcAft>
          <a:spcPts val="0"/>
        </a:spcAft>
        <a:buClrTx/>
        <a:buSzTx/>
        <a:buFontTx/>
        <a:buNone/>
        <a:defRPr kumimoji="1" sz="845" b="0" i="0" u="none" strike="noStrike" cap="none" spc="0" baseline="0">
          <a:ln>
            <a:noFill/>
          </a:ln>
          <a:solidFill>
            <a:schemeClr val="tx1"/>
          </a:solidFill>
          <a:uFillTx/>
          <a:latin typeface="+mn-lt"/>
          <a:ea typeface="+mn-ea"/>
          <a:cs typeface="+mn-cs"/>
          <a:sym typeface="Roboto"/>
        </a:defRPr>
      </a:lvl3pPr>
      <a:lvl4pPr marL="0" marR="0" indent="723265" algn="r" defTabSz="685800" rtl="0" eaLnBrk="1" latinLnBrk="0" hangingPunct="1">
        <a:lnSpc>
          <a:spcPct val="100000"/>
        </a:lnSpc>
        <a:spcBef>
          <a:spcPts val="0"/>
        </a:spcBef>
        <a:spcAft>
          <a:spcPts val="0"/>
        </a:spcAft>
        <a:buClrTx/>
        <a:buSzTx/>
        <a:buFontTx/>
        <a:buNone/>
        <a:defRPr kumimoji="1" sz="845" b="0" i="0" u="none" strike="noStrike" cap="none" spc="0" baseline="0">
          <a:ln>
            <a:noFill/>
          </a:ln>
          <a:solidFill>
            <a:schemeClr val="tx1"/>
          </a:solidFill>
          <a:uFillTx/>
          <a:latin typeface="+mn-lt"/>
          <a:ea typeface="+mn-ea"/>
          <a:cs typeface="+mn-cs"/>
          <a:sym typeface="Roboto"/>
        </a:defRPr>
      </a:lvl4pPr>
      <a:lvl5pPr marL="0" marR="0" indent="964565" algn="r" defTabSz="685800" rtl="0" eaLnBrk="1" latinLnBrk="0" hangingPunct="1">
        <a:lnSpc>
          <a:spcPct val="100000"/>
        </a:lnSpc>
        <a:spcBef>
          <a:spcPts val="0"/>
        </a:spcBef>
        <a:spcAft>
          <a:spcPts val="0"/>
        </a:spcAft>
        <a:buClrTx/>
        <a:buSzTx/>
        <a:buFontTx/>
        <a:buNone/>
        <a:defRPr kumimoji="1" sz="845" b="0" i="0" u="none" strike="noStrike" cap="none" spc="0" baseline="0">
          <a:ln>
            <a:noFill/>
          </a:ln>
          <a:solidFill>
            <a:schemeClr val="tx1"/>
          </a:solidFill>
          <a:uFillTx/>
          <a:latin typeface="+mn-lt"/>
          <a:ea typeface="+mn-ea"/>
          <a:cs typeface="+mn-cs"/>
          <a:sym typeface="Roboto"/>
        </a:defRPr>
      </a:lvl5pPr>
      <a:lvl6pPr marL="0" marR="0" indent="1205230" algn="r" defTabSz="685800" rtl="0" eaLnBrk="1" latinLnBrk="0" hangingPunct="1">
        <a:lnSpc>
          <a:spcPct val="100000"/>
        </a:lnSpc>
        <a:spcBef>
          <a:spcPts val="0"/>
        </a:spcBef>
        <a:spcAft>
          <a:spcPts val="0"/>
        </a:spcAft>
        <a:buClrTx/>
        <a:buSzTx/>
        <a:buFontTx/>
        <a:buNone/>
        <a:defRPr kumimoji="1" sz="845" b="0" i="0" u="none" strike="noStrike" cap="none" spc="0" baseline="0">
          <a:ln>
            <a:noFill/>
          </a:ln>
          <a:solidFill>
            <a:schemeClr val="tx1"/>
          </a:solidFill>
          <a:uFillTx/>
          <a:latin typeface="+mn-lt"/>
          <a:ea typeface="+mn-ea"/>
          <a:cs typeface="+mn-cs"/>
          <a:sym typeface="Roboto"/>
        </a:defRPr>
      </a:lvl6pPr>
      <a:lvl7pPr marL="0" marR="0" indent="1446530" algn="r" defTabSz="685800" rtl="0" eaLnBrk="1" latinLnBrk="0" hangingPunct="1">
        <a:lnSpc>
          <a:spcPct val="100000"/>
        </a:lnSpc>
        <a:spcBef>
          <a:spcPts val="0"/>
        </a:spcBef>
        <a:spcAft>
          <a:spcPts val="0"/>
        </a:spcAft>
        <a:buClrTx/>
        <a:buSzTx/>
        <a:buFontTx/>
        <a:buNone/>
        <a:defRPr kumimoji="1" sz="845" b="0" i="0" u="none" strike="noStrike" cap="none" spc="0" baseline="0">
          <a:ln>
            <a:noFill/>
          </a:ln>
          <a:solidFill>
            <a:schemeClr val="tx1"/>
          </a:solidFill>
          <a:uFillTx/>
          <a:latin typeface="+mn-lt"/>
          <a:ea typeface="+mn-ea"/>
          <a:cs typeface="+mn-cs"/>
          <a:sym typeface="Roboto"/>
        </a:defRPr>
      </a:lvl7pPr>
      <a:lvl8pPr marL="0" marR="0" indent="1687830" algn="r" defTabSz="685800" rtl="0" eaLnBrk="1" latinLnBrk="0" hangingPunct="1">
        <a:lnSpc>
          <a:spcPct val="100000"/>
        </a:lnSpc>
        <a:spcBef>
          <a:spcPts val="0"/>
        </a:spcBef>
        <a:spcAft>
          <a:spcPts val="0"/>
        </a:spcAft>
        <a:buClrTx/>
        <a:buSzTx/>
        <a:buFontTx/>
        <a:buNone/>
        <a:defRPr kumimoji="1" sz="845" b="0" i="0" u="none" strike="noStrike" cap="none" spc="0" baseline="0">
          <a:ln>
            <a:noFill/>
          </a:ln>
          <a:solidFill>
            <a:schemeClr val="tx1"/>
          </a:solidFill>
          <a:uFillTx/>
          <a:latin typeface="+mn-lt"/>
          <a:ea typeface="+mn-ea"/>
          <a:cs typeface="+mn-cs"/>
          <a:sym typeface="Roboto"/>
        </a:defRPr>
      </a:lvl8pPr>
      <a:lvl9pPr marL="0" marR="0" indent="1928495" algn="r" defTabSz="685800" rtl="0" eaLnBrk="1" latinLnBrk="0" hangingPunct="1">
        <a:lnSpc>
          <a:spcPct val="100000"/>
        </a:lnSpc>
        <a:spcBef>
          <a:spcPts val="0"/>
        </a:spcBef>
        <a:spcAft>
          <a:spcPts val="0"/>
        </a:spcAft>
        <a:buClrTx/>
        <a:buSzTx/>
        <a:buFontTx/>
        <a:buNone/>
        <a:defRPr kumimoji="1" sz="845" b="0" i="0" u="none" strike="noStrike" cap="none" spc="0" baseline="0">
          <a:ln>
            <a:noFill/>
          </a:ln>
          <a:solidFill>
            <a:schemeClr val="tx1"/>
          </a:solidFill>
          <a:uFillTx/>
          <a:latin typeface="+mn-lt"/>
          <a:ea typeface="+mn-ea"/>
          <a:cs typeface="+mn-cs"/>
          <a:sym typeface="Roboto"/>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3B7D677-DDE4-313F-2E53-F4DCC45E5D37}"/>
              </a:ext>
            </a:extLst>
          </p:cNvPr>
          <p:cNvSpPr txBox="1"/>
          <p:nvPr/>
        </p:nvSpPr>
        <p:spPr>
          <a:xfrm>
            <a:off x="8778888" y="0"/>
            <a:ext cx="3106941" cy="707886"/>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white"/>
                </a:solidFill>
                <a:effectLst/>
                <a:uLnTx/>
                <a:uFillTx/>
                <a:latin typeface="Arial" panose="020B0604020202020204" pitchFamily="34" charset="0"/>
                <a:ea typeface="游ゴシック" panose="020B0400000000000000" pitchFamily="50" charset="-128"/>
                <a:cs typeface="Arial" panose="020B0604020202020204" pitchFamily="34" charset="0"/>
              </a:rPr>
              <a:t>ICG/PTWS-XXXI Session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white"/>
                </a:solidFill>
                <a:effectLst/>
                <a:uLnTx/>
                <a:uFillTx/>
                <a:latin typeface="Arial" panose="020B0604020202020204" pitchFamily="34" charset="0"/>
                <a:ea typeface="游ゴシック" panose="020B0400000000000000" pitchFamily="50" charset="-128"/>
                <a:cs typeface="Arial" panose="020B0604020202020204" pitchFamily="34" charset="0"/>
              </a:rPr>
              <a:t>8 - 11 April 2025</a:t>
            </a:r>
            <a:endParaRPr kumimoji="1" lang="ja-JP" altLang="en-US" sz="2000" b="0" i="0" u="none" strike="noStrike" kern="1200" cap="none" spc="0" normalizeH="0" baseline="0" noProof="0" dirty="0">
              <a:ln>
                <a:noFill/>
              </a:ln>
              <a:solidFill>
                <a:prstClr val="white"/>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5" name="タイトル 1">
            <a:extLst>
              <a:ext uri="{FF2B5EF4-FFF2-40B4-BE49-F238E27FC236}">
                <a16:creationId xmlns:a16="http://schemas.microsoft.com/office/drawing/2014/main" id="{E25433E0-2461-2AC7-AAF7-1AE728F5CD7C}"/>
              </a:ext>
            </a:extLst>
          </p:cNvPr>
          <p:cNvSpPr txBox="1">
            <a:spLocks/>
          </p:cNvSpPr>
          <p:nvPr/>
        </p:nvSpPr>
        <p:spPr>
          <a:xfrm>
            <a:off x="6170953" y="2791326"/>
            <a:ext cx="5215868" cy="1275347"/>
          </a:xfrm>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endParaRPr kumimoji="1" lang="en-US" altLang="ja-JP" sz="2800" b="0" i="0" u="none" strike="noStrike" kern="1200" cap="none" spc="0" normalizeH="0" baseline="0" noProof="0" dirty="0">
              <a:ln>
                <a:noFill/>
              </a:ln>
              <a:solidFill>
                <a:prstClr val="white"/>
              </a:solidFill>
              <a:effectLst/>
              <a:uLnTx/>
              <a:uFillTx/>
              <a:latin typeface="Arial" panose="020B0604020202020204" pitchFamily="34" charset="0"/>
              <a:ea typeface="游ゴシック Light" panose="020B0300000000000000" pitchFamily="50" charset="-128"/>
              <a:cs typeface="Arial" panose="020B0604020202020204" pitchFamily="34" charset="0"/>
            </a:endParaRPr>
          </a:p>
        </p:txBody>
      </p:sp>
      <p:sp>
        <p:nvSpPr>
          <p:cNvPr id="6" name="サブタイトル 2">
            <a:extLst>
              <a:ext uri="{FF2B5EF4-FFF2-40B4-BE49-F238E27FC236}">
                <a16:creationId xmlns:a16="http://schemas.microsoft.com/office/drawing/2014/main" id="{D90855B9-01A6-53CE-2B35-4C1BB3534EED}"/>
              </a:ext>
            </a:extLst>
          </p:cNvPr>
          <p:cNvSpPr txBox="1">
            <a:spLocks/>
          </p:cNvSpPr>
          <p:nvPr/>
        </p:nvSpPr>
        <p:spPr>
          <a:xfrm>
            <a:off x="4191759" y="4999762"/>
            <a:ext cx="3958389" cy="1655762"/>
          </a:xfr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1" lang="en-US" altLang="ja-JP" sz="2400" b="0" i="0" u="none" strike="noStrike" kern="1200" cap="none" spc="0" normalizeH="0" baseline="0" noProof="0" dirty="0">
                <a:ln>
                  <a:noFill/>
                </a:ln>
                <a:solidFill>
                  <a:prstClr val="white"/>
                </a:solidFill>
                <a:effectLst/>
                <a:uLnTx/>
                <a:uFillTx/>
                <a:latin typeface="Arial" panose="020B0604020202020204" pitchFamily="34" charset="0"/>
                <a:ea typeface="游ゴシック" panose="020B0400000000000000" pitchFamily="50" charset="-128"/>
                <a:cs typeface="Arial" panose="020B0604020202020204" pitchFamily="34" charset="0"/>
              </a:rPr>
              <a:t>NISHIMAE Yuji</a:t>
            </a:r>
          </a:p>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1" lang="en-US" altLang="ja-JP" sz="2400" b="0" i="0" u="none" strike="noStrike" kern="1200" cap="none" spc="0" normalizeH="0" baseline="0" noProof="0" dirty="0">
                <a:ln>
                  <a:noFill/>
                </a:ln>
                <a:solidFill>
                  <a:prstClr val="white"/>
                </a:solidFill>
                <a:effectLst/>
                <a:uLnTx/>
                <a:uFillTx/>
                <a:latin typeface="Arial" panose="020B0604020202020204" pitchFamily="34" charset="0"/>
                <a:ea typeface="游ゴシック" panose="020B0400000000000000" pitchFamily="50" charset="-128"/>
                <a:cs typeface="Arial" panose="020B0604020202020204" pitchFamily="34" charset="0"/>
              </a:rPr>
              <a:t>Chair of ICG/PTWS</a:t>
            </a:r>
          </a:p>
        </p:txBody>
      </p:sp>
      <p:sp>
        <p:nvSpPr>
          <p:cNvPr id="3" name="テキスト ボックス 2">
            <a:extLst>
              <a:ext uri="{FF2B5EF4-FFF2-40B4-BE49-F238E27FC236}">
                <a16:creationId xmlns:a16="http://schemas.microsoft.com/office/drawing/2014/main" id="{AF07EAF3-6C9A-41C9-4879-FAB2396DD229}"/>
              </a:ext>
            </a:extLst>
          </p:cNvPr>
          <p:cNvSpPr txBox="1"/>
          <p:nvPr/>
        </p:nvSpPr>
        <p:spPr>
          <a:xfrm>
            <a:off x="6295292" y="2959296"/>
            <a:ext cx="5685693" cy="830997"/>
          </a:xfrm>
          <a:prstGeom prst="rect">
            <a:avLst/>
          </a:prstGeom>
          <a:noFill/>
        </p:spPr>
        <p:txBody>
          <a:bodyPr wrap="square">
            <a:spAutoFit/>
          </a:bodyPr>
          <a:lstStyle/>
          <a:p>
            <a:r>
              <a:rPr lang="en-GB" altLang="ja-JP" sz="2400" b="0" cap="all"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4.10. CENTRAL AMERICA tsunami advisory </a:t>
            </a:r>
            <a:r>
              <a:rPr lang="en-GB" altLang="ja-JP" sz="2400" b="0" cap="all" dirty="0" err="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center</a:t>
            </a:r>
            <a:r>
              <a:rPr lang="en-GB" altLang="ja-JP" sz="2400" b="0" cap="all"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(CATAC)</a:t>
            </a:r>
            <a:endParaRPr lang="ja-JP" altLang="ja-JP" sz="2400" b="1" cap="all"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77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741154" y="3970009"/>
            <a:ext cx="3218218" cy="2674959"/>
          </a:xfrm>
          <a:prstGeom prst="rect">
            <a:avLst/>
          </a:prstGeom>
        </p:spPr>
      </p:pic>
      <p:pic>
        <p:nvPicPr>
          <p:cNvPr id="4" name="図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741154" y="1185280"/>
            <a:ext cx="3415804" cy="2674959"/>
          </a:xfrm>
          <a:prstGeom prst="rect">
            <a:avLst/>
          </a:prstGeom>
        </p:spPr>
      </p:pic>
      <p:sp>
        <p:nvSpPr>
          <p:cNvPr id="5" name="正方形/長方形 4"/>
          <p:cNvSpPr/>
          <p:nvPr/>
        </p:nvSpPr>
        <p:spPr>
          <a:xfrm>
            <a:off x="224809" y="1554612"/>
            <a:ext cx="8334719" cy="923330"/>
          </a:xfrm>
          <a:prstGeom prst="rect">
            <a:avLst/>
          </a:prstGeom>
          <a:ln>
            <a:solidFill>
              <a:schemeClr val="tx1"/>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dirty="0">
                <a:ln>
                  <a:noFill/>
                </a:ln>
                <a:solidFill>
                  <a:srgbClr val="000000"/>
                </a:solidFill>
                <a:effectLst/>
                <a:uLnTx/>
                <a:uFillTx/>
                <a:latin typeface="Arial" panose="020B0604020202020204" pitchFamily="34" charset="0"/>
                <a:ea typeface="Roboto"/>
                <a:cs typeface="Arial" panose="020B0604020202020204" pitchFamily="34" charset="0"/>
              </a:rPr>
              <a:t>Decides </a:t>
            </a:r>
            <a:r>
              <a:rPr kumimoji="1" lang="en-US" altLang="ja-JP" sz="1800" b="0" i="0" u="none" strike="noStrike" kern="1200" cap="none" spc="0" normalizeH="0" baseline="0" noProof="0" dirty="0">
                <a:ln>
                  <a:noFill/>
                </a:ln>
                <a:solidFill>
                  <a:srgbClr val="000000"/>
                </a:solidFill>
                <a:effectLst/>
                <a:uLnTx/>
                <a:uFillTx/>
                <a:latin typeface="Arial" panose="020B0604020202020204" pitchFamily="34" charset="0"/>
                <a:ea typeface="Roboto"/>
                <a:cs typeface="Arial" panose="020B0604020202020204" pitchFamily="34" charset="0"/>
              </a:rPr>
              <a:t>to admit the start of the official full functional operations of CATAC, starting after the IOC governing body meeting in 2024, with the specific starting date to be decided after the coordination with the ICG/CARIBE-EWS </a:t>
            </a:r>
            <a:endPar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6" name="タイトル 1"/>
          <p:cNvSpPr txBox="1">
            <a:spLocks/>
          </p:cNvSpPr>
          <p:nvPr/>
        </p:nvSpPr>
        <p:spPr>
          <a:xfrm>
            <a:off x="405287" y="168377"/>
            <a:ext cx="9833587" cy="619843"/>
          </a:xfrm>
          <a:solidFill>
            <a:schemeClr val="accent6">
              <a:lumMod val="40000"/>
              <a:lumOff val="60000"/>
            </a:schemeClr>
          </a:solidFill>
        </p:spPr>
        <p:txBody>
          <a:bodyP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en-US" altLang="ja-JP" sz="2400" b="0" i="0" u="none" strike="noStrike" kern="1200" cap="none" spc="0" normalizeH="0" baseline="0" noProof="0" dirty="0">
                <a:ln>
                  <a:noFill/>
                </a:ln>
                <a:solidFill>
                  <a:srgbClr val="189ED9"/>
                </a:solidFill>
                <a:effectLst/>
                <a:uLnTx/>
                <a:uFillTx/>
                <a:latin typeface="Calibri" panose="020F0502020204030204"/>
                <a:ea typeface="游ゴシック" panose="020B0400000000000000" pitchFamily="50" charset="-128"/>
                <a:cs typeface="Helvetica"/>
              </a:rPr>
              <a:t>Start of the official full functional operation of the Central America Tsunami Advisory Center (CATAC) </a:t>
            </a:r>
          </a:p>
          <a:p>
            <a:pPr marL="0" marR="0" lvl="0" indent="0" algn="l" defTabSz="914400" rtl="0" eaLnBrk="1" fontAlgn="auto" latinLnBrk="0" hangingPunct="1">
              <a:lnSpc>
                <a:spcPct val="90000"/>
              </a:lnSpc>
              <a:spcBef>
                <a:spcPct val="0"/>
              </a:spcBef>
              <a:spcAft>
                <a:spcPts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Roboto"/>
              <a:cs typeface="Helvetica"/>
            </a:endParaRPr>
          </a:p>
        </p:txBody>
      </p:sp>
      <p:sp>
        <p:nvSpPr>
          <p:cNvPr id="2" name="正方形/長方形 1"/>
          <p:cNvSpPr/>
          <p:nvPr/>
        </p:nvSpPr>
        <p:spPr>
          <a:xfrm>
            <a:off x="122363" y="1185280"/>
            <a:ext cx="3942105"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Arial" panose="020B0604020202020204" pitchFamily="34" charset="0"/>
                <a:ea typeface="Roboto"/>
                <a:cs typeface="Arial" panose="020B0604020202020204" pitchFamily="34" charset="0"/>
              </a:rPr>
              <a:t>Recommendation ICG/PTWS-XXX-6</a:t>
            </a:r>
          </a:p>
        </p:txBody>
      </p:sp>
      <p:sp>
        <p:nvSpPr>
          <p:cNvPr id="7" name="正方形/長方形 6"/>
          <p:cNvSpPr/>
          <p:nvPr/>
        </p:nvSpPr>
        <p:spPr>
          <a:xfrm>
            <a:off x="224809" y="3059933"/>
            <a:ext cx="8334720" cy="3693319"/>
          </a:xfrm>
          <a:prstGeom prst="rect">
            <a:avLst/>
          </a:prstGeom>
          <a:solidFill>
            <a:schemeClr val="bg1"/>
          </a:solidFill>
          <a:ln>
            <a:solidFill>
              <a:schemeClr val="tx1"/>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srgbClr val="000000"/>
              </a:solidFill>
              <a:effectLst/>
              <a:uLnTx/>
              <a:uFillTx/>
              <a:latin typeface="Arial" panose="020B0604020202020204" pitchFamily="34" charset="0"/>
              <a:ea typeface="Roboto"/>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1" i="0" u="none" strike="noStrike" kern="1200" cap="none" spc="0" normalizeH="0" baseline="0" noProof="0" dirty="0">
                <a:ln>
                  <a:noFill/>
                </a:ln>
                <a:solidFill>
                  <a:srgbClr val="000000"/>
                </a:solidFill>
                <a:effectLst/>
                <a:uLnTx/>
                <a:uFillTx/>
                <a:latin typeface="Arial" panose="020B0604020202020204" pitchFamily="34" charset="0"/>
                <a:ea typeface="Roboto"/>
                <a:cs typeface="Arial" panose="020B0604020202020204" pitchFamily="34" charset="0"/>
              </a:rPr>
              <a:t>Recommends </a:t>
            </a:r>
            <a:r>
              <a:rPr kumimoji="1" lang="en-US" altLang="ja-JP" sz="1800" b="0" i="0" u="none" strike="noStrike" kern="1200" cap="none" spc="0" normalizeH="0" baseline="0" noProof="0" dirty="0">
                <a:ln>
                  <a:noFill/>
                </a:ln>
                <a:solidFill>
                  <a:srgbClr val="000000"/>
                </a:solidFill>
                <a:effectLst/>
                <a:uLnTx/>
                <a:uFillTx/>
                <a:latin typeface="Arial" panose="020B0604020202020204" pitchFamily="34" charset="0"/>
                <a:ea typeface="Roboto"/>
                <a:cs typeface="Arial" panose="020B0604020202020204" pitchFamily="34" charset="0"/>
              </a:rPr>
              <a:t>CATAC to continue with the implementation of EEW methods for the acceleration and improvement of the tsunami warning for Central America.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1" i="0" u="none" strike="noStrike" kern="1200" cap="none" spc="0" normalizeH="0" baseline="0" noProof="0" dirty="0">
                <a:ln>
                  <a:noFill/>
                </a:ln>
                <a:solidFill>
                  <a:srgbClr val="000000"/>
                </a:solidFill>
                <a:effectLst/>
                <a:uLnTx/>
                <a:uFillTx/>
                <a:latin typeface="Arial" panose="020B0604020202020204" pitchFamily="34" charset="0"/>
                <a:ea typeface="Roboto"/>
                <a:cs typeface="Arial" panose="020B0604020202020204" pitchFamily="34" charset="0"/>
              </a:rPr>
              <a:t>Recommends</a:t>
            </a:r>
            <a:r>
              <a:rPr kumimoji="1" lang="en-US" altLang="ja-JP" sz="1800" b="0" i="0" u="none" strike="noStrike" kern="1200" cap="none" spc="0" normalizeH="0" baseline="0" noProof="0" dirty="0">
                <a:ln>
                  <a:noFill/>
                </a:ln>
                <a:solidFill>
                  <a:srgbClr val="000000"/>
                </a:solidFill>
                <a:effectLst/>
                <a:uLnTx/>
                <a:uFillTx/>
                <a:latin typeface="Arial" panose="020B0604020202020204" pitchFamily="34" charset="0"/>
                <a:ea typeface="Roboto"/>
                <a:cs typeface="Arial" panose="020B0604020202020204" pitchFamily="34" charset="0"/>
              </a:rPr>
              <a:t> the use of additional methods for the transmission of CATAC’s products to its users.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1" i="0" u="none" strike="noStrike" kern="1200" cap="none" spc="0" normalizeH="0" baseline="0" noProof="0" dirty="0">
                <a:ln>
                  <a:noFill/>
                </a:ln>
                <a:solidFill>
                  <a:srgbClr val="000000"/>
                </a:solidFill>
                <a:effectLst/>
                <a:uLnTx/>
                <a:uFillTx/>
                <a:latin typeface="Arial" panose="020B0604020202020204" pitchFamily="34" charset="0"/>
                <a:ea typeface="Roboto"/>
                <a:cs typeface="Arial" panose="020B0604020202020204" pitchFamily="34" charset="0"/>
              </a:rPr>
              <a:t>Recommends</a:t>
            </a:r>
            <a:r>
              <a:rPr kumimoji="1" lang="en-US" altLang="ja-JP" sz="1800" b="0" i="0" u="none" strike="noStrike" kern="1200" cap="none" spc="0" normalizeH="0" baseline="0" noProof="0" dirty="0">
                <a:ln>
                  <a:noFill/>
                </a:ln>
                <a:solidFill>
                  <a:srgbClr val="000000"/>
                </a:solidFill>
                <a:effectLst/>
                <a:uLnTx/>
                <a:uFillTx/>
                <a:latin typeface="Arial" panose="020B0604020202020204" pitchFamily="34" charset="0"/>
                <a:ea typeface="Roboto"/>
                <a:cs typeface="Arial" panose="020B0604020202020204" pitchFamily="34" charset="0"/>
              </a:rPr>
              <a:t> that CATAC continues full functionality in an interim manner to be able to support the National Tsunami Warning Centers (NTWCs), Tsunami Warning Focal Points 18 (TWFPs), and emergency management authorities of Central America in addressing those challenges,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1" i="0" u="none" strike="noStrike" kern="1200" cap="none" spc="0" normalizeH="0" baseline="0" noProof="0" dirty="0">
                <a:ln>
                  <a:noFill/>
                </a:ln>
                <a:solidFill>
                  <a:srgbClr val="000000"/>
                </a:solidFill>
                <a:effectLst/>
                <a:uLnTx/>
                <a:uFillTx/>
                <a:latin typeface="Arial" panose="020B0604020202020204" pitchFamily="34" charset="0"/>
                <a:ea typeface="Roboto"/>
                <a:cs typeface="Arial" panose="020B0604020202020204" pitchFamily="34" charset="0"/>
              </a:rPr>
              <a:t>Further recommends </a:t>
            </a:r>
            <a:r>
              <a:rPr kumimoji="1" lang="en-US" altLang="ja-JP" sz="1800" b="0" i="0" u="none" strike="noStrike" kern="1200" cap="none" spc="0" normalizeH="0" baseline="0" noProof="0" dirty="0">
                <a:ln>
                  <a:noFill/>
                </a:ln>
                <a:solidFill>
                  <a:srgbClr val="000000"/>
                </a:solidFill>
                <a:effectLst/>
                <a:uLnTx/>
                <a:uFillTx/>
                <a:latin typeface="Arial" panose="020B0604020202020204" pitchFamily="34" charset="0"/>
                <a:ea typeface="Roboto"/>
                <a:cs typeface="Arial" panose="020B0604020202020204" pitchFamily="34" charset="0"/>
              </a:rPr>
              <a:t>the consideration of CATAC as a TSP in its XVIII Session in 2025 to enable the IOC Assembly to consider the final admission of CATAC as TSP in June 2025</a:t>
            </a:r>
            <a:endPar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8" name="正方形/長方形 7"/>
          <p:cNvSpPr/>
          <p:nvPr/>
        </p:nvSpPr>
        <p:spPr>
          <a:xfrm>
            <a:off x="224809" y="2722771"/>
            <a:ext cx="4698722"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Arial" panose="020B0604020202020204" pitchFamily="34" charset="0"/>
                <a:ea typeface="Roboto"/>
                <a:cs typeface="Arial" panose="020B0604020202020204" pitchFamily="34" charset="0"/>
              </a:rPr>
              <a:t>Recommendation ICG/CARIBE-EWS-XVII.8</a:t>
            </a:r>
          </a:p>
        </p:txBody>
      </p:sp>
    </p:spTree>
    <p:extLst>
      <p:ext uri="{BB962C8B-B14F-4D97-AF65-F5344CB8AC3E}">
        <p14:creationId xmlns:p14="http://schemas.microsoft.com/office/powerpoint/2010/main" val="1645155169"/>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0F3DF3BD-878B-DA37-1D88-1163CD09AD98}"/>
              </a:ext>
            </a:extLst>
          </p:cNvPr>
          <p:cNvSpPr txBox="1"/>
          <p:nvPr/>
        </p:nvSpPr>
        <p:spPr>
          <a:xfrm>
            <a:off x="431799" y="475734"/>
            <a:ext cx="9787966" cy="461665"/>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schemeClr val="accent2"/>
                </a:solidFill>
                <a:effectLst/>
                <a:uLnTx/>
                <a:uFillTx/>
                <a:latin typeface="Arial" panose="020B0604020202020204" pitchFamily="34" charset="0"/>
                <a:ea typeface="Roboto"/>
                <a:cs typeface="Arial" panose="020B0604020202020204" pitchFamily="34" charset="0"/>
              </a:rPr>
              <a:t>Chair’s Proposals for Recommendation </a:t>
            </a:r>
          </a:p>
        </p:txBody>
      </p:sp>
      <p:sp>
        <p:nvSpPr>
          <p:cNvPr id="4" name="テキスト ボックス 3">
            <a:extLst>
              <a:ext uri="{FF2B5EF4-FFF2-40B4-BE49-F238E27FC236}">
                <a16:creationId xmlns:a16="http://schemas.microsoft.com/office/drawing/2014/main" id="{7DDF189D-9D7C-9674-D83C-9E06B2EA2461}"/>
              </a:ext>
            </a:extLst>
          </p:cNvPr>
          <p:cNvSpPr txBox="1"/>
          <p:nvPr/>
        </p:nvSpPr>
        <p:spPr>
          <a:xfrm>
            <a:off x="568512" y="1376082"/>
            <a:ext cx="9787966" cy="1608643"/>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65023" tIns="65023" rIns="65023" bIns="65023" numCol="1" spcCol="38100" rtlCol="0" anchor="t">
            <a:spAutoFit/>
          </a:bodyPr>
          <a:lstStyle/>
          <a:p>
            <a:pPr defTabSz="1300480" hangingPunct="0"/>
            <a:r>
              <a:rPr kumimoji="1" lang="en-US" altLang="ja-JP" sz="2400" b="0" i="0" u="none" strike="noStrike" kern="1200" cap="none" spc="0" normalizeH="0" baseline="0" noProof="0" dirty="0">
                <a:ln>
                  <a:noFill/>
                </a:ln>
                <a:solidFill>
                  <a:srgbClr val="000000"/>
                </a:solidFill>
                <a:effectLst/>
                <a:uLnTx/>
                <a:uFillTx/>
                <a:latin typeface="Arial" panose="020B0604020202020204" pitchFamily="34" charset="0"/>
                <a:ea typeface="Roboto"/>
                <a:cs typeface="Arial" panose="020B0604020202020204" pitchFamily="34" charset="0"/>
              </a:rPr>
              <a:t>The ICG/PTWS requests the CATAC to continue full functionality in an interim manner</a:t>
            </a:r>
            <a:r>
              <a:rPr lang="ja-JP" altLang="en-US" sz="2400" dirty="0">
                <a:solidFill>
                  <a:srgbClr val="000000"/>
                </a:solidFill>
                <a:latin typeface="Arial" panose="020B0604020202020204" pitchFamily="34" charset="0"/>
                <a:ea typeface="Roboto"/>
                <a:cs typeface="Arial" panose="020B0604020202020204" pitchFamily="34" charset="0"/>
              </a:rPr>
              <a:t> </a:t>
            </a:r>
            <a:r>
              <a:rPr lang="en-US" altLang="ja-JP" sz="2400" dirty="0">
                <a:solidFill>
                  <a:srgbClr val="000000"/>
                </a:solidFill>
                <a:latin typeface="Arial" panose="020B0604020202020204" pitchFamily="34" charset="0"/>
                <a:ea typeface="Roboto"/>
                <a:cs typeface="Arial" panose="020B0604020202020204" pitchFamily="34" charset="0"/>
              </a:rPr>
              <a:t>until the </a:t>
            </a:r>
            <a:r>
              <a:rPr kumimoji="1" lang="en-US" altLang="ja-JP" sz="2400" b="0" i="0" u="none" strike="noStrike" kern="1200" cap="none" spc="0" normalizeH="0" baseline="0" noProof="0" dirty="0">
                <a:ln>
                  <a:noFill/>
                </a:ln>
                <a:solidFill>
                  <a:srgbClr val="000000"/>
                </a:solidFill>
                <a:effectLst/>
                <a:uLnTx/>
                <a:uFillTx/>
                <a:latin typeface="Arial" panose="020B0604020202020204" pitchFamily="34" charset="0"/>
                <a:ea typeface="Roboto"/>
                <a:cs typeface="Arial" panose="020B0604020202020204" pitchFamily="34" charset="0"/>
              </a:rPr>
              <a:t>ICG/CARIBE-EWS admits the CATAC as TSP of </a:t>
            </a:r>
            <a:r>
              <a:rPr lang="en-US" altLang="ja-JP" sz="2400" dirty="0">
                <a:solidFill>
                  <a:srgbClr val="000000"/>
                </a:solidFill>
                <a:latin typeface="Arial" panose="020B0604020202020204" pitchFamily="34" charset="0"/>
                <a:ea typeface="Roboto"/>
                <a:cs typeface="Arial" panose="020B0604020202020204" pitchFamily="34" charset="0"/>
              </a:rPr>
              <a:t>the </a:t>
            </a:r>
            <a:r>
              <a:rPr kumimoji="1" lang="en-US" altLang="ja-JP" sz="2400" b="0" i="0" u="none" strike="noStrike" kern="1200" cap="none" spc="0" normalizeH="0" baseline="0" noProof="0" dirty="0">
                <a:ln>
                  <a:noFill/>
                </a:ln>
                <a:solidFill>
                  <a:srgbClr val="000000"/>
                </a:solidFill>
                <a:effectLst/>
                <a:uLnTx/>
                <a:uFillTx/>
                <a:latin typeface="Arial" panose="020B0604020202020204" pitchFamily="34" charset="0"/>
                <a:ea typeface="Roboto"/>
                <a:cs typeface="Arial" panose="020B0604020202020204" pitchFamily="34" charset="0"/>
              </a:rPr>
              <a:t>ICG/CARIBE-EWS and then the IOC governing bodies endorse </a:t>
            </a:r>
            <a:r>
              <a:rPr lang="en-US" altLang="ja-JP" sz="2400" dirty="0">
                <a:solidFill>
                  <a:srgbClr val="000000"/>
                </a:solidFill>
                <a:latin typeface="Arial" panose="020B0604020202020204" pitchFamily="34" charset="0"/>
                <a:ea typeface="Roboto"/>
                <a:cs typeface="Arial" panose="020B0604020202020204" pitchFamily="34" charset="0"/>
              </a:rPr>
              <a:t>the recommendation of the </a:t>
            </a:r>
            <a:r>
              <a:rPr kumimoji="1" lang="en-US" altLang="ja-JP" sz="2400" b="0" i="0" u="none" strike="noStrike" kern="1200" cap="none" spc="0" normalizeH="0" baseline="0" noProof="0" dirty="0">
                <a:ln>
                  <a:noFill/>
                </a:ln>
                <a:solidFill>
                  <a:srgbClr val="000000"/>
                </a:solidFill>
                <a:effectLst/>
                <a:uLnTx/>
                <a:uFillTx/>
                <a:latin typeface="Arial" panose="020B0604020202020204" pitchFamily="34" charset="0"/>
                <a:ea typeface="Roboto"/>
                <a:cs typeface="Arial" panose="020B0604020202020204" pitchFamily="34" charset="0"/>
              </a:rPr>
              <a:t>ICG/CARIBE-EWS.</a:t>
            </a:r>
          </a:p>
        </p:txBody>
      </p:sp>
    </p:spTree>
    <p:extLst>
      <p:ext uri="{BB962C8B-B14F-4D97-AF65-F5344CB8AC3E}">
        <p14:creationId xmlns:p14="http://schemas.microsoft.com/office/powerpoint/2010/main" val="3570901407"/>
      </p:ext>
    </p:extLst>
  </p:cSld>
  <p:clrMapOvr>
    <a:masterClrMapping/>
  </p:clrMapOvr>
  <p:transition spd="med"/>
</p:sld>
</file>

<file path=ppt/theme/theme1.xml><?xml version="1.0" encoding="utf-8"?>
<a:theme xmlns:a="http://schemas.openxmlformats.org/drawingml/2006/main" name="9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OC_PPT_Template_NewLogo_June2021.pptx" id="{E3C7363B-5C74-42EB-A3EB-6EBE46FBFE7A}" vid="{5D0FC492-41C1-471F-B0FE-1346596ADD6A}"/>
    </a:ext>
  </a:extLst>
</a:theme>
</file>

<file path=ppt/theme/theme2.xml><?xml version="1.0" encoding="utf-8"?>
<a:theme xmlns:a="http://schemas.openxmlformats.org/drawingml/2006/main" name="10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OC_PPT_Template_NewLogo_June2021.pptx" id="{E3C7363B-5C74-42EB-A3EB-6EBE46FBFE7A}" vid="{746743D3-9BF1-4F37-9E90-12BB0B17C0B2}"/>
    </a:ext>
  </a:extLst>
</a:theme>
</file>

<file path=ppt/theme/theme3.xml><?xml version="1.0" encoding="utf-8"?>
<a:theme xmlns:a="http://schemas.openxmlformats.org/drawingml/2006/main" name="3_Office Theme">
  <a:themeElements>
    <a:clrScheme name="Office Theme">
      <a:dk1>
        <a:srgbClr val="000000"/>
      </a:dk1>
      <a:lt1>
        <a:srgbClr val="FFFFFF"/>
      </a:lt1>
      <a:dk2>
        <a:srgbClr val="A7A7A7"/>
      </a:dk2>
      <a:lt2>
        <a:srgbClr val="535353"/>
      </a:lt2>
      <a:accent1>
        <a:srgbClr val="56BEEC"/>
      </a:accent1>
      <a:accent2>
        <a:srgbClr val="31A8DF"/>
      </a:accent2>
      <a:accent3>
        <a:srgbClr val="238ACB"/>
      </a:accent3>
      <a:accent4>
        <a:srgbClr val="1A6798"/>
      </a:accent4>
      <a:accent5>
        <a:srgbClr val="189ED9"/>
      </a:accent5>
      <a:accent6>
        <a:srgbClr val="0D587A"/>
      </a:accent6>
      <a:hlink>
        <a:srgbClr val="0000FF"/>
      </a:hlink>
      <a:folHlink>
        <a:srgbClr val="FF00FF"/>
      </a:folHlink>
    </a:clrScheme>
    <a:fontScheme name="Office Theme">
      <a:majorFont>
        <a:latin typeface="Helvetica"/>
        <a:ea typeface="Helvetica"/>
        <a:cs typeface="Helvetica"/>
      </a:majorFont>
      <a:minorFont>
        <a:latin typeface="Roboto"/>
        <a:ea typeface="Roboto"/>
        <a:cs typeface="Roboto"/>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spPr>
      <a:bodyPr rot="0" spcFirstLastPara="1" vertOverflow="overflow" horzOverflow="overflow" vert="horz" wrap="square" lIns="65023" tIns="65023" rIns="65023" bIns="65023" numCol="1" spcCol="38100" rtlCol="0" anchor="ctr">
        <a:spAutoFit/>
      </a:bodyPr>
      <a:lstStyle>
        <a:defPPr marL="0" marR="0" indent="0" algn="l" defTabSz="1300480" rtl="0" fontAlgn="auto" latinLnBrk="0" hangingPunct="0">
          <a:lnSpc>
            <a:spcPct val="100000"/>
          </a:lnSpc>
          <a:spcBef>
            <a:spcPts val="0"/>
          </a:spcBef>
          <a:spcAft>
            <a:spcPts val="0"/>
          </a:spcAft>
          <a:buClrTx/>
          <a:buSzTx/>
          <a:buFontTx/>
          <a:buNone/>
          <a:defRPr kumimoji="0" sz="2400" b="0" i="0" u="none" strike="noStrike" cap="none" spc="0" normalizeH="0" baseline="0">
            <a:ln>
              <a:noFill/>
            </a:ln>
            <a:solidFill>
              <a:srgbClr val="000000"/>
            </a:solidFill>
            <a:effectLst/>
            <a:uFillTx/>
            <a:latin typeface="+mn-lt"/>
            <a:ea typeface="+mn-ea"/>
            <a:cs typeface="+mn-cs"/>
            <a:sym typeface="Roboto"/>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spPr>
      <a:bodyPr rot="0" spcFirstLastPara="1" vertOverflow="overflow" horzOverflow="overflow" vert="horz" wrap="square" lIns="65023" tIns="65023" rIns="65023" bIns="65023" numCol="1" spcCol="38100" rtlCol="0" anchor="t">
        <a:spAutoFit/>
      </a:bodyPr>
      <a:lstStyle>
        <a:defPPr marL="0" marR="0" indent="0" algn="l" defTabSz="1300480" rtl="0" fontAlgn="auto" latinLnBrk="0" hangingPunct="0">
          <a:lnSpc>
            <a:spcPct val="100000"/>
          </a:lnSpc>
          <a:spcBef>
            <a:spcPts val="0"/>
          </a:spcBef>
          <a:spcAft>
            <a:spcPts val="0"/>
          </a:spcAft>
          <a:buClrTx/>
          <a:buSzTx/>
          <a:buFontTx/>
          <a:buNone/>
          <a:defRPr kumimoji="0" sz="2400" b="0" i="0" u="none" strike="noStrike" cap="none" spc="0" normalizeH="0" baseline="0">
            <a:ln>
              <a:noFill/>
            </a:ln>
            <a:solidFill>
              <a:srgbClr val="000000"/>
            </a:solidFill>
            <a:effectLst/>
            <a:uFillTx/>
            <a:latin typeface="+mn-lt"/>
            <a:ea typeface="+mn-ea"/>
            <a:cs typeface="+mn-cs"/>
            <a:sym typeface="Roboto"/>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256</Words>
  <Application>Microsoft Office PowerPoint</Application>
  <PresentationFormat>ワイド画面</PresentationFormat>
  <Paragraphs>16</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3</vt:i4>
      </vt:variant>
      <vt:variant>
        <vt:lpstr>スライド タイトル</vt:lpstr>
      </vt:variant>
      <vt:variant>
        <vt:i4>3</vt:i4>
      </vt:variant>
    </vt:vector>
  </HeadingPairs>
  <TitlesOfParts>
    <vt:vector size="11" baseType="lpstr">
      <vt:lpstr>游ゴシック</vt:lpstr>
      <vt:lpstr>Arial</vt:lpstr>
      <vt:lpstr>Calibri</vt:lpstr>
      <vt:lpstr>Open Sans</vt:lpstr>
      <vt:lpstr>Roboto</vt:lpstr>
      <vt:lpstr>9_Custom Design</vt:lpstr>
      <vt:lpstr>10_Custom Design</vt:lpstr>
      <vt:lpstr>3_Office Theme</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2025-03-24T07:03:28Z</dcterms:created>
  <dcterms:modified xsi:type="dcterms:W3CDTF">2025-03-24T07:03:48Z</dcterms:modified>
</cp:coreProperties>
</file>