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2" r:id="rId6"/>
    <p:sldMasterId id="2147483692" r:id="rId7"/>
  </p:sldMasterIdLst>
  <p:notesMasterIdLst>
    <p:notesMasterId r:id="rId16"/>
  </p:notesMasterIdLst>
  <p:sldIdLst>
    <p:sldId id="258" r:id="rId8"/>
    <p:sldId id="1388" r:id="rId9"/>
    <p:sldId id="1391" r:id="rId10"/>
    <p:sldId id="303" r:id="rId11"/>
    <p:sldId id="8910" r:id="rId12"/>
    <p:sldId id="8926" r:id="rId13"/>
    <p:sldId id="1370" r:id="rId14"/>
    <p:sldId id="1371" r:id="rId15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D15C0A-2ED4-886F-CD7B-6293F2F583BC}" name="Zhichao Wang" initials="ZW" userId="S::zwang@wmo.int::f00a359e-058c-421a-b71f-d388dafdf77b" providerId="AD"/>
  <p188:author id="{516EFD56-8BA5-B849-3F2A-4563C5C75CA4}" name="David Wyatt" initials="DW" userId="S::dwyatt@wmo.int::bed980f2-c94b-439a-bdbd-e78217b3f838" providerId="AD"/>
  <p188:author id="{5C5022B4-212D-4FC8-BE11-D579FCBC9749}" name="Sarah Grimes" initials="SG" userId="S::sgrimes@wmo.int::dd3bbae2-2cc1-4852-8d22-14b152c00a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DE0D5-67D9-9771-92A1-AB26267AEDC9}" v="14" dt="2025-02-21T07:01:23.621"/>
    <p1510:client id="{9B88C0B9-74A5-9C15-F029-248EF96D1CB6}" v="19" dt="2025-02-20T17:10:54.304"/>
    <p1510:client id="{A97994FB-614D-4394-8430-D4969600744C}" v="74" dt="2025-02-21T08:36:34.644"/>
    <p1510:client id="{C0C4D282-0A61-5ED4-D7C7-58F646B91A19}" v="1" dt="2025-02-21T06:48:42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yatt" userId="S::dwyatt@wmo.int::bed980f2-c94b-439a-bdbd-e78217b3f838" providerId="AD" clId="Web-{190F8957-C7E1-62B2-812C-276DB6FB630D}"/>
    <pc:docChg chg="mod modSld">
      <pc:chgData name="David Wyatt" userId="S::dwyatt@wmo.int::bed980f2-c94b-439a-bdbd-e78217b3f838" providerId="AD" clId="Web-{190F8957-C7E1-62B2-812C-276DB6FB630D}" dt="2025-02-04T16:19:43.438" v="16" actId="20577"/>
      <pc:docMkLst>
        <pc:docMk/>
      </pc:docMkLst>
      <pc:sldChg chg="modSp modCm">
        <pc:chgData name="David Wyatt" userId="S::dwyatt@wmo.int::bed980f2-c94b-439a-bdbd-e78217b3f838" providerId="AD" clId="Web-{190F8957-C7E1-62B2-812C-276DB6FB630D}" dt="2025-02-04T16:19:43.438" v="16" actId="20577"/>
        <pc:sldMkLst>
          <pc:docMk/>
          <pc:sldMk cId="119309069" sldId="1372"/>
        </pc:sldMkLst>
        <pc:spChg chg="mod">
          <ac:chgData name="David Wyatt" userId="S::dwyatt@wmo.int::bed980f2-c94b-439a-bdbd-e78217b3f838" providerId="AD" clId="Web-{190F8957-C7E1-62B2-812C-276DB6FB630D}" dt="2025-02-04T16:19:43.438" v="16" actId="20577"/>
          <ac:spMkLst>
            <pc:docMk/>
            <pc:sldMk cId="119309069" sldId="1372"/>
            <ac:spMk id="3" creationId="{690C84F9-BCEC-8ADD-3303-5FB19E10121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vid Wyatt" userId="S::dwyatt@wmo.int::bed980f2-c94b-439a-bdbd-e78217b3f838" providerId="AD" clId="Web-{190F8957-C7E1-62B2-812C-276DB6FB630D}" dt="2025-02-04T16:19:29.828" v="15" actId="20577"/>
              <pc2:cmMkLst xmlns:pc2="http://schemas.microsoft.com/office/powerpoint/2019/9/main/command">
                <pc:docMk/>
                <pc:sldMk cId="119309069" sldId="1372"/>
                <pc2:cmMk id="{A6DAF4BE-73E3-4FE2-85B3-45A85B200BD1}"/>
              </pc2:cmMkLst>
            </pc226:cmChg>
          </p:ext>
        </pc:extLst>
      </pc:sldChg>
    </pc:docChg>
  </pc:docChgLst>
  <pc:docChgLst>
    <pc:chgData name="David Wyatt" userId="S::dwyatt@wmo.int::bed980f2-c94b-439a-bdbd-e78217b3f838" providerId="AD" clId="Web-{4E6DE0D5-67D9-9771-92A1-AB26267AEDC9}"/>
    <pc:docChg chg="modSld">
      <pc:chgData name="David Wyatt" userId="S::dwyatt@wmo.int::bed980f2-c94b-439a-bdbd-e78217b3f838" providerId="AD" clId="Web-{4E6DE0D5-67D9-9771-92A1-AB26267AEDC9}" dt="2025-02-21T07:01:23.621" v="13" actId="20577"/>
      <pc:docMkLst>
        <pc:docMk/>
      </pc:docMkLst>
      <pc:sldChg chg="modSp">
        <pc:chgData name="David Wyatt" userId="S::dwyatt@wmo.int::bed980f2-c94b-439a-bdbd-e78217b3f838" providerId="AD" clId="Web-{4E6DE0D5-67D9-9771-92A1-AB26267AEDC9}" dt="2025-02-21T07:01:23.621" v="13" actId="20577"/>
        <pc:sldMkLst>
          <pc:docMk/>
          <pc:sldMk cId="1501286980" sldId="8926"/>
        </pc:sldMkLst>
        <pc:spChg chg="mod">
          <ac:chgData name="David Wyatt" userId="S::dwyatt@wmo.int::bed980f2-c94b-439a-bdbd-e78217b3f838" providerId="AD" clId="Web-{4E6DE0D5-67D9-9771-92A1-AB26267AEDC9}" dt="2025-02-21T07:01:23.621" v="13" actId="20577"/>
          <ac:spMkLst>
            <pc:docMk/>
            <pc:sldMk cId="1501286980" sldId="8926"/>
            <ac:spMk id="3" creationId="{D8F869C5-F269-41EE-BEDA-BAD5727D8B29}"/>
          </ac:spMkLst>
        </pc:spChg>
      </pc:sldChg>
    </pc:docChg>
  </pc:docChgLst>
  <pc:docChgLst>
    <pc:chgData name="David Wyatt" userId="S::dwyatt@wmo.int::bed980f2-c94b-439a-bdbd-e78217b3f838" providerId="AD" clId="Web-{C0C4D282-0A61-5ED4-D7C7-58F646B91A19}"/>
    <pc:docChg chg="modSld">
      <pc:chgData name="David Wyatt" userId="S::dwyatt@wmo.int::bed980f2-c94b-439a-bdbd-e78217b3f838" providerId="AD" clId="Web-{C0C4D282-0A61-5ED4-D7C7-58F646B91A19}" dt="2025-02-21T06:48:42.598" v="0" actId="1076"/>
      <pc:docMkLst>
        <pc:docMk/>
      </pc:docMkLst>
      <pc:sldChg chg="modSp">
        <pc:chgData name="David Wyatt" userId="S::dwyatt@wmo.int::bed980f2-c94b-439a-bdbd-e78217b3f838" providerId="AD" clId="Web-{C0C4D282-0A61-5ED4-D7C7-58F646B91A19}" dt="2025-02-21T06:48:42.598" v="0" actId="1076"/>
        <pc:sldMkLst>
          <pc:docMk/>
          <pc:sldMk cId="292216460" sldId="1388"/>
        </pc:sldMkLst>
        <pc:picChg chg="mod">
          <ac:chgData name="David Wyatt" userId="S::dwyatt@wmo.int::bed980f2-c94b-439a-bdbd-e78217b3f838" providerId="AD" clId="Web-{C0C4D282-0A61-5ED4-D7C7-58F646B91A19}" dt="2025-02-21T06:48:42.598" v="0" actId="1076"/>
          <ac:picMkLst>
            <pc:docMk/>
            <pc:sldMk cId="292216460" sldId="1388"/>
            <ac:picMk id="5" creationId="{F17E8E8E-523E-A567-2769-523F662F6037}"/>
          </ac:picMkLst>
        </pc:picChg>
      </pc:sldChg>
    </pc:docChg>
  </pc:docChgLst>
  <pc:docChgLst>
    <pc:chgData name="Zhichao Wang" userId="S::zwang@wmo.int::f00a359e-058c-421a-b71f-d388dafdf77b" providerId="AD" clId="Web-{9B88C0B9-74A5-9C15-F029-248EF96D1CB6}"/>
    <pc:docChg chg="modSld">
      <pc:chgData name="Zhichao Wang" userId="S::zwang@wmo.int::f00a359e-058c-421a-b71f-d388dafdf77b" providerId="AD" clId="Web-{9B88C0B9-74A5-9C15-F029-248EF96D1CB6}" dt="2025-02-20T17:10:53.773" v="16" actId="20577"/>
      <pc:docMkLst>
        <pc:docMk/>
      </pc:docMkLst>
      <pc:sldChg chg="modSp">
        <pc:chgData name="Zhichao Wang" userId="S::zwang@wmo.int::f00a359e-058c-421a-b71f-d388dafdf77b" providerId="AD" clId="Web-{9B88C0B9-74A5-9C15-F029-248EF96D1CB6}" dt="2025-02-20T17:09:07.535" v="3" actId="20577"/>
        <pc:sldMkLst>
          <pc:docMk/>
          <pc:sldMk cId="3924669013" sldId="1391"/>
        </pc:sldMkLst>
        <pc:spChg chg="mod">
          <ac:chgData name="Zhichao Wang" userId="S::zwang@wmo.int::f00a359e-058c-421a-b71f-d388dafdf77b" providerId="AD" clId="Web-{9B88C0B9-74A5-9C15-F029-248EF96D1CB6}" dt="2025-02-20T17:09:07.535" v="3" actId="20577"/>
          <ac:spMkLst>
            <pc:docMk/>
            <pc:sldMk cId="3924669013" sldId="1391"/>
            <ac:spMk id="2" creationId="{B2B245CB-8405-A558-B8C4-124E103C4DDB}"/>
          </ac:spMkLst>
        </pc:spChg>
      </pc:sldChg>
      <pc:sldChg chg="modSp">
        <pc:chgData name="Zhichao Wang" userId="S::zwang@wmo.int::f00a359e-058c-421a-b71f-d388dafdf77b" providerId="AD" clId="Web-{9B88C0B9-74A5-9C15-F029-248EF96D1CB6}" dt="2025-02-20T17:09:49.052" v="6" actId="20577"/>
        <pc:sldMkLst>
          <pc:docMk/>
          <pc:sldMk cId="899697835" sldId="8910"/>
        </pc:sldMkLst>
        <pc:spChg chg="mod">
          <ac:chgData name="Zhichao Wang" userId="S::zwang@wmo.int::f00a359e-058c-421a-b71f-d388dafdf77b" providerId="AD" clId="Web-{9B88C0B9-74A5-9C15-F029-248EF96D1CB6}" dt="2025-02-20T17:09:49.052" v="6" actId="20577"/>
          <ac:spMkLst>
            <pc:docMk/>
            <pc:sldMk cId="899697835" sldId="8910"/>
            <ac:spMk id="3" creationId="{D1B1A88C-3C77-1D75-7F1E-F22E017061E2}"/>
          </ac:spMkLst>
        </pc:spChg>
      </pc:sldChg>
      <pc:sldChg chg="modSp">
        <pc:chgData name="Zhichao Wang" userId="S::zwang@wmo.int::f00a359e-058c-421a-b71f-d388dafdf77b" providerId="AD" clId="Web-{9B88C0B9-74A5-9C15-F029-248EF96D1CB6}" dt="2025-02-20T17:10:53.773" v="16" actId="20577"/>
        <pc:sldMkLst>
          <pc:docMk/>
          <pc:sldMk cId="1501286980" sldId="8926"/>
        </pc:sldMkLst>
        <pc:spChg chg="mod">
          <ac:chgData name="Zhichao Wang" userId="S::zwang@wmo.int::f00a359e-058c-421a-b71f-d388dafdf77b" providerId="AD" clId="Web-{9B88C0B9-74A5-9C15-F029-248EF96D1CB6}" dt="2025-02-20T17:08:45.721" v="1" actId="20577"/>
          <ac:spMkLst>
            <pc:docMk/>
            <pc:sldMk cId="1501286980" sldId="8926"/>
            <ac:spMk id="2" creationId="{BAFBC087-6FD7-4DCA-945F-F5688E851472}"/>
          </ac:spMkLst>
        </pc:spChg>
        <pc:spChg chg="mod">
          <ac:chgData name="Zhichao Wang" userId="S::zwang@wmo.int::f00a359e-058c-421a-b71f-d388dafdf77b" providerId="AD" clId="Web-{9B88C0B9-74A5-9C15-F029-248EF96D1CB6}" dt="2025-02-20T17:10:53.773" v="16" actId="20577"/>
          <ac:spMkLst>
            <pc:docMk/>
            <pc:sldMk cId="1501286980" sldId="8926"/>
            <ac:spMk id="3" creationId="{D8F869C5-F269-41EE-BEDA-BAD5727D8B29}"/>
          </ac:spMkLst>
        </pc:spChg>
      </pc:sldChg>
    </pc:docChg>
  </pc:docChgLst>
  <pc:docChgLst>
    <pc:chgData name="Zhichao Wang" userId="f00a359e-058c-421a-b71f-d388dafdf77b" providerId="ADAL" clId="{A97994FB-614D-4394-8430-D4969600744C}"/>
    <pc:docChg chg="modSld">
      <pc:chgData name="Zhichao Wang" userId="f00a359e-058c-421a-b71f-d388dafdf77b" providerId="ADAL" clId="{A97994FB-614D-4394-8430-D4969600744C}" dt="2025-02-21T08:36:34.644" v="73" actId="20577"/>
      <pc:docMkLst>
        <pc:docMk/>
      </pc:docMkLst>
      <pc:sldChg chg="modSp mod">
        <pc:chgData name="Zhichao Wang" userId="f00a359e-058c-421a-b71f-d388dafdf77b" providerId="ADAL" clId="{A97994FB-614D-4394-8430-D4969600744C}" dt="2025-02-21T08:36:34.644" v="73" actId="20577"/>
        <pc:sldMkLst>
          <pc:docMk/>
          <pc:sldMk cId="1501286980" sldId="8926"/>
        </pc:sldMkLst>
        <pc:spChg chg="mod">
          <ac:chgData name="Zhichao Wang" userId="f00a359e-058c-421a-b71f-d388dafdf77b" providerId="ADAL" clId="{A97994FB-614D-4394-8430-D4969600744C}" dt="2025-02-21T08:36:34.644" v="73" actId="20577"/>
          <ac:spMkLst>
            <pc:docMk/>
            <pc:sldMk cId="1501286980" sldId="8926"/>
            <ac:spMk id="3" creationId="{D8F869C5-F269-41EE-BEDA-BAD5727D8B29}"/>
          </ac:spMkLst>
        </pc:spChg>
      </pc:sldChg>
    </pc:docChg>
  </pc:docChgLst>
  <pc:docChgLst>
    <pc:chgData name="Zhichao Wang" userId="f00a359e-058c-421a-b71f-d388dafdf77b" providerId="ADAL" clId="{41F56FE1-B8D1-4603-9C38-A985D82713A8}"/>
    <pc:docChg chg="undo custSel addSld delSld modSld sldOrd delMainMaster">
      <pc:chgData name="Zhichao Wang" userId="f00a359e-058c-421a-b71f-d388dafdf77b" providerId="ADAL" clId="{41F56FE1-B8D1-4603-9C38-A985D82713A8}" dt="2025-02-05T14:29:03.962" v="1838" actId="20577"/>
      <pc:docMkLst>
        <pc:docMk/>
      </pc:docMkLst>
      <pc:sldChg chg="del">
        <pc:chgData name="Zhichao Wang" userId="f00a359e-058c-421a-b71f-d388dafdf77b" providerId="ADAL" clId="{41F56FE1-B8D1-4603-9C38-A985D82713A8}" dt="2025-01-28T09:06:01.665" v="0" actId="47"/>
        <pc:sldMkLst>
          <pc:docMk/>
          <pc:sldMk cId="2835597141" sldId="256"/>
        </pc:sldMkLst>
      </pc:sldChg>
      <pc:sldChg chg="del">
        <pc:chgData name="Zhichao Wang" userId="f00a359e-058c-421a-b71f-d388dafdf77b" providerId="ADAL" clId="{41F56FE1-B8D1-4603-9C38-A985D82713A8}" dt="2025-01-28T09:06:01.665" v="0" actId="47"/>
        <pc:sldMkLst>
          <pc:docMk/>
          <pc:sldMk cId="3189715303" sldId="257"/>
        </pc:sldMkLst>
      </pc:sldChg>
      <pc:sldChg chg="addSp delSp modSp mod">
        <pc:chgData name="Zhichao Wang" userId="f00a359e-058c-421a-b71f-d388dafdf77b" providerId="ADAL" clId="{41F56FE1-B8D1-4603-9C38-A985D82713A8}" dt="2025-02-05T14:29:03.962" v="1838" actId="20577"/>
        <pc:sldMkLst>
          <pc:docMk/>
          <pc:sldMk cId="3823670128" sldId="258"/>
        </pc:sldMkLst>
        <pc:spChg chg="del">
          <ac:chgData name="Zhichao Wang" userId="f00a359e-058c-421a-b71f-d388dafdf77b" providerId="ADAL" clId="{41F56FE1-B8D1-4603-9C38-A985D82713A8}" dt="2025-01-28T09:06:43.368" v="3" actId="478"/>
          <ac:spMkLst>
            <pc:docMk/>
            <pc:sldMk cId="3823670128" sldId="258"/>
            <ac:spMk id="2" creationId="{B2B245CB-8405-A558-B8C4-124E103C4DDB}"/>
          </ac:spMkLst>
        </pc:spChg>
        <pc:spChg chg="del">
          <ac:chgData name="Zhichao Wang" userId="f00a359e-058c-421a-b71f-d388dafdf77b" providerId="ADAL" clId="{41F56FE1-B8D1-4603-9C38-A985D82713A8}" dt="2025-01-28T09:06:44.457" v="4" actId="478"/>
          <ac:spMkLst>
            <pc:docMk/>
            <pc:sldMk cId="3823670128" sldId="258"/>
            <ac:spMk id="3" creationId="{B6A461C0-B484-BE73-47E2-F201D60BA070}"/>
          </ac:spMkLst>
        </pc:spChg>
        <pc:spChg chg="add mod">
          <ac:chgData name="Zhichao Wang" userId="f00a359e-058c-421a-b71f-d388dafdf77b" providerId="ADAL" clId="{41F56FE1-B8D1-4603-9C38-A985D82713A8}" dt="2025-02-05T14:29:03.962" v="1838" actId="20577"/>
          <ac:spMkLst>
            <pc:docMk/>
            <pc:sldMk cId="3823670128" sldId="258"/>
            <ac:spMk id="4" creationId="{AB37C630-E264-66A3-D7F4-D55E80DDFBBB}"/>
          </ac:spMkLst>
        </pc:spChg>
        <pc:spChg chg="add mod">
          <ac:chgData name="Zhichao Wang" userId="f00a359e-058c-421a-b71f-d388dafdf77b" providerId="ADAL" clId="{41F56FE1-B8D1-4603-9C38-A985D82713A8}" dt="2025-02-04T15:43:02.948" v="1614" actId="20577"/>
          <ac:spMkLst>
            <pc:docMk/>
            <pc:sldMk cId="3823670128" sldId="258"/>
            <ac:spMk id="5" creationId="{DAA9FAA2-2A2B-A95C-5200-128A7ACB00FE}"/>
          </ac:spMkLst>
        </pc:spChg>
      </pc:sldChg>
      <pc:sldChg chg="del">
        <pc:chgData name="Zhichao Wang" userId="f00a359e-058c-421a-b71f-d388dafdf77b" providerId="ADAL" clId="{41F56FE1-B8D1-4603-9C38-A985D82713A8}" dt="2025-01-28T09:08:48.976" v="93" actId="47"/>
        <pc:sldMkLst>
          <pc:docMk/>
          <pc:sldMk cId="2672734592" sldId="259"/>
        </pc:sldMkLst>
      </pc:sldChg>
      <pc:sldChg chg="del">
        <pc:chgData name="Zhichao Wang" userId="f00a359e-058c-421a-b71f-d388dafdf77b" providerId="ADAL" clId="{41F56FE1-B8D1-4603-9C38-A985D82713A8}" dt="2025-01-28T09:06:18.391" v="2" actId="47"/>
        <pc:sldMkLst>
          <pc:docMk/>
          <pc:sldMk cId="1264998288" sldId="260"/>
        </pc:sldMkLst>
      </pc:sldChg>
      <pc:sldChg chg="addSp modSp new del ord">
        <pc:chgData name="Zhichao Wang" userId="f00a359e-058c-421a-b71f-d388dafdf77b" providerId="ADAL" clId="{41F56FE1-B8D1-4603-9C38-A985D82713A8}" dt="2025-02-04T11:01:20.011" v="549" actId="47"/>
        <pc:sldMkLst>
          <pc:docMk/>
          <pc:sldMk cId="2391704049" sldId="261"/>
        </pc:sldMkLst>
        <pc:spChg chg="add mod">
          <ac:chgData name="Zhichao Wang" userId="f00a359e-058c-421a-b71f-d388dafdf77b" providerId="ADAL" clId="{41F56FE1-B8D1-4603-9C38-A985D82713A8}" dt="2025-01-28T09:09:05.287" v="96"/>
          <ac:spMkLst>
            <pc:docMk/>
            <pc:sldMk cId="2391704049" sldId="261"/>
            <ac:spMk id="2" creationId="{1F1E4D6A-208A-45BF-91AD-56ED5BC4C438}"/>
          </ac:spMkLst>
        </pc:spChg>
      </pc:sldChg>
      <pc:sldChg chg="add del setBg">
        <pc:chgData name="Zhichao Wang" userId="f00a359e-058c-421a-b71f-d388dafdf77b" providerId="ADAL" clId="{41F56FE1-B8D1-4603-9C38-A985D82713A8}" dt="2025-01-28T09:09:43.974" v="102" actId="47"/>
        <pc:sldMkLst>
          <pc:docMk/>
          <pc:sldMk cId="2600864132" sldId="263"/>
        </pc:sldMkLst>
      </pc:sldChg>
      <pc:sldChg chg="modSp add mod">
        <pc:chgData name="Zhichao Wang" userId="f00a359e-058c-421a-b71f-d388dafdf77b" providerId="ADAL" clId="{41F56FE1-B8D1-4603-9C38-A985D82713A8}" dt="2025-02-05T10:04:39.310" v="1837" actId="1076"/>
        <pc:sldMkLst>
          <pc:docMk/>
          <pc:sldMk cId="55049709" sldId="1368"/>
        </pc:sldMkLst>
        <pc:spChg chg="mod">
          <ac:chgData name="Zhichao Wang" userId="f00a359e-058c-421a-b71f-d388dafdf77b" providerId="ADAL" clId="{41F56FE1-B8D1-4603-9C38-A985D82713A8}" dt="2025-02-05T08:32:28.918" v="1639" actId="20577"/>
          <ac:spMkLst>
            <pc:docMk/>
            <pc:sldMk cId="55049709" sldId="1368"/>
            <ac:spMk id="9" creationId="{F28BB4C6-2C2E-1181-A631-AB36B9E69168}"/>
          </ac:spMkLst>
        </pc:spChg>
        <pc:spChg chg="mod">
          <ac:chgData name="Zhichao Wang" userId="f00a359e-058c-421a-b71f-d388dafdf77b" providerId="ADAL" clId="{41F56FE1-B8D1-4603-9C38-A985D82713A8}" dt="2025-02-05T10:04:39.310" v="1837" actId="1076"/>
          <ac:spMkLst>
            <pc:docMk/>
            <pc:sldMk cId="55049709" sldId="1368"/>
            <ac:spMk id="10" creationId="{E214EFBB-51C1-C7C9-2BE3-2F7A9E06A3A9}"/>
          </ac:spMkLst>
        </pc:spChg>
        <pc:picChg chg="mod">
          <ac:chgData name="Zhichao Wang" userId="f00a359e-058c-421a-b71f-d388dafdf77b" providerId="ADAL" clId="{41F56FE1-B8D1-4603-9C38-A985D82713A8}" dt="2025-02-05T08:35:59.466" v="1772" actId="1076"/>
          <ac:picMkLst>
            <pc:docMk/>
            <pc:sldMk cId="55049709" sldId="1368"/>
            <ac:picMk id="1026" creationId="{1C4A0F13-E3F0-AF1C-4954-8BDD772B65AB}"/>
          </ac:picMkLst>
        </pc:picChg>
      </pc:sldChg>
      <pc:sldChg chg="modSp add mod setBg">
        <pc:chgData name="Zhichao Wang" userId="f00a359e-058c-421a-b71f-d388dafdf77b" providerId="ADAL" clId="{41F56FE1-B8D1-4603-9C38-A985D82713A8}" dt="2025-02-04T15:42:46.264" v="1603" actId="1076"/>
        <pc:sldMkLst>
          <pc:docMk/>
          <pc:sldMk cId="1172699812" sldId="1370"/>
        </pc:sldMkLst>
        <pc:spChg chg="mod">
          <ac:chgData name="Zhichao Wang" userId="f00a359e-058c-421a-b71f-d388dafdf77b" providerId="ADAL" clId="{41F56FE1-B8D1-4603-9C38-A985D82713A8}" dt="2025-02-04T11:01:09.014" v="547" actId="1076"/>
          <ac:spMkLst>
            <pc:docMk/>
            <pc:sldMk cId="1172699812" sldId="1370"/>
            <ac:spMk id="2" creationId="{0A9EF3B8-6AEA-13F4-C176-882F2EFB5A32}"/>
          </ac:spMkLst>
        </pc:spChg>
        <pc:spChg chg="mod">
          <ac:chgData name="Zhichao Wang" userId="f00a359e-058c-421a-b71f-d388dafdf77b" providerId="ADAL" clId="{41F56FE1-B8D1-4603-9C38-A985D82713A8}" dt="2025-02-04T15:42:46.264" v="1603" actId="1076"/>
          <ac:spMkLst>
            <pc:docMk/>
            <pc:sldMk cId="1172699812" sldId="1370"/>
            <ac:spMk id="3" creationId="{690C84F9-BCEC-8ADD-3303-5FB19E101213}"/>
          </ac:spMkLst>
        </pc:spChg>
      </pc:sldChg>
      <pc:sldChg chg="addSp delSp modSp new mod">
        <pc:chgData name="Zhichao Wang" userId="f00a359e-058c-421a-b71f-d388dafdf77b" providerId="ADAL" clId="{41F56FE1-B8D1-4603-9C38-A985D82713A8}" dt="2025-01-28T09:09:36.707" v="101"/>
        <pc:sldMkLst>
          <pc:docMk/>
          <pc:sldMk cId="101433038" sldId="1371"/>
        </pc:sldMkLst>
        <pc:spChg chg="del">
          <ac:chgData name="Zhichao Wang" userId="f00a359e-058c-421a-b71f-d388dafdf77b" providerId="ADAL" clId="{41F56FE1-B8D1-4603-9C38-A985D82713A8}" dt="2025-01-28T09:09:16.284" v="99" actId="478"/>
          <ac:spMkLst>
            <pc:docMk/>
            <pc:sldMk cId="101433038" sldId="1371"/>
            <ac:spMk id="2" creationId="{5B2000E3-6D27-6AFB-D8EB-0595C1DD3DAA}"/>
          </ac:spMkLst>
        </pc:spChg>
        <pc:spChg chg="del">
          <ac:chgData name="Zhichao Wang" userId="f00a359e-058c-421a-b71f-d388dafdf77b" providerId="ADAL" clId="{41F56FE1-B8D1-4603-9C38-A985D82713A8}" dt="2025-01-28T09:09:15.105" v="98" actId="478"/>
          <ac:spMkLst>
            <pc:docMk/>
            <pc:sldMk cId="101433038" sldId="1371"/>
            <ac:spMk id="3" creationId="{D4027967-11CF-FF41-DF66-D0144B68F3E9}"/>
          </ac:spMkLst>
        </pc:spChg>
        <pc:spChg chg="del">
          <ac:chgData name="Zhichao Wang" userId="f00a359e-058c-421a-b71f-d388dafdf77b" providerId="ADAL" clId="{41F56FE1-B8D1-4603-9C38-A985D82713A8}" dt="2025-01-28T09:09:19.534" v="100" actId="478"/>
          <ac:spMkLst>
            <pc:docMk/>
            <pc:sldMk cId="101433038" sldId="1371"/>
            <ac:spMk id="4" creationId="{B59C8201-F1B5-AF96-A7A3-40684F91E2A7}"/>
          </ac:spMkLst>
        </pc:spChg>
        <pc:spChg chg="add mod">
          <ac:chgData name="Zhichao Wang" userId="f00a359e-058c-421a-b71f-d388dafdf77b" providerId="ADAL" clId="{41F56FE1-B8D1-4603-9C38-A985D82713A8}" dt="2025-01-28T09:09:36.707" v="101"/>
          <ac:spMkLst>
            <pc:docMk/>
            <pc:sldMk cId="101433038" sldId="1371"/>
            <ac:spMk id="5" creationId="{880C9DF6-D934-3FED-7746-6CC9D7CD94B6}"/>
          </ac:spMkLst>
        </pc:spChg>
      </pc:sldChg>
      <pc:sldChg chg="modSp add mod modCm">
        <pc:chgData name="Zhichao Wang" userId="f00a359e-058c-421a-b71f-d388dafdf77b" providerId="ADAL" clId="{41F56FE1-B8D1-4603-9C38-A985D82713A8}" dt="2025-02-05T09:51:02.363" v="1813" actId="20577"/>
        <pc:sldMkLst>
          <pc:docMk/>
          <pc:sldMk cId="119309069" sldId="1372"/>
        </pc:sldMkLst>
        <pc:spChg chg="mod">
          <ac:chgData name="Zhichao Wang" userId="f00a359e-058c-421a-b71f-d388dafdf77b" providerId="ADAL" clId="{41F56FE1-B8D1-4603-9C38-A985D82713A8}" dt="2025-02-05T08:22:48.796" v="1629" actId="1076"/>
          <ac:spMkLst>
            <pc:docMk/>
            <pc:sldMk cId="119309069" sldId="1372"/>
            <ac:spMk id="2" creationId="{0A9EF3B8-6AEA-13F4-C176-882F2EFB5A32}"/>
          </ac:spMkLst>
        </pc:spChg>
        <pc:spChg chg="mod">
          <ac:chgData name="Zhichao Wang" userId="f00a359e-058c-421a-b71f-d388dafdf77b" providerId="ADAL" clId="{41F56FE1-B8D1-4603-9C38-A985D82713A8}" dt="2025-02-05T09:51:02.363" v="1813" actId="20577"/>
          <ac:spMkLst>
            <pc:docMk/>
            <pc:sldMk cId="119309069" sldId="1372"/>
            <ac:spMk id="3" creationId="{690C84F9-BCEC-8ADD-3303-5FB19E10121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hichao Wang" userId="f00a359e-058c-421a-b71f-d388dafdf77b" providerId="ADAL" clId="{41F56FE1-B8D1-4603-9C38-A985D82713A8}" dt="2025-02-05T08:22:36.348" v="1627" actId="20577"/>
              <pc2:cmMkLst xmlns:pc2="http://schemas.microsoft.com/office/powerpoint/2019/9/main/command">
                <pc:docMk/>
                <pc:sldMk cId="119309069" sldId="1372"/>
                <pc2:cmMk id="{A6DAF4BE-73E3-4FE2-85B3-45A85B200BD1}"/>
              </pc2:cmMkLst>
            </pc226:cmChg>
          </p:ext>
        </pc:extLst>
      </pc:sldChg>
      <pc:sldChg chg="addSp delSp modSp add del mod">
        <pc:chgData name="Zhichao Wang" userId="f00a359e-058c-421a-b71f-d388dafdf77b" providerId="ADAL" clId="{41F56FE1-B8D1-4603-9C38-A985D82713A8}" dt="2025-01-28T09:29:18.081" v="329" actId="47"/>
        <pc:sldMkLst>
          <pc:docMk/>
          <pc:sldMk cId="1381988335" sldId="1373"/>
        </pc:sldMkLst>
        <pc:spChg chg="del mod">
          <ac:chgData name="Zhichao Wang" userId="f00a359e-058c-421a-b71f-d388dafdf77b" providerId="ADAL" clId="{41F56FE1-B8D1-4603-9C38-A985D82713A8}" dt="2025-01-28T09:28:43.595" v="321" actId="478"/>
          <ac:spMkLst>
            <pc:docMk/>
            <pc:sldMk cId="1381988335" sldId="1373"/>
            <ac:spMk id="2" creationId="{0A9EF3B8-6AEA-13F4-C176-882F2EFB5A32}"/>
          </ac:spMkLst>
        </pc:spChg>
        <pc:spChg chg="del mod">
          <ac:chgData name="Zhichao Wang" userId="f00a359e-058c-421a-b71f-d388dafdf77b" providerId="ADAL" clId="{41F56FE1-B8D1-4603-9C38-A985D82713A8}" dt="2025-01-28T09:28:41.070" v="320" actId="478"/>
          <ac:spMkLst>
            <pc:docMk/>
            <pc:sldMk cId="1381988335" sldId="1373"/>
            <ac:spMk id="3" creationId="{690C84F9-BCEC-8ADD-3303-5FB19E101213}"/>
          </ac:spMkLst>
        </pc:spChg>
        <pc:spChg chg="add del">
          <ac:chgData name="Zhichao Wang" userId="f00a359e-058c-421a-b71f-d388dafdf77b" providerId="ADAL" clId="{41F56FE1-B8D1-4603-9C38-A985D82713A8}" dt="2025-01-28T09:28:50.730" v="323" actId="22"/>
          <ac:spMkLst>
            <pc:docMk/>
            <pc:sldMk cId="1381988335" sldId="1373"/>
            <ac:spMk id="5" creationId="{51A44B10-C497-F407-1A31-AC94B252F38D}"/>
          </ac:spMkLst>
        </pc:spChg>
      </pc:sldChg>
      <pc:sldChg chg="modSp add mod">
        <pc:chgData name="Zhichao Wang" userId="f00a359e-058c-421a-b71f-d388dafdf77b" providerId="ADAL" clId="{41F56FE1-B8D1-4603-9C38-A985D82713A8}" dt="2025-02-04T14:12:38.194" v="667" actId="207"/>
        <pc:sldMkLst>
          <pc:docMk/>
          <pc:sldMk cId="3924669013" sldId="1391"/>
        </pc:sldMkLst>
        <pc:spChg chg="mod">
          <ac:chgData name="Zhichao Wang" userId="f00a359e-058c-421a-b71f-d388dafdf77b" providerId="ADAL" clId="{41F56FE1-B8D1-4603-9C38-A985D82713A8}" dt="2025-02-04T14:12:22.776" v="666" actId="20577"/>
          <ac:spMkLst>
            <pc:docMk/>
            <pc:sldMk cId="3924669013" sldId="1391"/>
            <ac:spMk id="33" creationId="{F7BC943C-A745-A61A-7CA5-3DF7E35DD799}"/>
          </ac:spMkLst>
        </pc:spChg>
        <pc:spChg chg="mod">
          <ac:chgData name="Zhichao Wang" userId="f00a359e-058c-421a-b71f-d388dafdf77b" providerId="ADAL" clId="{41F56FE1-B8D1-4603-9C38-A985D82713A8}" dt="2025-02-04T14:12:38.194" v="667" actId="207"/>
          <ac:spMkLst>
            <pc:docMk/>
            <pc:sldMk cId="3924669013" sldId="1391"/>
            <ac:spMk id="35" creationId="{8ED9BBA7-E50F-EB21-5EBB-7063E5DBB893}"/>
          </ac:spMkLst>
        </pc:spChg>
      </pc:sldChg>
      <pc:sldChg chg="modSp add mod modNotesTx">
        <pc:chgData name="Zhichao Wang" userId="f00a359e-058c-421a-b71f-d388dafdf77b" providerId="ADAL" clId="{41F56FE1-B8D1-4603-9C38-A985D82713A8}" dt="2025-02-04T15:40:54.547" v="1598" actId="207"/>
        <pc:sldMkLst>
          <pc:docMk/>
          <pc:sldMk cId="1762875101" sldId="1392"/>
        </pc:sldMkLst>
        <pc:spChg chg="mod">
          <ac:chgData name="Zhichao Wang" userId="f00a359e-058c-421a-b71f-d388dafdf77b" providerId="ADAL" clId="{41F56FE1-B8D1-4603-9C38-A985D82713A8}" dt="2025-02-04T11:00:08.524" v="511" actId="1076"/>
          <ac:spMkLst>
            <pc:docMk/>
            <pc:sldMk cId="1762875101" sldId="1392"/>
            <ac:spMk id="4" creationId="{68F04EE4-BD91-53DF-2C48-04F26036B857}"/>
          </ac:spMkLst>
        </pc:spChg>
        <pc:spChg chg="mod">
          <ac:chgData name="Zhichao Wang" userId="f00a359e-058c-421a-b71f-d388dafdf77b" providerId="ADAL" clId="{41F56FE1-B8D1-4603-9C38-A985D82713A8}" dt="2025-02-04T15:40:54.547" v="1598" actId="207"/>
          <ac:spMkLst>
            <pc:docMk/>
            <pc:sldMk cId="1762875101" sldId="1392"/>
            <ac:spMk id="8" creationId="{7E205B87-085E-905E-8306-ECB5A13645C2}"/>
          </ac:spMkLst>
        </pc:spChg>
      </pc:sldChg>
      <pc:sldChg chg="modSp add mod modClrScheme chgLayout">
        <pc:chgData name="Zhichao Wang" userId="f00a359e-058c-421a-b71f-d388dafdf77b" providerId="ADAL" clId="{41F56FE1-B8D1-4603-9C38-A985D82713A8}" dt="2025-02-05T09:52:38.916" v="1818"/>
        <pc:sldMkLst>
          <pc:docMk/>
          <pc:sldMk cId="899697835" sldId="8910"/>
        </pc:sldMkLst>
        <pc:spChg chg="mod ord">
          <ac:chgData name="Zhichao Wang" userId="f00a359e-058c-421a-b71f-d388dafdf77b" providerId="ADAL" clId="{41F56FE1-B8D1-4603-9C38-A985D82713A8}" dt="2025-01-28T09:36:47.198" v="365" actId="2711"/>
          <ac:spMkLst>
            <pc:docMk/>
            <pc:sldMk cId="899697835" sldId="8910"/>
            <ac:spMk id="2" creationId="{AB1E9B72-7F39-408F-F826-76258E3E828C}"/>
          </ac:spMkLst>
        </pc:spChg>
        <pc:spChg chg="mod ord">
          <ac:chgData name="Zhichao Wang" userId="f00a359e-058c-421a-b71f-d388dafdf77b" providerId="ADAL" clId="{41F56FE1-B8D1-4603-9C38-A985D82713A8}" dt="2025-02-05T09:52:38.916" v="1818"/>
          <ac:spMkLst>
            <pc:docMk/>
            <pc:sldMk cId="899697835" sldId="8910"/>
            <ac:spMk id="3" creationId="{D1B1A88C-3C77-1D75-7F1E-F22E017061E2}"/>
          </ac:spMkLst>
        </pc:spChg>
        <pc:picChg chg="mod">
          <ac:chgData name="Zhichao Wang" userId="f00a359e-058c-421a-b71f-d388dafdf77b" providerId="ADAL" clId="{41F56FE1-B8D1-4603-9C38-A985D82713A8}" dt="2025-02-05T09:52:24.730" v="1816" actId="1076"/>
          <ac:picMkLst>
            <pc:docMk/>
            <pc:sldMk cId="899697835" sldId="8910"/>
            <ac:picMk id="4" creationId="{55272424-B858-AB9E-E756-36A76F31DBBE}"/>
          </ac:picMkLst>
        </pc:picChg>
      </pc:sldChg>
      <pc:sldChg chg="modSp add mod ord modClrScheme chgLayout">
        <pc:chgData name="Zhichao Wang" userId="f00a359e-058c-421a-b71f-d388dafdf77b" providerId="ADAL" clId="{41F56FE1-B8D1-4603-9C38-A985D82713A8}" dt="2025-02-05T08:27:24.833" v="1631" actId="1076"/>
        <pc:sldMkLst>
          <pc:docMk/>
          <pc:sldMk cId="766347231" sldId="8920"/>
        </pc:sldMkLst>
        <pc:spChg chg="mod ord">
          <ac:chgData name="Zhichao Wang" userId="f00a359e-058c-421a-b71f-d388dafdf77b" providerId="ADAL" clId="{41F56FE1-B8D1-4603-9C38-A985D82713A8}" dt="2025-01-28T09:38:54.964" v="385" actId="14100"/>
          <ac:spMkLst>
            <pc:docMk/>
            <pc:sldMk cId="766347231" sldId="8920"/>
            <ac:spMk id="2" creationId="{ED0BE1FA-606D-6D4B-A4C7-4358700848D1}"/>
          </ac:spMkLst>
        </pc:spChg>
        <pc:spChg chg="mod ord">
          <ac:chgData name="Zhichao Wang" userId="f00a359e-058c-421a-b71f-d388dafdf77b" providerId="ADAL" clId="{41F56FE1-B8D1-4603-9C38-A985D82713A8}" dt="2025-01-28T09:39:08.164" v="389" actId="1076"/>
          <ac:spMkLst>
            <pc:docMk/>
            <pc:sldMk cId="766347231" sldId="8920"/>
            <ac:spMk id="3" creationId="{4432D4B1-0686-E1A6-7505-477FFC069219}"/>
          </ac:spMkLst>
        </pc:spChg>
        <pc:spChg chg="mod">
          <ac:chgData name="Zhichao Wang" userId="f00a359e-058c-421a-b71f-d388dafdf77b" providerId="ADAL" clId="{41F56FE1-B8D1-4603-9C38-A985D82713A8}" dt="2025-02-05T08:27:24.833" v="1631" actId="1076"/>
          <ac:spMkLst>
            <pc:docMk/>
            <pc:sldMk cId="766347231" sldId="8920"/>
            <ac:spMk id="4" creationId="{09AB4F58-52FE-C152-50ED-8233986EB12A}"/>
          </ac:spMkLst>
        </pc:spChg>
      </pc:sldChg>
      <pc:sldChg chg="modSp add mod modClrScheme chgLayout">
        <pc:chgData name="Zhichao Wang" userId="f00a359e-058c-421a-b71f-d388dafdf77b" providerId="ADAL" clId="{41F56FE1-B8D1-4603-9C38-A985D82713A8}" dt="2025-02-05T09:52:54.744" v="1819" actId="1076"/>
        <pc:sldMkLst>
          <pc:docMk/>
          <pc:sldMk cId="2705205737" sldId="8921"/>
        </pc:sldMkLst>
        <pc:spChg chg="mod ord">
          <ac:chgData name="Zhichao Wang" userId="f00a359e-058c-421a-b71f-d388dafdf77b" providerId="ADAL" clId="{41F56FE1-B8D1-4603-9C38-A985D82713A8}" dt="2025-02-05T09:52:54.744" v="1819" actId="1076"/>
          <ac:spMkLst>
            <pc:docMk/>
            <pc:sldMk cId="2705205737" sldId="8921"/>
            <ac:spMk id="2" creationId="{AB1E9B72-7F39-408F-F826-76258E3E828C}"/>
          </ac:spMkLst>
        </pc:spChg>
        <pc:spChg chg="mod ord">
          <ac:chgData name="Zhichao Wang" userId="f00a359e-058c-421a-b71f-d388dafdf77b" providerId="ADAL" clId="{41F56FE1-B8D1-4603-9C38-A985D82713A8}" dt="2025-02-04T15:41:56.255" v="1602" actId="1076"/>
          <ac:spMkLst>
            <pc:docMk/>
            <pc:sldMk cId="2705205737" sldId="8921"/>
            <ac:spMk id="3" creationId="{D1B1A88C-3C77-1D75-7F1E-F22E017061E2}"/>
          </ac:spMkLst>
        </pc:spChg>
        <pc:spChg chg="mod">
          <ac:chgData name="Zhichao Wang" userId="f00a359e-058c-421a-b71f-d388dafdf77b" providerId="ADAL" clId="{41F56FE1-B8D1-4603-9C38-A985D82713A8}" dt="2025-01-28T09:36:06.441" v="360" actId="1076"/>
          <ac:spMkLst>
            <pc:docMk/>
            <pc:sldMk cId="2705205737" sldId="8921"/>
            <ac:spMk id="4" creationId="{54A59299-D52B-D9A9-AB2C-70AB596E138E}"/>
          </ac:spMkLst>
        </pc:spChg>
      </pc:sldChg>
      <pc:sldChg chg="modSp add del mod ord">
        <pc:chgData name="Zhichao Wang" userId="f00a359e-058c-421a-b71f-d388dafdf77b" providerId="ADAL" clId="{41F56FE1-B8D1-4603-9C38-A985D82713A8}" dt="2025-02-04T15:37:04.726" v="1471" actId="47"/>
        <pc:sldMkLst>
          <pc:docMk/>
          <pc:sldMk cId="1519363602" sldId="8922"/>
        </pc:sldMkLst>
        <pc:graphicFrameChg chg="mod modGraphic">
          <ac:chgData name="Zhichao Wang" userId="f00a359e-058c-421a-b71f-d388dafdf77b" providerId="ADAL" clId="{41F56FE1-B8D1-4603-9C38-A985D82713A8}" dt="2025-02-04T14:39:16.494" v="1453" actId="1076"/>
          <ac:graphicFrameMkLst>
            <pc:docMk/>
            <pc:sldMk cId="1519363602" sldId="8922"/>
            <ac:graphicFrameMk id="7" creationId="{838391C4-79AA-0F98-F38A-E2A21C0DE276}"/>
          </ac:graphicFrameMkLst>
        </pc:graphicFrameChg>
      </pc:sldChg>
      <pc:sldChg chg="addSp delSp modSp add mod modClrScheme chgLayout">
        <pc:chgData name="Zhichao Wang" userId="f00a359e-058c-421a-b71f-d388dafdf77b" providerId="ADAL" clId="{41F56FE1-B8D1-4603-9C38-A985D82713A8}" dt="2025-02-05T10:02:21.802" v="1836" actId="207"/>
        <pc:sldMkLst>
          <pc:docMk/>
          <pc:sldMk cId="914413554" sldId="8923"/>
        </pc:sldMkLst>
        <pc:spChg chg="mod ord">
          <ac:chgData name="Zhichao Wang" userId="f00a359e-058c-421a-b71f-d388dafdf77b" providerId="ADAL" clId="{41F56FE1-B8D1-4603-9C38-A985D82713A8}" dt="2025-02-04T15:51:57.066" v="1623" actId="20577"/>
          <ac:spMkLst>
            <pc:docMk/>
            <pc:sldMk cId="914413554" sldId="8923"/>
            <ac:spMk id="2" creationId="{AB1E9B72-7F39-408F-F826-76258E3E828C}"/>
          </ac:spMkLst>
        </pc:spChg>
        <pc:spChg chg="mod ord">
          <ac:chgData name="Zhichao Wang" userId="f00a359e-058c-421a-b71f-d388dafdf77b" providerId="ADAL" clId="{41F56FE1-B8D1-4603-9C38-A985D82713A8}" dt="2025-02-05T10:02:21.802" v="1836" actId="207"/>
          <ac:spMkLst>
            <pc:docMk/>
            <pc:sldMk cId="914413554" sldId="8923"/>
            <ac:spMk id="3" creationId="{D1B1A88C-3C77-1D75-7F1E-F22E017061E2}"/>
          </ac:spMkLst>
        </pc:spChg>
        <pc:spChg chg="add del mod">
          <ac:chgData name="Zhichao Wang" userId="f00a359e-058c-421a-b71f-d388dafdf77b" providerId="ADAL" clId="{41F56FE1-B8D1-4603-9C38-A985D82713A8}" dt="2025-01-28T09:35:22.576" v="348" actId="26606"/>
          <ac:spMkLst>
            <pc:docMk/>
            <pc:sldMk cId="914413554" sldId="8923"/>
            <ac:spMk id="10" creationId="{95C172E8-8F17-51DE-3FA8-F4DC5DFD2D50}"/>
          </ac:spMkLst>
        </pc:spChg>
        <pc:spChg chg="add del mod">
          <ac:chgData name="Zhichao Wang" userId="f00a359e-058c-421a-b71f-d388dafdf77b" providerId="ADAL" clId="{41F56FE1-B8D1-4603-9C38-A985D82713A8}" dt="2025-01-28T09:35:22.576" v="348" actId="26606"/>
          <ac:spMkLst>
            <pc:docMk/>
            <pc:sldMk cId="914413554" sldId="8923"/>
            <ac:spMk id="12" creationId="{C50E7E8A-2E1F-7918-F961-01E2003C1C48}"/>
          </ac:spMkLst>
        </pc:spChg>
        <pc:graphicFrameChg chg="add mod modGraphic">
          <ac:chgData name="Zhichao Wang" userId="f00a359e-058c-421a-b71f-d388dafdf77b" providerId="ADAL" clId="{41F56FE1-B8D1-4603-9C38-A985D82713A8}" dt="2025-02-04T15:35:48.036" v="1470" actId="108"/>
          <ac:graphicFrameMkLst>
            <pc:docMk/>
            <pc:sldMk cId="914413554" sldId="8923"/>
            <ac:graphicFrameMk id="4" creationId="{ADB8D431-F558-0EDE-FE74-8EADB35F0D1C}"/>
          </ac:graphicFrameMkLst>
        </pc:graphicFrameChg>
        <pc:picChg chg="mod">
          <ac:chgData name="Zhichao Wang" userId="f00a359e-058c-421a-b71f-d388dafdf77b" providerId="ADAL" clId="{41F56FE1-B8D1-4603-9C38-A985D82713A8}" dt="2025-02-04T14:39:28.822" v="1456" actId="14100"/>
          <ac:picMkLst>
            <pc:docMk/>
            <pc:sldMk cId="914413554" sldId="8923"/>
            <ac:picMk id="5" creationId="{AF2CE156-1D86-6878-F58A-64E56C7B45A9}"/>
          </ac:picMkLst>
        </pc:picChg>
      </pc:sldChg>
      <pc:sldChg chg="add del">
        <pc:chgData name="Zhichao Wang" userId="f00a359e-058c-421a-b71f-d388dafdf77b" providerId="ADAL" clId="{41F56FE1-B8D1-4603-9C38-A985D82713A8}" dt="2025-01-28T11:36:27.414" v="494" actId="47"/>
        <pc:sldMkLst>
          <pc:docMk/>
          <pc:sldMk cId="3332589823" sldId="8924"/>
        </pc:sldMkLst>
      </pc:sldChg>
      <pc:sldMasterChg chg="del delSldLayout">
        <pc:chgData name="Zhichao Wang" userId="f00a359e-058c-421a-b71f-d388dafdf77b" providerId="ADAL" clId="{41F56FE1-B8D1-4603-9C38-A985D82713A8}" dt="2025-01-28T09:06:01.665" v="0" actId="47"/>
        <pc:sldMasterMkLst>
          <pc:docMk/>
          <pc:sldMasterMk cId="2580343866" sldId="2147483648"/>
        </pc:sldMasterMkLst>
        <pc:sldLayoutChg chg="del">
          <pc:chgData name="Zhichao Wang" userId="f00a359e-058c-421a-b71f-d388dafdf77b" providerId="ADAL" clId="{41F56FE1-B8D1-4603-9C38-A985D82713A8}" dt="2025-01-28T09:06:01.665" v="0" actId="47"/>
          <pc:sldLayoutMkLst>
            <pc:docMk/>
            <pc:sldMasterMk cId="2580343866" sldId="2147483648"/>
            <pc:sldLayoutMk cId="444701957" sldId="2147483649"/>
          </pc:sldLayoutMkLst>
        </pc:sldLayoutChg>
        <pc:sldLayoutChg chg="del">
          <pc:chgData name="Zhichao Wang" userId="f00a359e-058c-421a-b71f-d388dafdf77b" providerId="ADAL" clId="{41F56FE1-B8D1-4603-9C38-A985D82713A8}" dt="2025-01-28T09:06:01.665" v="0" actId="47"/>
          <pc:sldLayoutMkLst>
            <pc:docMk/>
            <pc:sldMasterMk cId="2580343866" sldId="2147483648"/>
            <pc:sldLayoutMk cId="2926745713" sldId="2147483651"/>
          </pc:sldLayoutMkLst>
        </pc:sldLayoutChg>
        <pc:sldLayoutChg chg="del">
          <pc:chgData name="Zhichao Wang" userId="f00a359e-058c-421a-b71f-d388dafdf77b" providerId="ADAL" clId="{41F56FE1-B8D1-4603-9C38-A985D82713A8}" dt="2025-01-28T09:06:01.665" v="0" actId="47"/>
          <pc:sldLayoutMkLst>
            <pc:docMk/>
            <pc:sldMasterMk cId="2580343866" sldId="2147483648"/>
            <pc:sldLayoutMk cId="2255126861" sldId="2147483652"/>
          </pc:sldLayoutMkLst>
        </pc:sldLayoutChg>
        <pc:sldLayoutChg chg="del">
          <pc:chgData name="Zhichao Wang" userId="f00a359e-058c-421a-b71f-d388dafdf77b" providerId="ADAL" clId="{41F56FE1-B8D1-4603-9C38-A985D82713A8}" dt="2025-01-28T09:06:01.665" v="0" actId="47"/>
          <pc:sldLayoutMkLst>
            <pc:docMk/>
            <pc:sldMasterMk cId="2580343866" sldId="2147483648"/>
            <pc:sldLayoutMk cId="2208314369" sldId="2147483653"/>
          </pc:sldLayoutMkLst>
        </pc:sldLayoutChg>
        <pc:sldLayoutChg chg="del">
          <pc:chgData name="Zhichao Wang" userId="f00a359e-058c-421a-b71f-d388dafdf77b" providerId="ADAL" clId="{41F56FE1-B8D1-4603-9C38-A985D82713A8}" dt="2025-01-28T09:06:01.665" v="0" actId="47"/>
          <pc:sldLayoutMkLst>
            <pc:docMk/>
            <pc:sldMasterMk cId="2580343866" sldId="2147483648"/>
            <pc:sldLayoutMk cId="1889114852" sldId="2147483657"/>
          </pc:sldLayoutMkLst>
        </pc:sldLayoutChg>
        <pc:sldLayoutChg chg="del">
          <pc:chgData name="Zhichao Wang" userId="f00a359e-058c-421a-b71f-d388dafdf77b" providerId="ADAL" clId="{41F56FE1-B8D1-4603-9C38-A985D82713A8}" dt="2025-01-28T09:06:01.665" v="0" actId="47"/>
          <pc:sldLayoutMkLst>
            <pc:docMk/>
            <pc:sldMasterMk cId="2580343866" sldId="2147483648"/>
            <pc:sldLayoutMk cId="583930025" sldId="2147483658"/>
          </pc:sldLayoutMkLst>
        </pc:sldLayoutChg>
        <pc:sldLayoutChg chg="del">
          <pc:chgData name="Zhichao Wang" userId="f00a359e-058c-421a-b71f-d388dafdf77b" providerId="ADAL" clId="{41F56FE1-B8D1-4603-9C38-A985D82713A8}" dt="2025-01-28T09:06:01.665" v="0" actId="47"/>
          <pc:sldLayoutMkLst>
            <pc:docMk/>
            <pc:sldMasterMk cId="2580343866" sldId="2147483648"/>
            <pc:sldLayoutMk cId="1058122611" sldId="2147483659"/>
          </pc:sldLayoutMkLst>
        </pc:sldLayoutChg>
      </pc:sldMasterChg>
      <pc:sldMasterChg chg="delSldLayout">
        <pc:chgData name="Zhichao Wang" userId="f00a359e-058c-421a-b71f-d388dafdf77b" providerId="ADAL" clId="{41F56FE1-B8D1-4603-9C38-A985D82713A8}" dt="2025-02-04T15:37:04.726" v="1471" actId="47"/>
        <pc:sldMasterMkLst>
          <pc:docMk/>
          <pc:sldMasterMk cId="1933180123" sldId="2147483660"/>
        </pc:sldMasterMkLst>
        <pc:sldLayoutChg chg="del">
          <pc:chgData name="Zhichao Wang" userId="f00a359e-058c-421a-b71f-d388dafdf77b" providerId="ADAL" clId="{41F56FE1-B8D1-4603-9C38-A985D82713A8}" dt="2025-01-28T09:09:43.974" v="102" actId="47"/>
          <pc:sldLayoutMkLst>
            <pc:docMk/>
            <pc:sldMasterMk cId="1933180123" sldId="2147483660"/>
            <pc:sldLayoutMk cId="1918703766" sldId="2147483685"/>
          </pc:sldLayoutMkLst>
        </pc:sldLayoutChg>
        <pc:sldLayoutChg chg="del">
          <pc:chgData name="Zhichao Wang" userId="f00a359e-058c-421a-b71f-d388dafdf77b" providerId="ADAL" clId="{41F56FE1-B8D1-4603-9C38-A985D82713A8}" dt="2025-02-04T15:37:04.726" v="1471" actId="47"/>
          <pc:sldLayoutMkLst>
            <pc:docMk/>
            <pc:sldMasterMk cId="1933180123" sldId="2147483660"/>
            <pc:sldLayoutMk cId="1083546772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5411F-5AE7-4D96-BE96-E10CB67D860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F40D1-E52A-4BB3-8207-6B35C56C1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7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F40D1-E52A-4BB3-8207-6B35C56C1F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8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49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26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1E8E-B63B-2812-4914-7B39E38C7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5A07-4D49-E8EF-40E0-498B3F03B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7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CE9B65-7C16-AD40-4E8F-376EFB31D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EF2646-4A29-9DC6-94A1-9C78C840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71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CBA443-1DB4-591B-10FB-89F19A331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884739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F71B37-838A-25F4-2891-96F126B3BD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1085" y="1285432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64250E-B7FE-5C77-8772-835E1D3B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85" y="2260315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79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51E2-0AA8-B538-88F2-E8FEE73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Comparison Slide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E506-04E4-4D79-51C0-DE1A5396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EB5BD-B42E-8768-14F6-DA6AD364E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263CD-AEDB-2834-CF69-D950F370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0949F-23D7-43BC-86B5-A59EEC23A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310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D8F-B49C-E9AF-967A-FE2625C11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CC6D77E-AF65-470D-B774-7812FAD3C4A3}"/>
              </a:ext>
            </a:extLst>
          </p:cNvPr>
          <p:cNvSpPr txBox="1"/>
          <p:nvPr userDrawn="1"/>
        </p:nvSpPr>
        <p:spPr>
          <a:xfrm>
            <a:off x="3824879" y="5024143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51650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ge to Edge Photo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3ED7F9-AC2F-AB90-E59E-6D3DCE7D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078" y="1013439"/>
            <a:ext cx="4274474" cy="16002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6C12E21-29DC-AD1F-41A5-AE890AAD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90053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4530C31-AD13-5759-E472-94A0E491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078" y="2941814"/>
            <a:ext cx="4274474" cy="2667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068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6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6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7965" y="6356351"/>
            <a:ext cx="32944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TT-GISC201</a:t>
            </a:r>
            <a:r>
              <a:rPr lang="en-US" altLang="ja-JP"/>
              <a:t>9 26-29 Aug. 2019 </a:t>
            </a:r>
            <a:r>
              <a:rPr lang="en-US"/>
              <a:t> p</a:t>
            </a:r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64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4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2092-82D1-461F-807E-84F5B15D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6E5D17-F33D-4327-A7B8-A6331A0F7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A4D5ED7-4916-4EF5-9B14-DD6D0EE6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332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68C4-2462-96DC-9DA7-F0967B3E5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EC603-A210-B1AD-7019-9B4B700E8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BBD0-D5AB-BE1B-5651-536B715F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E59B-6FC9-4454-BE48-D3F67D121354}" type="datetimeFigureOut">
              <a:rPr lang="en-CH" smtClean="0"/>
              <a:t>02/21/2025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82BDA-8AFE-4FAE-C00C-D71611A5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7030F-CB47-704F-BDB1-F97536E6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8D59-8D03-4909-879E-F71E357451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0636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D252D8-47A9-4F50-0A77-F7F2B5C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4E0E61-AEC0-9130-9970-54CD0B1F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3765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1E8E-B63B-2812-4914-7B39E38C7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5A07-4D49-E8EF-40E0-498B3F03B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67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CE9B65-7C16-AD40-4E8F-376EFB31D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EF2646-4A29-9DC6-94A1-9C78C840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876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CBA443-1DB4-591B-10FB-89F19A331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884739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F71B37-838A-25F4-2891-96F126B3BD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1085" y="1285432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64250E-B7FE-5C77-8772-835E1D3B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85" y="2260315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782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51E2-0AA8-B538-88F2-E8FEE73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Comparison Slide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E506-04E4-4D79-51C0-DE1A5396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EB5BD-B42E-8768-14F6-DA6AD364E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263CD-AEDB-2834-CF69-D950F370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0949F-23D7-43BC-86B5-A59EEC23A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98766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D8F-B49C-E9AF-967A-FE2625C11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CC6D77E-AF65-470D-B774-7812FAD3C4A3}"/>
              </a:ext>
            </a:extLst>
          </p:cNvPr>
          <p:cNvSpPr txBox="1"/>
          <p:nvPr userDrawn="1"/>
        </p:nvSpPr>
        <p:spPr>
          <a:xfrm>
            <a:off x="3824879" y="5024143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4071704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25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63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71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85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 userDrawn="1"/>
        </p:nvSpPr>
        <p:spPr>
          <a:xfrm>
            <a:off x="3824879" y="4572080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3757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3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D252D8-47A9-4F50-0A77-F7F2B5C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4E0E61-AEC0-9130-9970-54CD0B1F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59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3477952"/>
            <a:ext cx="12192000" cy="338004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#2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331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  <p:sldLayoutId id="2147483665" r:id="rId5"/>
    <p:sldLayoutId id="2147483671" r:id="rId6"/>
    <p:sldLayoutId id="2147483681" r:id="rId7"/>
    <p:sldLayoutId id="214748368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8A25AD-8EE8-C80F-37B6-E5BC4C2CBA5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5776713"/>
            <a:ext cx="12195019" cy="10812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F8C2-75E9-6016-486F-1EAB5024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#3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308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  <p:sldLayoutId id="2147483675" r:id="rId3"/>
    <p:sldLayoutId id="2147483676" r:id="rId4"/>
    <p:sldLayoutId id="2147483679" r:id="rId5"/>
    <p:sldLayoutId id="2147483677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1F7C8-B977-11A8-F895-8D99CAC0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Photography Slides</a:t>
            </a:r>
            <a:endParaRPr lang="en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DA4F3-78CD-1AB6-C649-9A0EF319DCC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31" y="0"/>
            <a:ext cx="12191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8A25AD-8EE8-C80F-37B6-E5BC4C2CBA5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5776713"/>
            <a:ext cx="12195019" cy="10812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F8C2-75E9-6016-486F-1EAB5024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#3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2853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mo.int/profile/celeste-saul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mo.int/profile/thomas-asare" TargetMode="External"/><Relationship Id="rId4" Type="http://schemas.openxmlformats.org/officeDocument/2006/relationships/hyperlink" Target="https://wmo.int/profile/ko-barret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moomm-my.sharepoint.com/:f:/g/personal/cgallage_wmo_int/EkdZ9hFk9Y9Jl-T44et7eg4BwejtUG_eFlPZDiLnPML71g?e=voCcg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ibrary.wmo.int/records/item/69038-guide-to-marine-emergency-respons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AB37C630-E264-66A3-D7F4-D55E80DDFBBB}"/>
              </a:ext>
            </a:extLst>
          </p:cNvPr>
          <p:cNvSpPr/>
          <p:nvPr/>
        </p:nvSpPr>
        <p:spPr>
          <a:xfrm>
            <a:off x="937396" y="1290180"/>
            <a:ext cx="10317204" cy="8720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endParaRPr lang="de-DE" sz="4400" b="1">
              <a:solidFill>
                <a:srgbClr val="005BAA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ts val="3360"/>
              </a:lnSpc>
              <a:defRPr sz="1800"/>
            </a:pPr>
            <a:r>
              <a:rPr lang="en-US" sz="4400" b="1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2.2.2 WMO Report 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DAA9FAA2-2A2B-A95C-5200-128A7ACB00FE}"/>
              </a:ext>
            </a:extLst>
          </p:cNvPr>
          <p:cNvSpPr/>
          <p:nvPr/>
        </p:nvSpPr>
        <p:spPr>
          <a:xfrm>
            <a:off x="-1" y="3834012"/>
            <a:ext cx="12191999" cy="173380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2800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TOWS-WG XVIII Paris France, 24-25 February 2025</a:t>
            </a:r>
          </a:p>
          <a:p>
            <a:pPr algn="ctr">
              <a:lnSpc>
                <a:spcPts val="3360"/>
              </a:lnSpc>
              <a:defRPr sz="1800"/>
            </a:pPr>
            <a:r>
              <a:rPr lang="en-US" sz="2800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 </a:t>
            </a:r>
            <a:endParaRPr lang="en-GB" sz="2800">
              <a:solidFill>
                <a:srgbClr val="005A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>
                <a:solidFill>
                  <a:srgbClr val="005A9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D. WYATT, MAR/WMO</a:t>
            </a:r>
            <a:endParaRPr lang="en-US" sz="2800">
              <a:solidFill>
                <a:srgbClr val="005A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>
                <a:solidFill>
                  <a:srgbClr val="005A9C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 February 2025</a:t>
            </a:r>
            <a:endParaRPr lang="en-US" sz="2800">
              <a:solidFill>
                <a:srgbClr val="005A9C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7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8B7AC60-8261-3517-061A-3736AA4638AD}"/>
              </a:ext>
            </a:extLst>
          </p:cNvPr>
          <p:cNvSpPr/>
          <p:nvPr/>
        </p:nvSpPr>
        <p:spPr>
          <a:xfrm>
            <a:off x="0" y="117764"/>
            <a:ext cx="12192000" cy="110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defRPr sz="1800"/>
            </a:pPr>
            <a:r>
              <a:rPr lang="en-GB" sz="3600" b="1">
                <a:solidFill>
                  <a:srgbClr val="005BAA"/>
                </a:solidFill>
                <a:latin typeface="Calibri"/>
                <a:ea typeface="Verdana"/>
                <a:cs typeface="Calibri Light"/>
              </a:rPr>
              <a:t>New WMO Executive Management (2024 to 2027)</a:t>
            </a:r>
          </a:p>
          <a:p>
            <a:pPr algn="ctr">
              <a:defRPr sz="1800"/>
            </a:pPr>
            <a:r>
              <a:rPr lang="en-GB" sz="3600" b="1">
                <a:solidFill>
                  <a:srgbClr val="005BAA"/>
                </a:solidFill>
                <a:latin typeface="Calibri"/>
                <a:ea typeface="Verdana"/>
                <a:cs typeface="Calibri Light"/>
              </a:rPr>
              <a:t>75</a:t>
            </a:r>
            <a:r>
              <a:rPr lang="en-GB" sz="3600" b="1" baseline="30000">
                <a:solidFill>
                  <a:srgbClr val="005BAA"/>
                </a:solidFill>
                <a:latin typeface="Calibri"/>
                <a:ea typeface="Verdana"/>
                <a:cs typeface="Calibri Light"/>
              </a:rPr>
              <a:t>th</a:t>
            </a:r>
            <a:r>
              <a:rPr lang="en-GB" sz="3600" b="1">
                <a:solidFill>
                  <a:srgbClr val="005BAA"/>
                </a:solidFill>
                <a:latin typeface="Calibri"/>
                <a:ea typeface="Verdana"/>
                <a:cs typeface="Calibri Light"/>
              </a:rPr>
              <a:t> Anniversary in 2025 </a:t>
            </a:r>
          </a:p>
        </p:txBody>
      </p:sp>
      <p:pic>
        <p:nvPicPr>
          <p:cNvPr id="5" name="Picture 4" descr="wmo-sg-dsg-asg">
            <a:extLst>
              <a:ext uri="{FF2B5EF4-FFF2-40B4-BE49-F238E27FC236}">
                <a16:creationId xmlns:a16="http://schemas.microsoft.com/office/drawing/2014/main" id="{F17E8E8E-523E-A567-2769-523F662F6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" y="1217943"/>
            <a:ext cx="12050348" cy="37180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AC35E0BF-2517-5BB4-399F-AC1973414653}"/>
              </a:ext>
            </a:extLst>
          </p:cNvPr>
          <p:cNvSpPr txBox="1"/>
          <p:nvPr/>
        </p:nvSpPr>
        <p:spPr>
          <a:xfrm>
            <a:off x="401782" y="5183971"/>
            <a:ext cx="275705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ES"/>
            </a:defPPr>
            <a:lvl2pPr marL="0" lvl="1" algn="ctr">
              <a:defRPr b="1">
                <a:solidFill>
                  <a:srgbClr val="000000"/>
                </a:solidFill>
                <a:cs typeface="Calibri"/>
              </a:defRPr>
            </a:lvl2pPr>
          </a:lstStyle>
          <a:p>
            <a:pPr lvl="1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Secretary-General</a:t>
            </a:r>
          </a:p>
          <a:p>
            <a:pPr lvl="1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Prof. Celeste Saulo</a:t>
            </a:r>
          </a:p>
          <a:p>
            <a:pPr lvl="1"/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(Argentina)</a:t>
            </a: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90E8B471-D1D5-98A5-6B20-B52630BB5042}"/>
              </a:ext>
            </a:extLst>
          </p:cNvPr>
          <p:cNvSpPr txBox="1"/>
          <p:nvPr/>
        </p:nvSpPr>
        <p:spPr>
          <a:xfrm>
            <a:off x="4170218" y="5193269"/>
            <a:ext cx="3650673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Deputy Secretary-General</a:t>
            </a:r>
          </a:p>
          <a:p>
            <a:pPr marL="0" lvl="1"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Ms. Ko Barrett</a:t>
            </a:r>
          </a:p>
          <a:p>
            <a:pPr marL="0" lvl="1" algn="ctr"/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(USA)</a:t>
            </a:r>
          </a:p>
        </p:txBody>
      </p:sp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8A500550-C787-2373-0539-575451EF5802}"/>
              </a:ext>
            </a:extLst>
          </p:cNvPr>
          <p:cNvSpPr txBox="1"/>
          <p:nvPr/>
        </p:nvSpPr>
        <p:spPr>
          <a:xfrm>
            <a:off x="8354290" y="5183970"/>
            <a:ext cx="365067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Assistant Secretary-General</a:t>
            </a:r>
          </a:p>
          <a:p>
            <a:pPr marL="0" lvl="1" algn="ctr"/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Mr. Thomas </a:t>
            </a:r>
            <a:r>
              <a:rPr lang="en-US" b="1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Asare</a:t>
            </a:r>
            <a:endParaRPr lang="en-US" b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0" lvl="1" algn="ctr"/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(Ghana)</a:t>
            </a:r>
          </a:p>
        </p:txBody>
      </p:sp>
      <p:sp>
        <p:nvSpPr>
          <p:cNvPr id="2" name="Google Shape;80;p7">
            <a:extLst>
              <a:ext uri="{FF2B5EF4-FFF2-40B4-BE49-F238E27FC236}">
                <a16:creationId xmlns:a16="http://schemas.microsoft.com/office/drawing/2014/main" id="{3DDEE202-29C1-C2CE-8BAC-7208071425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1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245CB-8405-A558-B8C4-124E103C4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6" y="120192"/>
            <a:ext cx="12191998" cy="902283"/>
          </a:xfrm>
        </p:spPr>
        <p:txBody>
          <a:bodyPr/>
          <a:lstStyle/>
          <a:p>
            <a:pPr algn="ctr"/>
            <a:r>
              <a:rPr lang="en-GB" sz="2800">
                <a:latin typeface="Arial"/>
                <a:cs typeface="Arial"/>
              </a:rPr>
              <a:t>Second WMO-IMO Symposium on Extreme Maritime Weather </a:t>
            </a:r>
            <a:br>
              <a:rPr lang="en-GB" sz="2800">
                <a:latin typeface="Arial"/>
                <a:cs typeface="Arial"/>
              </a:rPr>
            </a:br>
            <a:r>
              <a:rPr lang="en-GB" sz="1800">
                <a:latin typeface="Arial"/>
                <a:cs typeface="Arial"/>
              </a:rPr>
              <a:t>(London, UK, 23-26 Sept. 2024)</a:t>
            </a:r>
            <a:endParaRPr lang="en-GB" sz="2800">
              <a:latin typeface="Arial"/>
              <a:cs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0EFC3A-440F-38D5-6931-7C084C581F81}"/>
              </a:ext>
            </a:extLst>
          </p:cNvPr>
          <p:cNvGrpSpPr/>
          <p:nvPr/>
        </p:nvGrpSpPr>
        <p:grpSpPr>
          <a:xfrm>
            <a:off x="1160484" y="1515580"/>
            <a:ext cx="10462829" cy="4676506"/>
            <a:chOff x="1289359" y="1828562"/>
            <a:chExt cx="10462829" cy="4676506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631CF50C-5595-B84C-8BD8-1182ECBA0A53}"/>
                </a:ext>
              </a:extLst>
            </p:cNvPr>
            <p:cNvSpPr/>
            <p:nvPr/>
          </p:nvSpPr>
          <p:spPr>
            <a:xfrm>
              <a:off x="4043546" y="4359277"/>
              <a:ext cx="1881593" cy="1840988"/>
            </a:xfrm>
            <a:prstGeom prst="teardrop">
              <a:avLst/>
            </a:prstGeom>
            <a:solidFill>
              <a:srgbClr val="FFFFCC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F802265D-41AF-AF13-E6DC-2CEA5A33112E}"/>
                </a:ext>
              </a:extLst>
            </p:cNvPr>
            <p:cNvSpPr/>
            <p:nvPr/>
          </p:nvSpPr>
          <p:spPr>
            <a:xfrm rot="5400000">
              <a:off x="4052225" y="1983495"/>
              <a:ext cx="1840986" cy="1881593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8364917C-3E79-022A-1A7B-12E2CAD1FC4C}"/>
                </a:ext>
              </a:extLst>
            </p:cNvPr>
            <p:cNvSpPr/>
            <p:nvPr/>
          </p:nvSpPr>
          <p:spPr>
            <a:xfrm flipH="1">
              <a:off x="6004340" y="4359277"/>
              <a:ext cx="1881593" cy="1840988"/>
            </a:xfrm>
            <a:prstGeom prst="teardrop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id="{72B0D0A1-235C-9B81-9A0A-80DBC7A6C71D}"/>
                </a:ext>
              </a:extLst>
            </p:cNvPr>
            <p:cNvSpPr/>
            <p:nvPr/>
          </p:nvSpPr>
          <p:spPr>
            <a:xfrm rot="16200000" flipH="1">
              <a:off x="6024646" y="2004881"/>
              <a:ext cx="1840987" cy="1881594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08A5DD-8FE8-1C99-A53E-BCB199B38D74}"/>
                </a:ext>
              </a:extLst>
            </p:cNvPr>
            <p:cNvSpPr/>
            <p:nvPr/>
          </p:nvSpPr>
          <p:spPr>
            <a:xfrm>
              <a:off x="4303726" y="4538129"/>
              <a:ext cx="1382253" cy="1352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64AD549-9A52-2264-CCE8-3D4A282FC7CA}"/>
                </a:ext>
              </a:extLst>
            </p:cNvPr>
            <p:cNvSpPr/>
            <p:nvPr/>
          </p:nvSpPr>
          <p:spPr>
            <a:xfrm>
              <a:off x="6264521" y="4538129"/>
              <a:ext cx="1382253" cy="13524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B673A5-E3DB-F313-EF2C-48A16ED17F98}"/>
                </a:ext>
              </a:extLst>
            </p:cNvPr>
            <p:cNvSpPr/>
            <p:nvPr/>
          </p:nvSpPr>
          <p:spPr>
            <a:xfrm>
              <a:off x="4303726" y="2204033"/>
              <a:ext cx="1382253" cy="13524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F3092D-1F42-8DF3-EFED-B8461BC02C74}"/>
                </a:ext>
              </a:extLst>
            </p:cNvPr>
            <p:cNvSpPr/>
            <p:nvPr/>
          </p:nvSpPr>
          <p:spPr>
            <a:xfrm>
              <a:off x="6264520" y="2208444"/>
              <a:ext cx="1382253" cy="13524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D9BBA7-E50F-EB21-5EBB-7063E5DBB893}"/>
                </a:ext>
              </a:extLst>
            </p:cNvPr>
            <p:cNvSpPr txBox="1"/>
            <p:nvPr/>
          </p:nvSpPr>
          <p:spPr>
            <a:xfrm>
              <a:off x="8029366" y="4258299"/>
              <a:ext cx="3722822" cy="224676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Consideration of engagement and collaboration activities to address </a:t>
              </a:r>
              <a:r>
                <a:rPr lang="en-US" sz="1400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user requirements </a:t>
              </a:r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and concerns in a cascading global, regional and national approach to ensure that specific differences are acknowledged and addressed, particularly in support of Marine Environmental Emergency Response (MEER) and SAR operations.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BC943C-A745-A61A-7CA5-3DF7E35DD799}"/>
                </a:ext>
              </a:extLst>
            </p:cNvPr>
            <p:cNvSpPr txBox="1"/>
            <p:nvPr/>
          </p:nvSpPr>
          <p:spPr>
            <a:xfrm>
              <a:off x="1289359" y="4421259"/>
              <a:ext cx="2384410" cy="95410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Consideration of </a:t>
              </a:r>
              <a:r>
                <a:rPr lang="en-US" sz="1400" b="1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capacity development </a:t>
              </a:r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and training opportunities;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24D851-C956-7196-07FE-79A1F7A7CDFF}"/>
                </a:ext>
              </a:extLst>
            </p:cNvPr>
            <p:cNvSpPr txBox="1"/>
            <p:nvPr/>
          </p:nvSpPr>
          <p:spPr>
            <a:xfrm>
              <a:off x="8029366" y="1828562"/>
              <a:ext cx="3274827" cy="1815882"/>
            </a:xfrm>
            <a:prstGeom prst="rect">
              <a:avLst/>
            </a:prstGeom>
            <a:noFill/>
          </p:spPr>
          <p:txBody>
            <a:bodyPr wrap="square" lIns="0" tIns="45720" rIns="0" bIns="45720" rtlCol="0" anchor="t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400">
                  <a:latin typeface="Verdana"/>
                  <a:ea typeface="Verdana"/>
                  <a:cs typeface="Times New Roman"/>
                </a:rPr>
                <a:t>Encourage </a:t>
              </a:r>
              <a:r>
                <a:rPr lang="en-US" sz="1400" i="1">
                  <a:latin typeface="Verdana"/>
                  <a:ea typeface="Verdana"/>
                  <a:cs typeface="Times New Roman"/>
                </a:rPr>
                <a:t>collaboration</a:t>
              </a:r>
              <a:r>
                <a:rPr lang="en-US" sz="1400">
                  <a:latin typeface="Verdana"/>
                  <a:ea typeface="Verdana"/>
                  <a:cs typeface="Times New Roman"/>
                </a:rPr>
                <a:t> and leverage of resources to accelerate the development of the </a:t>
              </a:r>
              <a:r>
                <a:rPr lang="en-US" sz="1400" b="1">
                  <a:latin typeface="Verdana"/>
                  <a:ea typeface="Verdana"/>
                  <a:cs typeface="Times New Roman"/>
                </a:rPr>
                <a:t>S-41x product specifications </a:t>
              </a:r>
              <a:r>
                <a:rPr lang="en-US" sz="1400">
                  <a:latin typeface="Verdana"/>
                  <a:ea typeface="Verdana"/>
                  <a:cs typeface="Times New Roman"/>
                </a:rPr>
                <a:t>documentation to enable the generation of compatible datasets for testbed trials;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808074-7F19-0A4F-81DD-0DDC976B0F81}"/>
                </a:ext>
              </a:extLst>
            </p:cNvPr>
            <p:cNvSpPr txBox="1"/>
            <p:nvPr/>
          </p:nvSpPr>
          <p:spPr>
            <a:xfrm>
              <a:off x="1289359" y="1936283"/>
              <a:ext cx="2651735" cy="16004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Need for more </a:t>
              </a:r>
              <a:r>
                <a:rPr lang="en-US" sz="1400" b="1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observations</a:t>
              </a:r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, both in quantity and spatially, to enhance model data for better forecasts and improved </a:t>
              </a:r>
              <a:r>
                <a:rPr lang="en-US" sz="1400" b="1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early warnings</a:t>
              </a:r>
              <a:r>
                <a:rPr lang="en-US" sz="1400">
                  <a:latin typeface="Verdana" panose="020B0604030504040204" pitchFamily="34" charset="0"/>
                  <a:ea typeface="Verdana" panose="020B0604030504040204" pitchFamily="34" charset="0"/>
                  <a:cs typeface="Times New Roman"/>
                </a:rPr>
                <a:t>;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D486AD-3E3E-0262-5194-8A1CC8531BA2}"/>
                </a:ext>
              </a:extLst>
            </p:cNvPr>
            <p:cNvGrpSpPr/>
            <p:nvPr/>
          </p:nvGrpSpPr>
          <p:grpSpPr>
            <a:xfrm>
              <a:off x="5531185" y="3540914"/>
              <a:ext cx="908089" cy="888492"/>
              <a:chOff x="4709719" y="1843836"/>
              <a:chExt cx="1959428" cy="1959428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AEDC688-BDB2-5ACB-BFBC-A65325C74F1F}"/>
                  </a:ext>
                </a:extLst>
              </p:cNvPr>
              <p:cNvSpPr/>
              <p:nvPr/>
            </p:nvSpPr>
            <p:spPr>
              <a:xfrm>
                <a:off x="5689433" y="1843836"/>
                <a:ext cx="979714" cy="980365"/>
              </a:xfrm>
              <a:custGeom>
                <a:avLst/>
                <a:gdLst>
                  <a:gd name="connsiteX0" fmla="*/ 0 w 979714"/>
                  <a:gd name="connsiteY0" fmla="*/ 0 h 980365"/>
                  <a:gd name="connsiteX1" fmla="*/ 979714 w 979714"/>
                  <a:gd name="connsiteY1" fmla="*/ 979714 h 980365"/>
                  <a:gd name="connsiteX2" fmla="*/ 979681 w 979714"/>
                  <a:gd name="connsiteY2" fmla="*/ 980365 h 980365"/>
                  <a:gd name="connsiteX3" fmla="*/ 0 w 979714"/>
                  <a:gd name="connsiteY3" fmla="*/ 980365 h 98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9714" h="980365">
                    <a:moveTo>
                      <a:pt x="0" y="0"/>
                    </a:moveTo>
                    <a:cubicBezTo>
                      <a:pt x="541081" y="0"/>
                      <a:pt x="979714" y="438633"/>
                      <a:pt x="979714" y="979714"/>
                    </a:cubicBezTo>
                    <a:lnTo>
                      <a:pt x="979681" y="980365"/>
                    </a:lnTo>
                    <a:lnTo>
                      <a:pt x="0" y="98036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tlCol="0" anchor="ctr">
                <a:noAutofit/>
              </a:bodyPr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87D9190-E52F-DCE1-C968-D291638DA0A7}"/>
                  </a:ext>
                </a:extLst>
              </p:cNvPr>
              <p:cNvSpPr/>
              <p:nvPr/>
            </p:nvSpPr>
            <p:spPr>
              <a:xfrm>
                <a:off x="4709719" y="1843836"/>
                <a:ext cx="979714" cy="979931"/>
              </a:xfrm>
              <a:custGeom>
                <a:avLst/>
                <a:gdLst>
                  <a:gd name="connsiteX0" fmla="*/ 979714 w 979714"/>
                  <a:gd name="connsiteY0" fmla="*/ 0 h 979931"/>
                  <a:gd name="connsiteX1" fmla="*/ 979714 w 979714"/>
                  <a:gd name="connsiteY1" fmla="*/ 979931 h 979931"/>
                  <a:gd name="connsiteX2" fmla="*/ 11 w 979714"/>
                  <a:gd name="connsiteY2" fmla="*/ 979931 h 979931"/>
                  <a:gd name="connsiteX3" fmla="*/ 0 w 979714"/>
                  <a:gd name="connsiteY3" fmla="*/ 979714 h 979931"/>
                  <a:gd name="connsiteX4" fmla="*/ 979714 w 979714"/>
                  <a:gd name="connsiteY4" fmla="*/ 0 h 97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9714" h="979931">
                    <a:moveTo>
                      <a:pt x="979714" y="0"/>
                    </a:moveTo>
                    <a:lnTo>
                      <a:pt x="979714" y="979931"/>
                    </a:lnTo>
                    <a:lnTo>
                      <a:pt x="11" y="979931"/>
                    </a:lnTo>
                    <a:lnTo>
                      <a:pt x="0" y="979714"/>
                    </a:lnTo>
                    <a:cubicBezTo>
                      <a:pt x="0" y="438633"/>
                      <a:pt x="438633" y="0"/>
                      <a:pt x="979714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C543D02-149B-FD61-A229-9BF2BF40C02A}"/>
                  </a:ext>
                </a:extLst>
              </p:cNvPr>
              <p:cNvSpPr/>
              <p:nvPr/>
            </p:nvSpPr>
            <p:spPr>
              <a:xfrm>
                <a:off x="5689433" y="2824201"/>
                <a:ext cx="979681" cy="979063"/>
              </a:xfrm>
              <a:custGeom>
                <a:avLst/>
                <a:gdLst>
                  <a:gd name="connsiteX0" fmla="*/ 0 w 979681"/>
                  <a:gd name="connsiteY0" fmla="*/ 0 h 979063"/>
                  <a:gd name="connsiteX1" fmla="*/ 979681 w 979681"/>
                  <a:gd name="connsiteY1" fmla="*/ 0 h 979063"/>
                  <a:gd name="connsiteX2" fmla="*/ 974656 w 979681"/>
                  <a:gd name="connsiteY2" fmla="*/ 99519 h 979063"/>
                  <a:gd name="connsiteX3" fmla="*/ 0 w 979681"/>
                  <a:gd name="connsiteY3" fmla="*/ 979063 h 97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9681" h="979063">
                    <a:moveTo>
                      <a:pt x="0" y="0"/>
                    </a:moveTo>
                    <a:lnTo>
                      <a:pt x="979681" y="0"/>
                    </a:lnTo>
                    <a:lnTo>
                      <a:pt x="974656" y="99519"/>
                    </a:lnTo>
                    <a:cubicBezTo>
                      <a:pt x="924485" y="593546"/>
                      <a:pt x="507264" y="979063"/>
                      <a:pt x="0" y="97906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tlCol="0" anchor="ctr">
                <a:noAutofit/>
              </a:bodyPr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5FB9770-6376-4D3F-AD42-0BF6D657EB57}"/>
                  </a:ext>
                </a:extLst>
              </p:cNvPr>
              <p:cNvSpPr/>
              <p:nvPr/>
            </p:nvSpPr>
            <p:spPr>
              <a:xfrm>
                <a:off x="4709730" y="2823767"/>
                <a:ext cx="979703" cy="979497"/>
              </a:xfrm>
              <a:custGeom>
                <a:avLst/>
                <a:gdLst>
                  <a:gd name="connsiteX0" fmla="*/ 0 w 979703"/>
                  <a:gd name="connsiteY0" fmla="*/ 0 h 979497"/>
                  <a:gd name="connsiteX1" fmla="*/ 979703 w 979703"/>
                  <a:gd name="connsiteY1" fmla="*/ 0 h 979497"/>
                  <a:gd name="connsiteX2" fmla="*/ 979703 w 979703"/>
                  <a:gd name="connsiteY2" fmla="*/ 979497 h 979497"/>
                  <a:gd name="connsiteX3" fmla="*/ 5047 w 979703"/>
                  <a:gd name="connsiteY3" fmla="*/ 99953 h 97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9703" h="979497">
                    <a:moveTo>
                      <a:pt x="0" y="0"/>
                    </a:moveTo>
                    <a:lnTo>
                      <a:pt x="979703" y="0"/>
                    </a:lnTo>
                    <a:lnTo>
                      <a:pt x="979703" y="979497"/>
                    </a:lnTo>
                    <a:cubicBezTo>
                      <a:pt x="472440" y="979497"/>
                      <a:pt x="55219" y="593980"/>
                      <a:pt x="5047" y="99953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80" rIns="0" rtlCol="0" anchor="ctr">
                <a:noAutofit/>
              </a:bodyPr>
              <a:lstStyle/>
              <a:p>
                <a:pPr algn="ctr"/>
                <a:r>
                  <a:rPr lang="en-US" sz="1050" b="1">
                    <a:solidFill>
                      <a:schemeClr val="tx1"/>
                    </a:solidFill>
                  </a:rPr>
                  <a:t>03</a:t>
                </a:r>
              </a:p>
            </p:txBody>
          </p:sp>
        </p:grpSp>
      </p:grpSp>
      <p:pic>
        <p:nvPicPr>
          <p:cNvPr id="38" name="Picture 3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C251B1-D190-94DA-D2E5-6F2E91B4D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93" y="2117771"/>
            <a:ext cx="836968" cy="836968"/>
          </a:xfrm>
          <a:prstGeom prst="rect">
            <a:avLst/>
          </a:prstGeom>
        </p:spPr>
      </p:pic>
      <p:pic>
        <p:nvPicPr>
          <p:cNvPr id="40" name="Picture 3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D5F648-A4CF-D4C3-CC43-21D9F328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74" y="2156842"/>
            <a:ext cx="758826" cy="758826"/>
          </a:xfrm>
          <a:prstGeom prst="rect">
            <a:avLst/>
          </a:prstGeom>
        </p:spPr>
      </p:pic>
      <p:pic>
        <p:nvPicPr>
          <p:cNvPr id="42" name="Picture 4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C08280-5487-6513-E90C-1815E79F7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11" y="4506978"/>
            <a:ext cx="770850" cy="770850"/>
          </a:xfrm>
          <a:prstGeom prst="rect">
            <a:avLst/>
          </a:prstGeom>
        </p:spPr>
      </p:pic>
      <p:pic>
        <p:nvPicPr>
          <p:cNvPr id="44" name="Picture 4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6AB61A-7BBA-1287-C4C7-CAFF34F1C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35" y="4325318"/>
            <a:ext cx="995325" cy="995325"/>
          </a:xfrm>
          <a:prstGeom prst="rect">
            <a:avLst/>
          </a:prstGeom>
        </p:spPr>
      </p:pic>
      <p:sp>
        <p:nvSpPr>
          <p:cNvPr id="3" name="Google Shape;80;p7">
            <a:extLst>
              <a:ext uri="{FF2B5EF4-FFF2-40B4-BE49-F238E27FC236}">
                <a16:creationId xmlns:a16="http://schemas.microsoft.com/office/drawing/2014/main" id="{064382BD-3EE5-C9A1-231E-D81EF6F97BBB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>
              <a:defRPr lang="en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/>
              <a:pPr algn="r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6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460253" y="128067"/>
            <a:ext cx="10857864" cy="82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GB" sz="3200">
                <a:latin typeface="Verdana"/>
                <a:ea typeface="Verdana"/>
                <a:cs typeface="Verdana"/>
                <a:sym typeface="Verdana"/>
              </a:rPr>
              <a:t>Oceanic Rolling Review of Requirements</a:t>
            </a:r>
            <a:endParaRPr lang="en-US" sz="2000">
              <a:latin typeface="Verdana"/>
              <a:ea typeface="Verdana"/>
              <a:cs typeface="Verdana"/>
            </a:endParaRPr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82" name="Google Shape;82;p7" descr="​Folder icon">
            <a:hlinkClick r:id="rId3"/>
          </p:cNvPr>
          <p:cNvSpPr/>
          <p:nvPr/>
        </p:nvSpPr>
        <p:spPr>
          <a:xfrm>
            <a:off x="6053138" y="-342900"/>
            <a:ext cx="203200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FA32A-DA93-3489-2AB6-301549B30E83}"/>
              </a:ext>
            </a:extLst>
          </p:cNvPr>
          <p:cNvSpPr txBox="1"/>
          <p:nvPr/>
        </p:nvSpPr>
        <p:spPr>
          <a:xfrm>
            <a:off x="147638" y="1108182"/>
            <a:ext cx="12014200" cy="427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400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Oceanic Earth System Application Category (ESAC) led by IOC - part of the WMO Rolling Review of Requirements (RRR)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Ocean forecasting and real-time monitoring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Coastal forecasting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Oceanic climate monitoring and services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400" b="1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Tsunami Monitoring and Detection (</a:t>
            </a:r>
            <a:r>
              <a:rPr lang="en-GB" sz="2400" b="0" i="0">
                <a:solidFill>
                  <a:srgbClr val="222222"/>
                </a:solidFill>
                <a:effectLst/>
                <a:latin typeface="Helvetica Neue"/>
              </a:rPr>
              <a:t>Yuji </a:t>
            </a:r>
            <a:r>
              <a:rPr lang="en-GB" sz="2400" b="0" i="0" err="1">
                <a:solidFill>
                  <a:srgbClr val="222222"/>
                </a:solidFill>
                <a:effectLst/>
                <a:latin typeface="Helvetica Neue"/>
              </a:rPr>
              <a:t>Nishimae</a:t>
            </a:r>
            <a:r>
              <a:rPr lang="en-GB" sz="2400" b="1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Marine Environmental Emergency Response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Maritime Safety (ports to open ocean)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Ocean Biogeochemical Cycles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2400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Gap Analysis and Statement of Guidance is being drafted for review in 2025 once available</a:t>
            </a:r>
          </a:p>
        </p:txBody>
      </p:sp>
    </p:spTree>
    <p:extLst>
      <p:ext uri="{BB962C8B-B14F-4D97-AF65-F5344CB8AC3E}">
        <p14:creationId xmlns:p14="http://schemas.microsoft.com/office/powerpoint/2010/main" val="311410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9B72-7F39-408F-F826-76258E3E82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510" y="0"/>
            <a:ext cx="10980738" cy="565150"/>
          </a:xfrm>
        </p:spPr>
        <p:txBody>
          <a:bodyPr>
            <a:normAutofit fontScale="90000"/>
          </a:bodyPr>
          <a:lstStyle/>
          <a:p>
            <a:r>
              <a:rPr lang="en-GB" sz="4000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WIPPS C</a:t>
            </a:r>
            <a:r>
              <a:rPr lang="en-GB" sz="4000" b="1">
                <a:solidFill>
                  <a:srgbClr val="005BA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ompliance review 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Overview</a:t>
            </a:r>
            <a:endParaRPr lang="en-CH"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1A88C-3C77-1D75-7F1E-F22E017061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93651" y="835131"/>
            <a:ext cx="11804698" cy="476556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l"/>
            <a:r>
              <a:rPr lang="en-US">
                <a:solidFill>
                  <a:srgbClr val="221E1F"/>
                </a:solidFill>
                <a:latin typeface="Verdana"/>
                <a:ea typeface="Verdana"/>
                <a:cs typeface="Arial"/>
              </a:rPr>
              <a:t>S</a:t>
            </a:r>
            <a:r>
              <a:rPr lang="en-US" i="0" u="none" strike="noStrike" baseline="0">
                <a:solidFill>
                  <a:srgbClr val="221E1F"/>
                </a:solidFill>
                <a:latin typeface="Verdana"/>
                <a:ea typeface="Verdana"/>
                <a:cs typeface="Arial"/>
              </a:rPr>
              <a:t>eamless WMO Integrated P</a:t>
            </a:r>
            <a:r>
              <a:rPr lang="en-US">
                <a:solidFill>
                  <a:srgbClr val="221E1F"/>
                </a:solidFill>
                <a:latin typeface="Verdana"/>
                <a:ea typeface="Verdana"/>
                <a:cs typeface="Arial"/>
              </a:rPr>
              <a:t>rocessing</a:t>
            </a:r>
            <a:r>
              <a:rPr lang="en-US" i="0" u="none" strike="noStrike" baseline="0">
                <a:solidFill>
                  <a:srgbClr val="221E1F"/>
                </a:solidFill>
                <a:latin typeface="Verdana"/>
                <a:ea typeface="Verdana"/>
                <a:cs typeface="Arial"/>
              </a:rPr>
              <a:t> and Prediction System (WIPPS) </a:t>
            </a:r>
            <a:r>
              <a:rPr lang="en-US">
                <a:solidFill>
                  <a:srgbClr val="221E1F"/>
                </a:solidFill>
                <a:latin typeface="Verdana"/>
                <a:ea typeface="Verdana"/>
                <a:cs typeface="Arial"/>
              </a:rPr>
              <a:t>approach</a:t>
            </a:r>
            <a:endParaRPr lang="en-US" i="0" u="none" strike="noStrike" baseline="0">
              <a:solidFill>
                <a:srgbClr val="221E1F"/>
              </a:solidFill>
              <a:latin typeface="Verdana"/>
              <a:ea typeface="Verdana"/>
              <a:cs typeface="Arial"/>
            </a:endParaRPr>
          </a:p>
          <a:p>
            <a:pPr algn="l"/>
            <a:r>
              <a:rPr lang="en-US" i="0" u="none" strike="noStrike" baseline="0">
                <a:solidFill>
                  <a:srgbClr val="221E1F"/>
                </a:solidFill>
                <a:latin typeface="Verdana"/>
                <a:ea typeface="Verdana"/>
                <a:cs typeface="Arial"/>
              </a:rPr>
              <a:t>To improve operational services from </a:t>
            </a:r>
            <a:r>
              <a:rPr lang="en-US">
                <a:solidFill>
                  <a:srgbClr val="221E1F"/>
                </a:solidFill>
                <a:latin typeface="Verdana"/>
                <a:ea typeface="Verdana"/>
                <a:cs typeface="Arial"/>
              </a:rPr>
              <a:t>National Met and Hydro Services (NMHSs)</a:t>
            </a:r>
            <a:endParaRPr lang="en-US" i="0" u="none" strike="noStrike" baseline="0">
              <a:solidFill>
                <a:srgbClr val="221E1F"/>
              </a:solidFill>
              <a:latin typeface="Verdana"/>
              <a:ea typeface="Verdana"/>
              <a:cs typeface="Arial"/>
            </a:endParaRPr>
          </a:p>
          <a:p>
            <a:pPr algn="l"/>
            <a:r>
              <a:rPr lang="en-US" i="0" u="none" strike="noStrike" baseline="0">
                <a:solidFill>
                  <a:srgbClr val="221E1F"/>
                </a:solidFill>
                <a:latin typeface="Verdana"/>
                <a:ea typeface="Verdana"/>
                <a:cs typeface="Arial"/>
              </a:rPr>
              <a:t>two-step approach : Compliance Review and Audit</a:t>
            </a:r>
          </a:p>
          <a:p>
            <a:pPr algn="l"/>
            <a:r>
              <a:rPr lang="en-US" err="1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Centres</a:t>
            </a:r>
            <a:r>
              <a:rPr lang="en-US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Numerical Ocean Wave Predictions under review in 2025 (Melbourne, Montreal, Tokyo, Toulouse)</a:t>
            </a:r>
          </a:p>
        </p:txBody>
      </p:sp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55272424-B858-AB9E-E756-36A76F31D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56" y="4128110"/>
            <a:ext cx="4396293" cy="2043149"/>
          </a:xfrm>
          <a:prstGeom prst="rect">
            <a:avLst/>
          </a:prstGeom>
        </p:spPr>
      </p:pic>
      <p:sp>
        <p:nvSpPr>
          <p:cNvPr id="5" name="Google Shape;80;p7">
            <a:extLst>
              <a:ext uri="{FF2B5EF4-FFF2-40B4-BE49-F238E27FC236}">
                <a16:creationId xmlns:a16="http://schemas.microsoft.com/office/drawing/2014/main" id="{79DD7671-5935-3E89-9103-86099709CC8F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>
              <a:defRPr lang="en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-GB" smtClean="0"/>
              <a:pPr algn="r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9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C087-6FD7-4DCA-945F-F5688E85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55" y="54130"/>
            <a:ext cx="8637005" cy="703380"/>
          </a:xfrm>
        </p:spPr>
        <p:txBody>
          <a:bodyPr>
            <a:normAutofit/>
          </a:bodyPr>
          <a:lstStyle/>
          <a:p>
            <a:r>
              <a:rPr lang="en-US">
                <a:latin typeface="Verdana"/>
                <a:ea typeface="Verdana"/>
                <a:cs typeface="Arial"/>
              </a:rPr>
              <a:t>Other touchpoints</a:t>
            </a:r>
            <a:endParaRPr lang="en-US">
              <a:latin typeface="Verdana"/>
              <a:ea typeface="Verdana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69C5-F269-41EE-BEDA-BAD5727D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931473"/>
            <a:ext cx="11935356" cy="5372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400">
                <a:solidFill>
                  <a:srgbClr val="221E1F"/>
                </a:solidFill>
                <a:latin typeface="Verdana"/>
                <a:ea typeface="Verdana"/>
                <a:cs typeface="Arial"/>
              </a:rPr>
              <a:t>Early Warnings for All (EW4All) – now a standing UN initiative </a:t>
            </a:r>
          </a:p>
          <a:p>
            <a:pPr lvl="1" algn="l"/>
            <a:r>
              <a:rPr lang="en-US" sz="1800">
                <a:ea typeface="+mn-lt"/>
                <a:cs typeface="+mn-lt"/>
              </a:rPr>
              <a:t>Technical Regulations on Early Warning Services</a:t>
            </a:r>
            <a:endParaRPr lang="en-US" sz="1800"/>
          </a:p>
          <a:p>
            <a:pPr lvl="1" algn="l"/>
            <a:r>
              <a:rPr lang="en-GB" sz="1800">
                <a:ea typeface="+mn-lt"/>
                <a:cs typeface="+mn-lt"/>
              </a:rPr>
              <a:t>WMO Cataloguing of Hazardous Events – marine &amp; coastal hazards highlighted</a:t>
            </a:r>
          </a:p>
          <a:p>
            <a:pPr lvl="1" algn="l"/>
            <a:r>
              <a:rPr lang="en-GB" sz="1800">
                <a:ea typeface="+mn-lt"/>
                <a:cs typeface="+mn-lt"/>
              </a:rPr>
              <a:t>Tsunami Early Warnings (TEW) are encouraged to be CAP compliant</a:t>
            </a:r>
            <a:endParaRPr lang="en-US" sz="1800">
              <a:ea typeface="+mn-lt"/>
              <a:cs typeface="+mn-lt"/>
            </a:endParaRPr>
          </a:p>
          <a:p>
            <a:pPr algn="l">
              <a:lnSpc>
                <a:spcPct val="110000"/>
              </a:lnSpc>
            </a:pPr>
            <a:r>
              <a:rPr lang="en-US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WIS:</a:t>
            </a:r>
          </a:p>
          <a:p>
            <a:pPr lvl="1" algn="l"/>
            <a:r>
              <a:rPr lang="en-US" sz="1800">
                <a:ea typeface="+mn-lt"/>
                <a:cs typeface="+mn-lt"/>
              </a:rPr>
              <a:t>WIS 2.0 officially launched </a:t>
            </a:r>
          </a:p>
          <a:p>
            <a:pPr algn="l">
              <a:lnSpc>
                <a:spcPct val="110000"/>
              </a:lnSpc>
            </a:pPr>
            <a:r>
              <a:rPr lang="en-US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Marine Services Course</a:t>
            </a:r>
          </a:p>
          <a:p>
            <a:pPr lvl="1" algn="l"/>
            <a:r>
              <a:rPr lang="en-US" sz="1800">
                <a:latin typeface="Arial"/>
                <a:ea typeface="+mn-lt"/>
                <a:cs typeface="+mn-lt"/>
              </a:rPr>
              <a:t>Buenos Aires, Argentina (4-8 November 2024) and </a:t>
            </a:r>
          </a:p>
          <a:p>
            <a:pPr lvl="1" algn="l"/>
            <a:r>
              <a:rPr lang="en-US" sz="1800">
                <a:latin typeface="Arial"/>
                <a:ea typeface="+mn-lt"/>
                <a:cs typeface="+mn-lt"/>
              </a:rPr>
              <a:t>Bridgetown, Barbados (2-11 December 2024) </a:t>
            </a:r>
          </a:p>
          <a:p>
            <a:pPr algn="l">
              <a:lnSpc>
                <a:spcPct val="110000"/>
              </a:lnSpc>
            </a:pPr>
            <a:r>
              <a:rPr lang="en-US">
                <a:solidFill>
                  <a:srgbClr val="221E1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Technical Guidance</a:t>
            </a:r>
          </a:p>
          <a:p>
            <a:pPr lvl="1" algn="l"/>
            <a:r>
              <a:rPr lang="en-US" sz="1800">
                <a:ea typeface="+mn-lt"/>
                <a:cs typeface="+mn-lt"/>
              </a:rPr>
              <a:t>TOOFS Guide review – working with ETOOF/GOOS for synergies</a:t>
            </a:r>
          </a:p>
          <a:p>
            <a:pPr lvl="1" algn="l"/>
            <a:r>
              <a:rPr lang="en-US" sz="1800">
                <a:latin typeface="Arial"/>
                <a:ea typeface="+mn-lt"/>
                <a:cs typeface="+mn-lt"/>
              </a:rPr>
              <a:t>Guidance on weather driven long ocean waves – in development</a:t>
            </a:r>
          </a:p>
          <a:p>
            <a:pPr lvl="1" algn="l"/>
            <a:r>
              <a:rPr lang="en-CH" sz="1800">
                <a:ea typeface="+mn-lt"/>
                <a:cs typeface="+mn-lt"/>
              </a:rPr>
              <a:t>Guide Marine Emergency Response (</a:t>
            </a:r>
            <a:r>
              <a:rPr lang="en-GB" sz="180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WMO No. 1348</a:t>
            </a:r>
            <a:r>
              <a:rPr lang="en-CH" sz="1800">
                <a:ea typeface="+mn-lt"/>
                <a:cs typeface="+mn-lt"/>
              </a:rPr>
              <a:t>)</a:t>
            </a:r>
            <a:r>
              <a:rPr lang="en-GB" sz="1800">
                <a:ea typeface="+mn-lt"/>
                <a:cs typeface="+mn-lt"/>
              </a:rPr>
              <a:t>, 2024</a:t>
            </a:r>
            <a:endParaRPr lang="en-CH" sz="1800">
              <a:ea typeface="+mn-lt"/>
              <a:cs typeface="+mn-lt"/>
            </a:endParaRPr>
          </a:p>
          <a:p>
            <a:pPr algn="l"/>
            <a:endParaRPr lang="en-US" sz="2400" b="1">
              <a:solidFill>
                <a:srgbClr val="0070C0"/>
              </a:solidFill>
              <a:latin typeface="Calibri"/>
              <a:ea typeface="Verdana"/>
              <a:cs typeface="Calibri"/>
            </a:endParaRPr>
          </a:p>
          <a:p>
            <a:pPr algn="l"/>
            <a:endParaRPr lang="en-CH" sz="2400" b="1">
              <a:solidFill>
                <a:srgbClr val="0070C0"/>
              </a:solidFill>
            </a:endParaRPr>
          </a:p>
          <a:p>
            <a:pPr lvl="1" algn="l"/>
            <a:endParaRPr lang="en-US" sz="1800">
              <a:ea typeface="+mn-lt"/>
              <a:cs typeface="+mn-lt"/>
            </a:endParaRPr>
          </a:p>
          <a:p>
            <a:pPr algn="l"/>
            <a:endParaRPr lang="en-US" sz="2000" i="1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pPr lvl="1"/>
            <a:endParaRPr lang="en-US" sz="2000">
              <a:ea typeface="+mn-lt"/>
              <a:cs typeface="+mn-lt"/>
            </a:endParaRPr>
          </a:p>
          <a:p>
            <a:pPr lvl="1"/>
            <a:endParaRPr lang="en-US" sz="200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2000">
              <a:ea typeface="+mn-lt"/>
              <a:cs typeface="+mn-lt"/>
            </a:endParaRPr>
          </a:p>
          <a:p>
            <a:pPr lvl="1"/>
            <a:endParaRPr lang="en-US" sz="2000">
              <a:ea typeface="+mn-lt"/>
              <a:cs typeface="+mn-lt"/>
            </a:endParaRPr>
          </a:p>
          <a:p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pic>
        <p:nvPicPr>
          <p:cNvPr id="13" name="Picture 2" descr="Guide to Marine Emergency Response">
            <a:extLst>
              <a:ext uri="{FF2B5EF4-FFF2-40B4-BE49-F238E27FC236}">
                <a16:creationId xmlns:a16="http://schemas.microsoft.com/office/drawing/2014/main" id="{134F2913-05E5-E09B-B418-BBED7D6B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684" y="4037648"/>
            <a:ext cx="1392877" cy="196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80;p7">
            <a:extLst>
              <a:ext uri="{FF2B5EF4-FFF2-40B4-BE49-F238E27FC236}">
                <a16:creationId xmlns:a16="http://schemas.microsoft.com/office/drawing/2014/main" id="{D1F5F367-7D3A-059F-3707-6A5E47F2A0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026" name="Picture 2" descr="Early Warnings for All">
            <a:extLst>
              <a:ext uri="{FF2B5EF4-FFF2-40B4-BE49-F238E27FC236}">
                <a16:creationId xmlns:a16="http://schemas.microsoft.com/office/drawing/2014/main" id="{0F7B66A2-1C1C-3B70-65E3-DAE2837A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38" y="1651123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S2-Global-Services">
            <a:extLst>
              <a:ext uri="{FF2B5EF4-FFF2-40B4-BE49-F238E27FC236}">
                <a16:creationId xmlns:a16="http://schemas.microsoft.com/office/drawing/2014/main" id="{BB62F90D-EB05-83BD-99D5-96484178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35" y="2294312"/>
            <a:ext cx="2315859" cy="181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8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0A9EF3B8-6AEA-13F4-C176-882F2EFB5A32}"/>
              </a:ext>
            </a:extLst>
          </p:cNvPr>
          <p:cNvSpPr/>
          <p:nvPr/>
        </p:nvSpPr>
        <p:spPr>
          <a:xfrm>
            <a:off x="84842" y="147555"/>
            <a:ext cx="12022315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K</a:t>
            </a:r>
            <a:r>
              <a:rPr kumimoji="0" lang="en-001" sz="4000" b="1" i="0" u="none" strike="noStrike" kern="1200" cap="none" spc="0" normalizeH="0" baseline="0" noProof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ey Events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/>
              </a:rPr>
              <a:t> ahead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90C84F9-BCEC-8ADD-3303-5FB19E101213}"/>
              </a:ext>
            </a:extLst>
          </p:cNvPr>
          <p:cNvSpPr txBox="1">
            <a:spLocks/>
          </p:cNvSpPr>
          <p:nvPr/>
        </p:nvSpPr>
        <p:spPr>
          <a:xfrm>
            <a:off x="366417" y="1628237"/>
            <a:ext cx="10976563" cy="2877069"/>
          </a:xfrm>
          <a:prstGeom prst="rect">
            <a:avLst/>
          </a:prstGeom>
          <a:noFill/>
        </p:spPr>
        <p:txBody>
          <a:bodyPr vert="horz" wrap="square" lIns="0" tIns="14604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ET-WCHMER-1, Tokyo, Japan, 17-19 March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SERCOM-Ext, online, 18-20 March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EC79, Geneva, 16-20 June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Cg-Ext, Geneva, 20-24 October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SERCOM-4, 2026 (TBC); INFCOM-4, 2026 (TBC)</a:t>
            </a:r>
          </a:p>
        </p:txBody>
      </p:sp>
      <p:sp>
        <p:nvSpPr>
          <p:cNvPr id="4" name="Google Shape;80;p7">
            <a:extLst>
              <a:ext uri="{FF2B5EF4-FFF2-40B4-BE49-F238E27FC236}">
                <a16:creationId xmlns:a16="http://schemas.microsoft.com/office/drawing/2014/main" id="{53E13900-4E9B-64EE-2128-A34D963920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bg1"/>
                </a:solidFill>
              </a:rPr>
              <a:t>7</a:t>
            </a:fld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0C9DF6-D934-3FED-7746-6CC9D7CD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014330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63548e-e22e-43cb-a415-9193d4d80a38">
      <Terms xmlns="http://schemas.microsoft.com/office/infopath/2007/PartnerControls"/>
    </lcf76f155ced4ddcb4097134ff3c332f>
    <TaxCatchAll xmlns="9d2c9005-3129-4719-81ca-2fc8d806cf37" xsi:nil="true"/>
    <writingteam xmlns="2c63548e-e22e-43cb-a415-9193d4d80a38">
      <UserInfo>
        <DisplayName/>
        <AccountId xsi:nil="true"/>
        <AccountType/>
      </UserInfo>
    </writingteam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20" ma:contentTypeDescription="Create a new document." ma:contentTypeScope="" ma:versionID="b5292e797c6d1e56b816644259990bb6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b7af755180f61edcb9c811a0ae9ac246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writingteam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ritingteam" ma:index="20" nillable="true" ma:displayName="writing team" ma:format="Dropdown" ma:list="UserInfo" ma:SharePointGroup="0" ma:internalName="writingtea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a24cdc8-8870-4ebd-a024-58577794ff9a}" ma:internalName="TaxCatchAll" ma:showField="CatchAllData" ma:web="9d2c9005-3129-4719-81ca-2fc8d806c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95722-7EE4-43F0-BFD1-A4A9177742E2}">
  <ds:schemaRefs>
    <ds:schemaRef ds:uri="2c63548e-e22e-43cb-a415-9193d4d80a38"/>
    <ds:schemaRef ds:uri="9d2c9005-3129-4719-81ca-2fc8d806cf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EAFFEE-5F5C-4084-82CF-BA64B4593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BD610-623E-420D-A26C-C9E415384BFB}">
  <ds:schemaRefs>
    <ds:schemaRef ds:uri="2c63548e-e22e-43cb-a415-9193d4d80a38"/>
    <ds:schemaRef ds:uri="9d2c9005-3129-4719-81ca-2fc8d806cf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Second WMO-IMO Symposium on Extreme Maritime Weather  (London, UK, 23-26 Sept. 2024)</vt:lpstr>
      <vt:lpstr>Oceanic Rolling Review of Requirements</vt:lpstr>
      <vt:lpstr>WIPPS Compliance review Overview</vt:lpstr>
      <vt:lpstr>Other touchpoints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revision>1</cp:revision>
  <dcterms:created xsi:type="dcterms:W3CDTF">2024-04-23T12:25:23Z</dcterms:created>
  <dcterms:modified xsi:type="dcterms:W3CDTF">2025-02-21T08:37:04Z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  <property fmtid="{D5CDD505-2E9C-101B-9397-08002B2CF9AE}" pid="3" name="_dlc_DocIdItemGuid">
    <vt:lpwstr>770e6ac8-842c-40d0-bc92-2c589e2b3feb</vt:lpwstr>
  </property>
  <property fmtid="{D5CDD505-2E9C-101B-9397-08002B2CF9AE}" pid="4" name="MediaServiceImageTags">
    <vt:lpwstr/>
  </property>
</Properties>
</file>