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1"/>
    <p:sldMasterId id="2147483681" r:id="rId2"/>
  </p:sldMasterIdLst>
  <p:notesMasterIdLst>
    <p:notesMasterId r:id="rId22"/>
  </p:notesMasterIdLst>
  <p:sldIdLst>
    <p:sldId id="420" r:id="rId3"/>
    <p:sldId id="442" r:id="rId4"/>
    <p:sldId id="421" r:id="rId5"/>
    <p:sldId id="423" r:id="rId6"/>
    <p:sldId id="424" r:id="rId7"/>
    <p:sldId id="426" r:id="rId8"/>
    <p:sldId id="428" r:id="rId9"/>
    <p:sldId id="430" r:id="rId10"/>
    <p:sldId id="434" r:id="rId11"/>
    <p:sldId id="427" r:id="rId12"/>
    <p:sldId id="281" r:id="rId13"/>
    <p:sldId id="431" r:id="rId14"/>
    <p:sldId id="433" r:id="rId15"/>
    <p:sldId id="440" r:id="rId16"/>
    <p:sldId id="436" r:id="rId17"/>
    <p:sldId id="437" r:id="rId18"/>
    <p:sldId id="439" r:id="rId19"/>
    <p:sldId id="441" r:id="rId20"/>
    <p:sldId id="438"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p:scale>
          <a:sx n="77" d="100"/>
          <a:sy n="77" d="100"/>
        </p:scale>
        <p:origin x="268"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'Call 7'!$C$5</c:f>
              <c:strCache>
                <c:ptCount val="1"/>
                <c:pt idx="0">
                  <c:v>HAZARD RISK KNOWLEDGE</c:v>
                </c:pt>
              </c:strCache>
            </c:strRef>
          </c:tx>
          <c:spPr>
            <a:solidFill>
              <a:schemeClr val="accent1"/>
            </a:solidFill>
            <a:ln>
              <a:noFill/>
            </a:ln>
            <a:effectLst/>
          </c:spPr>
          <c:invertIfNegative val="0"/>
          <c:cat>
            <c:strRef>
              <c:f>'Call 7'!$D$4:$J$4</c:f>
              <c:strCache>
                <c:ptCount val="7"/>
                <c:pt idx="0">
                  <c:v>Facing and Addressing Ocean Hazards Together</c:v>
                </c:pt>
                <c:pt idx="1">
                  <c:v>EPOS</c:v>
                </c:pt>
                <c:pt idx="2">
                  <c:v>AGITHAR Global Tsunami Model</c:v>
                </c:pt>
                <c:pt idx="3">
                  <c:v>CoastWAVE 2.0</c:v>
                </c:pt>
                <c:pt idx="4">
                  <c:v> Tsunami Software</c:v>
                </c:pt>
                <c:pt idx="5">
                  <c:v> TEWS  for the Indian Coastlines </c:v>
                </c:pt>
                <c:pt idx="6">
                  <c:v>Tsunami Ready Odisha </c:v>
                </c:pt>
              </c:strCache>
            </c:strRef>
          </c:cat>
          <c:val>
            <c:numRef>
              <c:f>'Call 7'!$D$5:$J$5</c:f>
              <c:numCache>
                <c:formatCode>General</c:formatCode>
                <c:ptCount val="7"/>
                <c:pt idx="0">
                  <c:v>1</c:v>
                </c:pt>
                <c:pt idx="1">
                  <c:v>0.5</c:v>
                </c:pt>
                <c:pt idx="2">
                  <c:v>1</c:v>
                </c:pt>
                <c:pt idx="3">
                  <c:v>0.25</c:v>
                </c:pt>
                <c:pt idx="4">
                  <c:v>1</c:v>
                </c:pt>
                <c:pt idx="6">
                  <c:v>0.5</c:v>
                </c:pt>
              </c:numCache>
            </c:numRef>
          </c:val>
          <c:extLst>
            <c:ext xmlns:c16="http://schemas.microsoft.com/office/drawing/2014/chart" uri="{C3380CC4-5D6E-409C-BE32-E72D297353CC}">
              <c16:uniqueId val="{00000000-1688-4347-9BB6-0F4D490DAA3D}"/>
            </c:ext>
          </c:extLst>
        </c:ser>
        <c:ser>
          <c:idx val="1"/>
          <c:order val="1"/>
          <c:tx>
            <c:strRef>
              <c:f>'Call 7'!$C$6</c:f>
              <c:strCache>
                <c:ptCount val="1"/>
                <c:pt idx="0">
                  <c:v>MONITORING AND DETECTION</c:v>
                </c:pt>
              </c:strCache>
            </c:strRef>
          </c:tx>
          <c:spPr>
            <a:solidFill>
              <a:schemeClr val="accent2"/>
            </a:solidFill>
            <a:ln>
              <a:noFill/>
            </a:ln>
            <a:effectLst/>
          </c:spPr>
          <c:invertIfNegative val="0"/>
          <c:cat>
            <c:strRef>
              <c:f>'Call 7'!$D$4:$J$4</c:f>
              <c:strCache>
                <c:ptCount val="7"/>
                <c:pt idx="0">
                  <c:v>Facing and Addressing Ocean Hazards Together</c:v>
                </c:pt>
                <c:pt idx="1">
                  <c:v>EPOS</c:v>
                </c:pt>
                <c:pt idx="2">
                  <c:v>AGITHAR Global Tsunami Model</c:v>
                </c:pt>
                <c:pt idx="3">
                  <c:v>CoastWAVE 2.0</c:v>
                </c:pt>
                <c:pt idx="4">
                  <c:v> Tsunami Software</c:v>
                </c:pt>
                <c:pt idx="5">
                  <c:v> TEWS  for the Indian Coastlines </c:v>
                </c:pt>
                <c:pt idx="6">
                  <c:v>Tsunami Ready Odisha </c:v>
                </c:pt>
              </c:strCache>
            </c:strRef>
          </c:cat>
          <c:val>
            <c:numRef>
              <c:f>'Call 7'!$E$8:$K$8</c:f>
              <c:numCache>
                <c:formatCode>General</c:formatCode>
                <c:ptCount val="7"/>
                <c:pt idx="2">
                  <c:v>0.5</c:v>
                </c:pt>
                <c:pt idx="5">
                  <c:v>0.5</c:v>
                </c:pt>
                <c:pt idx="6">
                  <c:v>1</c:v>
                </c:pt>
              </c:numCache>
            </c:numRef>
          </c:val>
          <c:extLst>
            <c:ext xmlns:c16="http://schemas.microsoft.com/office/drawing/2014/chart" uri="{C3380CC4-5D6E-409C-BE32-E72D297353CC}">
              <c16:uniqueId val="{00000001-1688-4347-9BB6-0F4D490DAA3D}"/>
            </c:ext>
          </c:extLst>
        </c:ser>
        <c:ser>
          <c:idx val="2"/>
          <c:order val="2"/>
          <c:tx>
            <c:strRef>
              <c:f>'Call 7'!$C$7</c:f>
              <c:strCache>
                <c:ptCount val="1"/>
                <c:pt idx="0">
                  <c:v>WARNING &amp; DESSIMINATION </c:v>
                </c:pt>
              </c:strCache>
            </c:strRef>
          </c:tx>
          <c:spPr>
            <a:solidFill>
              <a:schemeClr val="accent3"/>
            </a:solidFill>
            <a:ln>
              <a:noFill/>
            </a:ln>
            <a:effectLst/>
          </c:spPr>
          <c:invertIfNegative val="0"/>
          <c:cat>
            <c:strRef>
              <c:f>'Call 7'!$D$4:$J$4</c:f>
              <c:strCache>
                <c:ptCount val="7"/>
                <c:pt idx="0">
                  <c:v>Facing and Addressing Ocean Hazards Together</c:v>
                </c:pt>
                <c:pt idx="1">
                  <c:v>EPOS</c:v>
                </c:pt>
                <c:pt idx="2">
                  <c:v>AGITHAR Global Tsunami Model</c:v>
                </c:pt>
                <c:pt idx="3">
                  <c:v>CoastWAVE 2.0</c:v>
                </c:pt>
                <c:pt idx="4">
                  <c:v> Tsunami Software</c:v>
                </c:pt>
                <c:pt idx="5">
                  <c:v> TEWS  for the Indian Coastlines </c:v>
                </c:pt>
                <c:pt idx="6">
                  <c:v>Tsunami Ready Odisha </c:v>
                </c:pt>
              </c:strCache>
            </c:strRef>
          </c:cat>
          <c:val>
            <c:numRef>
              <c:f>'Call 7'!$D$7:$J$7</c:f>
              <c:numCache>
                <c:formatCode>General</c:formatCode>
                <c:ptCount val="7"/>
                <c:pt idx="1">
                  <c:v>0.5</c:v>
                </c:pt>
                <c:pt idx="3">
                  <c:v>0.125</c:v>
                </c:pt>
              </c:numCache>
            </c:numRef>
          </c:val>
          <c:extLst>
            <c:ext xmlns:c16="http://schemas.microsoft.com/office/drawing/2014/chart" uri="{C3380CC4-5D6E-409C-BE32-E72D297353CC}">
              <c16:uniqueId val="{00000002-1688-4347-9BB6-0F4D490DAA3D}"/>
            </c:ext>
          </c:extLst>
        </c:ser>
        <c:ser>
          <c:idx val="3"/>
          <c:order val="3"/>
          <c:tx>
            <c:strRef>
              <c:f>'Call 7'!$C$8</c:f>
              <c:strCache>
                <c:ptCount val="1"/>
                <c:pt idx="0">
                  <c:v>PREPARDENESS AND RESPONSE</c:v>
                </c:pt>
              </c:strCache>
            </c:strRef>
          </c:tx>
          <c:spPr>
            <a:solidFill>
              <a:schemeClr val="accent4"/>
            </a:solidFill>
            <a:ln>
              <a:noFill/>
            </a:ln>
            <a:effectLst/>
          </c:spPr>
          <c:invertIfNegative val="0"/>
          <c:cat>
            <c:strRef>
              <c:f>'Call 7'!$D$4:$J$4</c:f>
              <c:strCache>
                <c:ptCount val="7"/>
                <c:pt idx="0">
                  <c:v>Facing and Addressing Ocean Hazards Together</c:v>
                </c:pt>
                <c:pt idx="1">
                  <c:v>EPOS</c:v>
                </c:pt>
                <c:pt idx="2">
                  <c:v>AGITHAR Global Tsunami Model</c:v>
                </c:pt>
                <c:pt idx="3">
                  <c:v>CoastWAVE 2.0</c:v>
                </c:pt>
                <c:pt idx="4">
                  <c:v> Tsunami Software</c:v>
                </c:pt>
                <c:pt idx="5">
                  <c:v> TEWS  for the Indian Coastlines </c:v>
                </c:pt>
                <c:pt idx="6">
                  <c:v>Tsunami Ready Odisha </c:v>
                </c:pt>
              </c:strCache>
            </c:strRef>
          </c:cat>
          <c:val>
            <c:numRef>
              <c:f>'Call 7'!$D$8:$J$8</c:f>
              <c:numCache>
                <c:formatCode>General</c:formatCode>
                <c:ptCount val="7"/>
                <c:pt idx="3">
                  <c:v>0.5</c:v>
                </c:pt>
                <c:pt idx="6">
                  <c:v>0.5</c:v>
                </c:pt>
              </c:numCache>
            </c:numRef>
          </c:val>
          <c:extLst>
            <c:ext xmlns:c16="http://schemas.microsoft.com/office/drawing/2014/chart" uri="{C3380CC4-5D6E-409C-BE32-E72D297353CC}">
              <c16:uniqueId val="{00000003-1688-4347-9BB6-0F4D490DAA3D}"/>
            </c:ext>
          </c:extLst>
        </c:ser>
        <c:dLbls>
          <c:showLegendKey val="0"/>
          <c:showVal val="0"/>
          <c:showCatName val="0"/>
          <c:showSerName val="0"/>
          <c:showPercent val="0"/>
          <c:showBubbleSize val="0"/>
        </c:dLbls>
        <c:gapWidth val="219"/>
        <c:overlap val="-27"/>
        <c:axId val="977815368"/>
        <c:axId val="977818248"/>
      </c:barChart>
      <c:catAx>
        <c:axId val="9778153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77818248"/>
        <c:crosses val="autoZero"/>
        <c:auto val="1"/>
        <c:lblAlgn val="ctr"/>
        <c:lblOffset val="100"/>
        <c:noMultiLvlLbl val="0"/>
      </c:catAx>
      <c:valAx>
        <c:axId val="977818248"/>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778153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'Call 7'!$K$4</c:f>
              <c:strCache>
                <c:ptCount val="1"/>
                <c:pt idx="0">
                  <c:v>Focus</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4B64-49F9-BFDE-E6F48CBFC738}"/>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4B64-49F9-BFDE-E6F48CBFC738}"/>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4B64-49F9-BFDE-E6F48CBFC738}"/>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7-4B64-49F9-BFDE-E6F48CBFC738}"/>
              </c:ext>
            </c:extLst>
          </c:dPt>
          <c:dLbls>
            <c:dLbl>
              <c:idx val="0"/>
              <c:layout>
                <c:manualLayout>
                  <c:x val="-2.5117735263685128E-2"/>
                  <c:y val="0.22448979591836749"/>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4B64-49F9-BFDE-E6F48CBFC738}"/>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'Call 7'!$C$5:$C$8</c:f>
              <c:strCache>
                <c:ptCount val="4"/>
                <c:pt idx="0">
                  <c:v>HAZARD RISK KNOWLEDGE</c:v>
                </c:pt>
                <c:pt idx="1">
                  <c:v>MONITORING AND DETECTION</c:v>
                </c:pt>
                <c:pt idx="2">
                  <c:v>WARNING &amp; DESSIMINATION </c:v>
                </c:pt>
                <c:pt idx="3">
                  <c:v>PREPARDENESS AND RESPONSE</c:v>
                </c:pt>
              </c:strCache>
            </c:strRef>
          </c:cat>
          <c:val>
            <c:numRef>
              <c:f>'Call 7'!$K$5:$K$8</c:f>
              <c:numCache>
                <c:formatCode>General</c:formatCode>
                <c:ptCount val="4"/>
                <c:pt idx="0">
                  <c:v>4.25</c:v>
                </c:pt>
                <c:pt idx="1">
                  <c:v>1.125</c:v>
                </c:pt>
                <c:pt idx="2">
                  <c:v>0.625</c:v>
                </c:pt>
                <c:pt idx="3">
                  <c:v>1</c:v>
                </c:pt>
              </c:numCache>
            </c:numRef>
          </c:val>
          <c:extLst>
            <c:ext xmlns:c16="http://schemas.microsoft.com/office/drawing/2014/chart" uri="{C3380CC4-5D6E-409C-BE32-E72D297353CC}">
              <c16:uniqueId val="{00000008-4B64-49F9-BFDE-E6F48CBFC738}"/>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dLbl>
              <c:idx val="7"/>
              <c:delete val="1"/>
              <c:extLst>
                <c:ext xmlns:c15="http://schemas.microsoft.com/office/drawing/2012/chart" uri="{CE6537A1-D6FC-4f65-9D91-7224C49458BB}"/>
                <c:ext xmlns:c16="http://schemas.microsoft.com/office/drawing/2014/chart" uri="{C3380CC4-5D6E-409C-BE32-E72D297353CC}">
                  <c16:uniqueId val="{00000001-9610-4962-B347-288D3CFB8EB2}"/>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Sheet1!$A$2:$B$10</c:f>
              <c:multiLvlStrCache>
                <c:ptCount val="9"/>
                <c:lvl>
                  <c:pt idx="0">
                    <c:v>Facing and Addressing Ocean Hazards Together</c:v>
                  </c:pt>
                  <c:pt idx="1">
                    <c:v>EPOS Thematic Core Services TSUNAMI</c:v>
                  </c:pt>
                  <c:pt idx="2">
                    <c:v>Sustaining AGITHAR towards a Global Tsunami Model</c:v>
                  </c:pt>
                  <c:pt idx="3">
                    <c:v>Scaling-Up and Strengthening the Resilience of Coastal Communities in the North-Eastern Atlantic and Mediterranean Regions to the Impact of Tsunamis and Other Sea Level-Related Coastal Hazards (CoastWave 20)</c:v>
                  </c:pt>
                  <c:pt idx="4">
                    <c:v>INCOIS Submarine Cable Multi-Parameter Observatory</c:v>
                  </c:pt>
                  <c:pt idx="5">
                    <c:v>Tsunami Ready Odisha (TRO)</c:v>
                  </c:pt>
                  <c:pt idx="6">
                    <c:v>People Centred Tsunami early warning for India</c:v>
                  </c:pt>
                  <c:pt idx="7">
                    <c:v>Development of comprehensive tsunami software</c:v>
                  </c:pt>
                  <c:pt idx="8">
                    <c:v>Total</c:v>
                  </c:pt>
                </c:lvl>
                <c:lvl>
                  <c:pt idx="0">
                    <c:v>PROJECT 1</c:v>
                  </c:pt>
                  <c:pt idx="1">
                    <c:v>PROJECT 2</c:v>
                  </c:pt>
                  <c:pt idx="2">
                    <c:v>PROJECT 3</c:v>
                  </c:pt>
                  <c:pt idx="3">
                    <c:v>PROJECT 4</c:v>
                  </c:pt>
                  <c:pt idx="4">
                    <c:v>PROJECT 5</c:v>
                  </c:pt>
                  <c:pt idx="5">
                    <c:v>PROJECT 6</c:v>
                  </c:pt>
                  <c:pt idx="6">
                    <c:v>PROJECT 7</c:v>
                  </c:pt>
                  <c:pt idx="7">
                    <c:v>CONTRIBUTION 1</c:v>
                  </c:pt>
                  <c:pt idx="8">
                    <c:v>Total</c:v>
                  </c:pt>
                </c:lvl>
              </c:multiLvlStrCache>
            </c:multiLvlStrRef>
          </c:cat>
          <c:val>
            <c:numRef>
              <c:f>Sheet1!$D$2:$D$10</c:f>
              <c:numCache>
                <c:formatCode>General</c:formatCode>
                <c:ptCount val="9"/>
                <c:pt idx="0">
                  <c:v>500000</c:v>
                </c:pt>
                <c:pt idx="1">
                  <c:v>6600000</c:v>
                </c:pt>
                <c:pt idx="2">
                  <c:v>120000</c:v>
                </c:pt>
                <c:pt idx="3">
                  <c:v>1500000</c:v>
                </c:pt>
                <c:pt idx="4">
                  <c:v>5959835</c:v>
                </c:pt>
                <c:pt idx="5">
                  <c:v>67335</c:v>
                </c:pt>
                <c:pt idx="6">
                  <c:v>2840150</c:v>
                </c:pt>
                <c:pt idx="7">
                  <c:v>0</c:v>
                </c:pt>
                <c:pt idx="8">
                  <c:v>17587320</c:v>
                </c:pt>
              </c:numCache>
            </c:numRef>
          </c:val>
          <c:extLst>
            <c:ext xmlns:c16="http://schemas.microsoft.com/office/drawing/2014/chart" uri="{C3380CC4-5D6E-409C-BE32-E72D297353CC}">
              <c16:uniqueId val="{00000000-9610-4962-B347-288D3CFB8EB2}"/>
            </c:ext>
          </c:extLst>
        </c:ser>
        <c:dLbls>
          <c:showLegendKey val="0"/>
          <c:showVal val="0"/>
          <c:showCatName val="0"/>
          <c:showSerName val="0"/>
          <c:showPercent val="0"/>
          <c:showBubbleSize val="0"/>
        </c:dLbls>
        <c:gapWidth val="219"/>
        <c:overlap val="-27"/>
        <c:axId val="843853792"/>
        <c:axId val="843860632"/>
      </c:barChart>
      <c:catAx>
        <c:axId val="8438537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843860632"/>
        <c:crosses val="autoZero"/>
        <c:auto val="1"/>
        <c:lblAlgn val="ctr"/>
        <c:lblOffset val="100"/>
        <c:noMultiLvlLbl val="0"/>
      </c:catAx>
      <c:valAx>
        <c:axId val="843860632"/>
        <c:scaling>
          <c:orientation val="minMax"/>
        </c:scaling>
        <c:delete val="0"/>
        <c:axPos val="l"/>
        <c:majorGridlines>
          <c:spPr>
            <a:ln w="9525" cap="flat" cmpd="sng" algn="ctr">
              <a:solidFill>
                <a:schemeClr val="tx1">
                  <a:lumMod val="15000"/>
                  <a:lumOff val="85000"/>
                </a:schemeClr>
              </a:solidFill>
              <a:prstDash val="sysDash"/>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84385379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'ODTP Actions'!$A$2:$B$13</c:f>
              <c:multiLvlStrCache>
                <c:ptCount val="12"/>
                <c:lvl>
                  <c:pt idx="0">
                    <c:v>Facing and Addressing Ocean Hazards Together</c:v>
                  </c:pt>
                  <c:pt idx="1">
                    <c:v>EPOS Thematic Core Services TSUNAMI</c:v>
                  </c:pt>
                  <c:pt idx="2">
                    <c:v>Sustaining AGITHAR towards a Global Tsunami Model</c:v>
                  </c:pt>
                  <c:pt idx="3">
                    <c:v>Scaling-Up and Strengthening the Resilience of Coastal Communities in the North-Eastern Atlantic and Mediterranean Regions to the Impact of Tsunamis and Other Sea Level-Related Coastal Hazards (CoastWave 20)</c:v>
                  </c:pt>
                  <c:pt idx="4">
                    <c:v>INCOIS Submarine Cable Multi-Parameter Observatory</c:v>
                  </c:pt>
                  <c:pt idx="5">
                    <c:v>Tsunami Ready Odisha (TRO)</c:v>
                  </c:pt>
                  <c:pt idx="6">
                    <c:v>People Centred Tsunami early warning for India</c:v>
                  </c:pt>
                  <c:pt idx="7">
                    <c:v>Development of comprehensive tsunami software</c:v>
                  </c:pt>
                  <c:pt idx="8">
                    <c:v>NEAM-COMMITMENT</c:v>
                  </c:pt>
                  <c:pt idx="9">
                    <c:v>Global Tsunami Model Association</c:v>
                  </c:pt>
                  <c:pt idx="10">
                    <c:v>SUSTAIN (tSUnami reSilient criTicAl INfrastructure)</c:v>
                  </c:pt>
                  <c:pt idx="11">
                    <c:v>Total</c:v>
                  </c:pt>
                </c:lvl>
                <c:lvl>
                  <c:pt idx="0">
                    <c:v>PROJECT 1</c:v>
                  </c:pt>
                  <c:pt idx="1">
                    <c:v>PROJECT 2</c:v>
                  </c:pt>
                  <c:pt idx="2">
                    <c:v>PROJECT 3</c:v>
                  </c:pt>
                  <c:pt idx="3">
                    <c:v>PROJECT 4</c:v>
                  </c:pt>
                  <c:pt idx="4">
                    <c:v>PROJECT 5</c:v>
                  </c:pt>
                  <c:pt idx="5">
                    <c:v>PROJECT 6</c:v>
                  </c:pt>
                  <c:pt idx="6">
                    <c:v>PROJECT 7</c:v>
                  </c:pt>
                  <c:pt idx="7">
                    <c:v>CONTRIBUTION 1</c:v>
                  </c:pt>
                  <c:pt idx="11">
                    <c:v>Total</c:v>
                  </c:pt>
                </c:lvl>
              </c:multiLvlStrCache>
            </c:multiLvlStrRef>
          </c:cat>
          <c:val>
            <c:numRef>
              <c:f>'ODTP Actions'!$D$2:$D$13</c:f>
              <c:numCache>
                <c:formatCode>General</c:formatCode>
                <c:ptCount val="12"/>
                <c:pt idx="0">
                  <c:v>500000</c:v>
                </c:pt>
                <c:pt idx="1">
                  <c:v>6600000</c:v>
                </c:pt>
                <c:pt idx="2">
                  <c:v>120000</c:v>
                </c:pt>
                <c:pt idx="3">
                  <c:v>1500000</c:v>
                </c:pt>
                <c:pt idx="4">
                  <c:v>5959835</c:v>
                </c:pt>
                <c:pt idx="5">
                  <c:v>67335</c:v>
                </c:pt>
                <c:pt idx="6">
                  <c:v>2840150</c:v>
                </c:pt>
                <c:pt idx="7">
                  <c:v>0</c:v>
                </c:pt>
                <c:pt idx="8">
                  <c:v>986000</c:v>
                </c:pt>
                <c:pt idx="9">
                  <c:v>500000</c:v>
                </c:pt>
                <c:pt idx="10">
                  <c:v>700000</c:v>
                </c:pt>
                <c:pt idx="11">
                  <c:v>19773320</c:v>
                </c:pt>
              </c:numCache>
            </c:numRef>
          </c:val>
          <c:extLst>
            <c:ext xmlns:c16="http://schemas.microsoft.com/office/drawing/2014/chart" uri="{C3380CC4-5D6E-409C-BE32-E72D297353CC}">
              <c16:uniqueId val="{00000000-C8D4-4238-B7D5-B3A1CCAFC89A}"/>
            </c:ext>
          </c:extLst>
        </c:ser>
        <c:dLbls>
          <c:showLegendKey val="0"/>
          <c:showVal val="0"/>
          <c:showCatName val="0"/>
          <c:showSerName val="0"/>
          <c:showPercent val="0"/>
          <c:showBubbleSize val="0"/>
        </c:dLbls>
        <c:gapWidth val="219"/>
        <c:overlap val="-27"/>
        <c:axId val="843853792"/>
        <c:axId val="843860632"/>
      </c:barChart>
      <c:catAx>
        <c:axId val="8438537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43860632"/>
        <c:crosses val="autoZero"/>
        <c:auto val="1"/>
        <c:lblAlgn val="ctr"/>
        <c:lblOffset val="100"/>
        <c:noMultiLvlLbl val="0"/>
      </c:catAx>
      <c:valAx>
        <c:axId val="843860632"/>
        <c:scaling>
          <c:orientation val="minMax"/>
        </c:scaling>
        <c:delete val="0"/>
        <c:axPos val="l"/>
        <c:majorGridlines>
          <c:spPr>
            <a:ln w="9525" cap="flat" cmpd="sng" algn="ctr">
              <a:solidFill>
                <a:schemeClr val="tx1">
                  <a:lumMod val="15000"/>
                  <a:lumOff val="85000"/>
                </a:schemeClr>
              </a:solidFill>
              <a:prstDash val="sysDash"/>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4385379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F6252D-D9C5-4946-82A3-4C61825F831C}" type="datetimeFigureOut">
              <a:rPr lang="en-US" smtClean="0"/>
              <a:t>2/19/2025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78EB14-1E99-4A9B-A4C4-4A7FD802DB75}" type="slidenum">
              <a:rPr lang="en-US" smtClean="0"/>
              <a:t>‹#›</a:t>
            </a:fld>
            <a:endParaRPr lang="en-US"/>
          </a:p>
        </p:txBody>
      </p:sp>
    </p:spTree>
    <p:extLst>
      <p:ext uri="{BB962C8B-B14F-4D97-AF65-F5344CB8AC3E}">
        <p14:creationId xmlns:p14="http://schemas.microsoft.com/office/powerpoint/2010/main" val="417511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2"/>
        <p:cNvGrpSpPr/>
        <p:nvPr/>
      </p:nvGrpSpPr>
      <p:grpSpPr>
        <a:xfrm>
          <a:off x="0" y="0"/>
          <a:ext cx="0" cy="0"/>
          <a:chOff x="0" y="0"/>
          <a:chExt cx="0" cy="0"/>
        </a:xfrm>
      </p:grpSpPr>
      <p:sp>
        <p:nvSpPr>
          <p:cNvPr id="1653" name="Google Shape;1653;g54dda1946d_6_3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4" name="Google Shape;1654;g54dda1946d_6_3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488132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1">
          <a:extLst>
            <a:ext uri="{FF2B5EF4-FFF2-40B4-BE49-F238E27FC236}">
              <a16:creationId xmlns:a16="http://schemas.microsoft.com/office/drawing/2014/main" id="{EEFCF506-F4DE-4066-5B6D-9D8E3E8E9A22}"/>
            </a:ext>
          </a:extLst>
        </p:cNvPr>
        <p:cNvGrpSpPr/>
        <p:nvPr/>
      </p:nvGrpSpPr>
      <p:grpSpPr>
        <a:xfrm>
          <a:off x="0" y="0"/>
          <a:ext cx="0" cy="0"/>
          <a:chOff x="0" y="0"/>
          <a:chExt cx="0" cy="0"/>
        </a:xfrm>
      </p:grpSpPr>
      <p:sp>
        <p:nvSpPr>
          <p:cNvPr id="1362" name="Google Shape;1362;g54dda1946d_6_257:notes">
            <a:extLst>
              <a:ext uri="{FF2B5EF4-FFF2-40B4-BE49-F238E27FC236}">
                <a16:creationId xmlns:a16="http://schemas.microsoft.com/office/drawing/2014/main" id="{C3FA1777-7BE3-7491-55A5-2AC2B8DE5C56}"/>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3" name="Google Shape;1363;g54dda1946d_6_257:notes">
            <a:extLst>
              <a:ext uri="{FF2B5EF4-FFF2-40B4-BE49-F238E27FC236}">
                <a16:creationId xmlns:a16="http://schemas.microsoft.com/office/drawing/2014/main" id="{9F7FA9DB-411B-098D-A38C-A39437205C0D}"/>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21874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1">
          <a:extLst>
            <a:ext uri="{FF2B5EF4-FFF2-40B4-BE49-F238E27FC236}">
              <a16:creationId xmlns:a16="http://schemas.microsoft.com/office/drawing/2014/main" id="{D01C1355-E314-6777-30F6-85758901A029}"/>
            </a:ext>
          </a:extLst>
        </p:cNvPr>
        <p:cNvGrpSpPr/>
        <p:nvPr/>
      </p:nvGrpSpPr>
      <p:grpSpPr>
        <a:xfrm>
          <a:off x="0" y="0"/>
          <a:ext cx="0" cy="0"/>
          <a:chOff x="0" y="0"/>
          <a:chExt cx="0" cy="0"/>
        </a:xfrm>
      </p:grpSpPr>
      <p:sp>
        <p:nvSpPr>
          <p:cNvPr id="1362" name="Google Shape;1362;g54dda1946d_6_257:notes">
            <a:extLst>
              <a:ext uri="{FF2B5EF4-FFF2-40B4-BE49-F238E27FC236}">
                <a16:creationId xmlns:a16="http://schemas.microsoft.com/office/drawing/2014/main" id="{E3190E6A-702F-40A9-F823-A0015732B42B}"/>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3" name="Google Shape;1363;g54dda1946d_6_257:notes">
            <a:extLst>
              <a:ext uri="{FF2B5EF4-FFF2-40B4-BE49-F238E27FC236}">
                <a16:creationId xmlns:a16="http://schemas.microsoft.com/office/drawing/2014/main" id="{4352FD66-F98B-C430-DD5F-4B06DAF103D2}"/>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70544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2"/>
        <p:cNvGrpSpPr/>
        <p:nvPr/>
      </p:nvGrpSpPr>
      <p:grpSpPr>
        <a:xfrm>
          <a:off x="0" y="0"/>
          <a:ext cx="0" cy="0"/>
          <a:chOff x="0" y="0"/>
          <a:chExt cx="0" cy="0"/>
        </a:xfrm>
      </p:grpSpPr>
      <p:sp>
        <p:nvSpPr>
          <p:cNvPr id="1653" name="Google Shape;1653;g54dda1946d_6_3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4" name="Google Shape;1654;g54dda1946d_6_3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5567749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2"/>
        <p:cNvGrpSpPr/>
        <p:nvPr/>
      </p:nvGrpSpPr>
      <p:grpSpPr>
        <a:xfrm>
          <a:off x="0" y="0"/>
          <a:ext cx="0" cy="0"/>
          <a:chOff x="0" y="0"/>
          <a:chExt cx="0" cy="0"/>
        </a:xfrm>
      </p:grpSpPr>
      <p:sp>
        <p:nvSpPr>
          <p:cNvPr id="1653" name="Google Shape;1653;g54dda1946d_6_3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4" name="Google Shape;1654;g54dda1946d_6_3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7767965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1"/>
        <p:cNvGrpSpPr/>
        <p:nvPr/>
      </p:nvGrpSpPr>
      <p:grpSpPr>
        <a:xfrm>
          <a:off x="0" y="0"/>
          <a:ext cx="0" cy="0"/>
          <a:chOff x="0" y="0"/>
          <a:chExt cx="0" cy="0"/>
        </a:xfrm>
      </p:grpSpPr>
      <p:sp>
        <p:nvSpPr>
          <p:cNvPr id="1362" name="Google Shape;1362;g54dda1946d_6_2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3" name="Google Shape;1363;g54dda1946d_6_2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67320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1"/>
        <p:cNvGrpSpPr/>
        <p:nvPr/>
      </p:nvGrpSpPr>
      <p:grpSpPr>
        <a:xfrm>
          <a:off x="0" y="0"/>
          <a:ext cx="0" cy="0"/>
          <a:chOff x="0" y="0"/>
          <a:chExt cx="0" cy="0"/>
        </a:xfrm>
      </p:grpSpPr>
      <p:sp>
        <p:nvSpPr>
          <p:cNvPr id="1362" name="Google Shape;1362;g54dda1946d_6_2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3" name="Google Shape;1363;g54dda1946d_6_2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374772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1"/>
        <p:cNvGrpSpPr/>
        <p:nvPr/>
      </p:nvGrpSpPr>
      <p:grpSpPr>
        <a:xfrm>
          <a:off x="0" y="0"/>
          <a:ext cx="0" cy="0"/>
          <a:chOff x="0" y="0"/>
          <a:chExt cx="0" cy="0"/>
        </a:xfrm>
      </p:grpSpPr>
      <p:sp>
        <p:nvSpPr>
          <p:cNvPr id="1362" name="Google Shape;1362;g54dda1946d_6_2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3" name="Google Shape;1363;g54dda1946d_6_2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11211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1"/>
        <p:cNvGrpSpPr/>
        <p:nvPr/>
      </p:nvGrpSpPr>
      <p:grpSpPr>
        <a:xfrm>
          <a:off x="0" y="0"/>
          <a:ext cx="0" cy="0"/>
          <a:chOff x="0" y="0"/>
          <a:chExt cx="0" cy="0"/>
        </a:xfrm>
      </p:grpSpPr>
      <p:sp>
        <p:nvSpPr>
          <p:cNvPr id="1362" name="Google Shape;1362;g54dda1946d_6_2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3" name="Google Shape;1363;g54dda1946d_6_2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781407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1"/>
        <p:cNvGrpSpPr/>
        <p:nvPr/>
      </p:nvGrpSpPr>
      <p:grpSpPr>
        <a:xfrm>
          <a:off x="0" y="0"/>
          <a:ext cx="0" cy="0"/>
          <a:chOff x="0" y="0"/>
          <a:chExt cx="0" cy="0"/>
        </a:xfrm>
      </p:grpSpPr>
      <p:sp>
        <p:nvSpPr>
          <p:cNvPr id="1362" name="Google Shape;1362;g54dda1946d_6_2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3" name="Google Shape;1363;g54dda1946d_6_2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996677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1">
          <a:extLst>
            <a:ext uri="{FF2B5EF4-FFF2-40B4-BE49-F238E27FC236}">
              <a16:creationId xmlns:a16="http://schemas.microsoft.com/office/drawing/2014/main" id="{5FDDC674-58C8-106B-6BEF-2EA963024431}"/>
            </a:ext>
          </a:extLst>
        </p:cNvPr>
        <p:cNvGrpSpPr/>
        <p:nvPr/>
      </p:nvGrpSpPr>
      <p:grpSpPr>
        <a:xfrm>
          <a:off x="0" y="0"/>
          <a:ext cx="0" cy="0"/>
          <a:chOff x="0" y="0"/>
          <a:chExt cx="0" cy="0"/>
        </a:xfrm>
      </p:grpSpPr>
      <p:sp>
        <p:nvSpPr>
          <p:cNvPr id="1362" name="Google Shape;1362;g54dda1946d_6_257:notes">
            <a:extLst>
              <a:ext uri="{FF2B5EF4-FFF2-40B4-BE49-F238E27FC236}">
                <a16:creationId xmlns:a16="http://schemas.microsoft.com/office/drawing/2014/main" id="{76F35C70-C182-9528-352E-A0F468F2BD54}"/>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3" name="Google Shape;1363;g54dda1946d_6_257:notes">
            <a:extLst>
              <a:ext uri="{FF2B5EF4-FFF2-40B4-BE49-F238E27FC236}">
                <a16:creationId xmlns:a16="http://schemas.microsoft.com/office/drawing/2014/main" id="{D714AAF4-D0DE-2C29-DA78-AC535C81326A}"/>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204188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43254-8EB6-110B-4BAB-BB2641F3386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6262D3-E422-1CFE-0B07-79A1CAB898B6}"/>
              </a:ext>
            </a:extLst>
          </p:cNvPr>
          <p:cNvSpPr>
            <a:spLocks noGrp="1"/>
          </p:cNvSpPr>
          <p:nvPr>
            <p:ph type="subTitle" idx="1"/>
          </p:nvPr>
        </p:nvSpPr>
        <p:spPr>
          <a:xfrm>
            <a:off x="1524000" y="3602037"/>
            <a:ext cx="9144000" cy="1655763"/>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819F58A-0382-9F87-C547-F43ABFA293FD}"/>
              </a:ext>
            </a:extLst>
          </p:cNvPr>
          <p:cNvSpPr>
            <a:spLocks noGrp="1"/>
          </p:cNvSpPr>
          <p:nvPr>
            <p:ph type="dt" sz="half" idx="10"/>
          </p:nvPr>
        </p:nvSpPr>
        <p:spPr/>
        <p:txBody>
          <a:bodyPr/>
          <a:lstStyle/>
          <a:p>
            <a:fld id="{D9E93FB2-8627-4B55-89A0-C27131116C57}" type="datetimeFigureOut">
              <a:rPr lang="en-US" smtClean="0"/>
              <a:t>2/19/2025</a:t>
            </a:fld>
            <a:endParaRPr lang="en-US"/>
          </a:p>
        </p:txBody>
      </p:sp>
      <p:sp>
        <p:nvSpPr>
          <p:cNvPr id="5" name="Footer Placeholder 4">
            <a:extLst>
              <a:ext uri="{FF2B5EF4-FFF2-40B4-BE49-F238E27FC236}">
                <a16:creationId xmlns:a16="http://schemas.microsoft.com/office/drawing/2014/main" id="{87A56EE0-1371-EFC4-A29B-FD1C417662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C98108-98D9-60AB-0E78-C1FA20DA15AD}"/>
              </a:ext>
            </a:extLst>
          </p:cNvPr>
          <p:cNvSpPr>
            <a:spLocks noGrp="1"/>
          </p:cNvSpPr>
          <p:nvPr>
            <p:ph type="sldNum" sz="quarter" idx="12"/>
          </p:nvPr>
        </p:nvSpPr>
        <p:spPr/>
        <p:txBody>
          <a:bodyPr/>
          <a:lstStyle/>
          <a:p>
            <a:fld id="{5C715EF3-AA75-4A1D-BA35-93EB0CBEA60C}" type="slidenum">
              <a:rPr lang="en-US" smtClean="0"/>
              <a:t>‹#›</a:t>
            </a:fld>
            <a:endParaRPr lang="en-US"/>
          </a:p>
        </p:txBody>
      </p:sp>
    </p:spTree>
    <p:extLst>
      <p:ext uri="{BB962C8B-B14F-4D97-AF65-F5344CB8AC3E}">
        <p14:creationId xmlns:p14="http://schemas.microsoft.com/office/powerpoint/2010/main" val="2068154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1F5C1-0BD5-BA33-30DE-096698A8359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29041AA-457D-ACD1-56A4-3CEEA4D4654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4C305E-56C2-CB10-3E01-B19319508254}"/>
              </a:ext>
            </a:extLst>
          </p:cNvPr>
          <p:cNvSpPr>
            <a:spLocks noGrp="1"/>
          </p:cNvSpPr>
          <p:nvPr>
            <p:ph type="dt" sz="half" idx="10"/>
          </p:nvPr>
        </p:nvSpPr>
        <p:spPr/>
        <p:txBody>
          <a:bodyPr/>
          <a:lstStyle/>
          <a:p>
            <a:fld id="{D9E93FB2-8627-4B55-89A0-C27131116C57}" type="datetimeFigureOut">
              <a:rPr lang="en-US" smtClean="0"/>
              <a:t>2/19/2025</a:t>
            </a:fld>
            <a:endParaRPr lang="en-US"/>
          </a:p>
        </p:txBody>
      </p:sp>
      <p:sp>
        <p:nvSpPr>
          <p:cNvPr id="5" name="Footer Placeholder 4">
            <a:extLst>
              <a:ext uri="{FF2B5EF4-FFF2-40B4-BE49-F238E27FC236}">
                <a16:creationId xmlns:a16="http://schemas.microsoft.com/office/drawing/2014/main" id="{D122C846-E8E6-0947-2F0A-A9D45CFE13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C9CFD6-94CD-4CC1-FEA1-E307CB9DE2FE}"/>
              </a:ext>
            </a:extLst>
          </p:cNvPr>
          <p:cNvSpPr>
            <a:spLocks noGrp="1"/>
          </p:cNvSpPr>
          <p:nvPr>
            <p:ph type="sldNum" sz="quarter" idx="12"/>
          </p:nvPr>
        </p:nvSpPr>
        <p:spPr/>
        <p:txBody>
          <a:bodyPr/>
          <a:lstStyle/>
          <a:p>
            <a:fld id="{5C715EF3-AA75-4A1D-BA35-93EB0CBEA60C}" type="slidenum">
              <a:rPr lang="en-US" smtClean="0"/>
              <a:t>‹#›</a:t>
            </a:fld>
            <a:endParaRPr lang="en-US"/>
          </a:p>
        </p:txBody>
      </p:sp>
    </p:spTree>
    <p:extLst>
      <p:ext uri="{BB962C8B-B14F-4D97-AF65-F5344CB8AC3E}">
        <p14:creationId xmlns:p14="http://schemas.microsoft.com/office/powerpoint/2010/main" val="1410311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B195A02-6165-A754-5D85-541D3D2D279F}"/>
              </a:ext>
            </a:extLst>
          </p:cNvPr>
          <p:cNvSpPr>
            <a:spLocks noGrp="1"/>
          </p:cNvSpPr>
          <p:nvPr>
            <p:ph type="title" orient="vert"/>
          </p:nvPr>
        </p:nvSpPr>
        <p:spPr>
          <a:xfrm>
            <a:off x="8724901" y="365126"/>
            <a:ext cx="2628900" cy="5811839"/>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A86276F-87BF-0782-8F2B-496119D966B1}"/>
              </a:ext>
            </a:extLst>
          </p:cNvPr>
          <p:cNvSpPr>
            <a:spLocks noGrp="1"/>
          </p:cNvSpPr>
          <p:nvPr>
            <p:ph type="body" orient="vert" idx="1"/>
          </p:nvPr>
        </p:nvSpPr>
        <p:spPr>
          <a:xfrm>
            <a:off x="838201" y="365126"/>
            <a:ext cx="7734300" cy="581183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F06A0B-3C17-B8A5-4FFF-4472889DE337}"/>
              </a:ext>
            </a:extLst>
          </p:cNvPr>
          <p:cNvSpPr>
            <a:spLocks noGrp="1"/>
          </p:cNvSpPr>
          <p:nvPr>
            <p:ph type="dt" sz="half" idx="10"/>
          </p:nvPr>
        </p:nvSpPr>
        <p:spPr/>
        <p:txBody>
          <a:bodyPr/>
          <a:lstStyle/>
          <a:p>
            <a:fld id="{D9E93FB2-8627-4B55-89A0-C27131116C57}" type="datetimeFigureOut">
              <a:rPr lang="en-US" smtClean="0"/>
              <a:t>2/19/2025</a:t>
            </a:fld>
            <a:endParaRPr lang="en-US"/>
          </a:p>
        </p:txBody>
      </p:sp>
      <p:sp>
        <p:nvSpPr>
          <p:cNvPr id="5" name="Footer Placeholder 4">
            <a:extLst>
              <a:ext uri="{FF2B5EF4-FFF2-40B4-BE49-F238E27FC236}">
                <a16:creationId xmlns:a16="http://schemas.microsoft.com/office/drawing/2014/main" id="{E74A238D-9572-7420-B6EE-80CBED442B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572C66-7AA4-8819-6B99-A7AF66181517}"/>
              </a:ext>
            </a:extLst>
          </p:cNvPr>
          <p:cNvSpPr>
            <a:spLocks noGrp="1"/>
          </p:cNvSpPr>
          <p:nvPr>
            <p:ph type="sldNum" sz="quarter" idx="12"/>
          </p:nvPr>
        </p:nvSpPr>
        <p:spPr/>
        <p:txBody>
          <a:bodyPr/>
          <a:lstStyle/>
          <a:p>
            <a:fld id="{5C715EF3-AA75-4A1D-BA35-93EB0CBEA60C}" type="slidenum">
              <a:rPr lang="en-US" smtClean="0"/>
              <a:t>‹#›</a:t>
            </a:fld>
            <a:endParaRPr lang="en-US"/>
          </a:p>
        </p:txBody>
      </p:sp>
    </p:spTree>
    <p:extLst>
      <p:ext uri="{BB962C8B-B14F-4D97-AF65-F5344CB8AC3E}">
        <p14:creationId xmlns:p14="http://schemas.microsoft.com/office/powerpoint/2010/main" val="3326830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375"/>
        <p:cNvGrpSpPr/>
        <p:nvPr/>
      </p:nvGrpSpPr>
      <p:grpSpPr>
        <a:xfrm>
          <a:off x="0" y="0"/>
          <a:ext cx="0" cy="0"/>
          <a:chOff x="0" y="0"/>
          <a:chExt cx="0" cy="0"/>
        </a:xfrm>
      </p:grpSpPr>
      <p:sp>
        <p:nvSpPr>
          <p:cNvPr id="439" name="Google Shape;439;p9"/>
          <p:cNvSpPr txBox="1">
            <a:spLocks noGrp="1"/>
          </p:cNvSpPr>
          <p:nvPr>
            <p:ph type="title"/>
          </p:nvPr>
        </p:nvSpPr>
        <p:spPr>
          <a:xfrm>
            <a:off x="5570167" y="1588700"/>
            <a:ext cx="4679200" cy="1426800"/>
          </a:xfrm>
          <a:prstGeom prst="rect">
            <a:avLst/>
          </a:prstGeom>
        </p:spPr>
        <p:txBody>
          <a:bodyPr spcFirstLastPara="1" wrap="square" lIns="91425" tIns="91425" rIns="91425" bIns="91425" anchor="b" anchorCtr="0">
            <a:noAutofit/>
          </a:bodyPr>
          <a:lstStyle>
            <a:lvl1pPr lvl="0" rtl="0">
              <a:spcBef>
                <a:spcPts val="0"/>
              </a:spcBef>
              <a:spcAft>
                <a:spcPts val="0"/>
              </a:spcAft>
              <a:buSzPts val="3500"/>
              <a:buNone/>
              <a:defRPr sz="8000"/>
            </a:lvl1pPr>
            <a:lvl2pPr lvl="1" algn="ctr" rtl="0">
              <a:spcBef>
                <a:spcPts val="0"/>
              </a:spcBef>
              <a:spcAft>
                <a:spcPts val="0"/>
              </a:spcAft>
              <a:buSzPts val="3500"/>
              <a:buNone/>
              <a:defRPr/>
            </a:lvl2pPr>
            <a:lvl3pPr lvl="2" algn="ctr" rtl="0">
              <a:spcBef>
                <a:spcPts val="0"/>
              </a:spcBef>
              <a:spcAft>
                <a:spcPts val="0"/>
              </a:spcAft>
              <a:buSzPts val="3500"/>
              <a:buNone/>
              <a:defRPr/>
            </a:lvl3pPr>
            <a:lvl4pPr lvl="3" algn="ctr" rtl="0">
              <a:spcBef>
                <a:spcPts val="0"/>
              </a:spcBef>
              <a:spcAft>
                <a:spcPts val="0"/>
              </a:spcAft>
              <a:buSzPts val="3500"/>
              <a:buNone/>
              <a:defRPr/>
            </a:lvl4pPr>
            <a:lvl5pPr lvl="4" algn="ctr" rtl="0">
              <a:spcBef>
                <a:spcPts val="0"/>
              </a:spcBef>
              <a:spcAft>
                <a:spcPts val="0"/>
              </a:spcAft>
              <a:buSzPts val="3500"/>
              <a:buNone/>
              <a:defRPr/>
            </a:lvl5pPr>
            <a:lvl6pPr lvl="5" algn="ctr" rtl="0">
              <a:spcBef>
                <a:spcPts val="0"/>
              </a:spcBef>
              <a:spcAft>
                <a:spcPts val="0"/>
              </a:spcAft>
              <a:buSzPts val="3500"/>
              <a:buNone/>
              <a:defRPr/>
            </a:lvl6pPr>
            <a:lvl7pPr lvl="6" algn="ctr" rtl="0">
              <a:spcBef>
                <a:spcPts val="0"/>
              </a:spcBef>
              <a:spcAft>
                <a:spcPts val="0"/>
              </a:spcAft>
              <a:buSzPts val="3500"/>
              <a:buNone/>
              <a:defRPr/>
            </a:lvl7pPr>
            <a:lvl8pPr lvl="7" algn="ctr" rtl="0">
              <a:spcBef>
                <a:spcPts val="0"/>
              </a:spcBef>
              <a:spcAft>
                <a:spcPts val="0"/>
              </a:spcAft>
              <a:buSzPts val="3500"/>
              <a:buNone/>
              <a:defRPr/>
            </a:lvl8pPr>
            <a:lvl9pPr lvl="8" algn="ctr" rtl="0">
              <a:spcBef>
                <a:spcPts val="0"/>
              </a:spcBef>
              <a:spcAft>
                <a:spcPts val="0"/>
              </a:spcAft>
              <a:buSzPts val="3500"/>
              <a:buNone/>
              <a:defRPr/>
            </a:lvl9pPr>
          </a:lstStyle>
          <a:p>
            <a:endParaRPr/>
          </a:p>
        </p:txBody>
      </p:sp>
      <p:sp>
        <p:nvSpPr>
          <p:cNvPr id="440" name="Google Shape;440;p9"/>
          <p:cNvSpPr txBox="1">
            <a:spLocks noGrp="1"/>
          </p:cNvSpPr>
          <p:nvPr>
            <p:ph type="subTitle" idx="1"/>
          </p:nvPr>
        </p:nvSpPr>
        <p:spPr>
          <a:xfrm>
            <a:off x="5570167" y="2913967"/>
            <a:ext cx="4679200" cy="1514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2133"/>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Tree>
    <p:extLst>
      <p:ext uri="{BB962C8B-B14F-4D97-AF65-F5344CB8AC3E}">
        <p14:creationId xmlns:p14="http://schemas.microsoft.com/office/powerpoint/2010/main" val="26475718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9E016143-E03C-4CFD-AFDC-14E5BDEA754C}" type="datetimeFigureOut">
              <a:rPr lang="en-US" dirty="0"/>
              <a:t>2/19/2025</a:t>
            </a:fld>
            <a:endParaRPr lang="en-US" dirty="0"/>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4FAB73BC-B049-4115-A692-8D63A059BFB8}" type="slidenum">
              <a:rPr lang="en-US" dirty="0"/>
              <a:pPr/>
              <a:t>‹#›</a:t>
            </a:fld>
            <a:endParaRPr lang="en-US" dirty="0"/>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15157264"/>
      </p:ext>
    </p:extLst>
  </p:cSld>
  <p:clrMapOvr>
    <a:overrideClrMapping bg1="dk1" tx1="lt1" bg2="dk2" tx2="lt2" accent1="accent1" accent2="accent2" accent3="accent3" accent4="accent4" accent5="accent5" accent6="accent6" hlink="hlink" folHlink="folHlink"/>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C94063-DF36-4330-A365-08DA1FA5B7D6}" type="datetimeFigureOut">
              <a:rPr lang="en-US" dirty="0"/>
              <a:t>2/19/2025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897286124"/>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en-US"/>
              <a:t>Click to edit Master title style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8A7C6C-0F39-4D70-8E8D-FE5B9C95FA73}" type="datetimeFigureOut">
              <a:rPr lang="en-US" dirty="0"/>
              <a:t>2/19/2025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11524041"/>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FCFA4AC-08CC-42CE-BD01-C191750A04EC}" type="datetimeFigureOut">
              <a:rPr lang="en-US" dirty="0"/>
              <a:t>2/19/2025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72759009"/>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n-US"/>
              <a:t>Click to 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BA7A723-92A7-435B-B681-F25B092FEFEB}" type="datetimeFigureOut">
              <a:rPr lang="en-US" dirty="0"/>
              <a:t>2/19/2025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545043294"/>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F170639-886C-4FCF-9EAB-ABB5DA3F3F4A}" type="datetimeFigureOut">
              <a:rPr lang="en-US" dirty="0"/>
              <a:t>2/19/2025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833658842"/>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230651-31F4-45D2-98AE-A2108F41BC07}" type="datetimeFigureOut">
              <a:rPr lang="en-US" dirty="0"/>
              <a:t>2/19/2025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180413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49F0B-2649-4866-0209-6C4F21CD232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DE225E0-0124-8C00-1CF0-63D2F702D16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FC656D-8DB0-21F0-F1E5-8BAB41F9BBB2}"/>
              </a:ext>
            </a:extLst>
          </p:cNvPr>
          <p:cNvSpPr>
            <a:spLocks noGrp="1"/>
          </p:cNvSpPr>
          <p:nvPr>
            <p:ph type="dt" sz="half" idx="10"/>
          </p:nvPr>
        </p:nvSpPr>
        <p:spPr/>
        <p:txBody>
          <a:bodyPr/>
          <a:lstStyle/>
          <a:p>
            <a:fld id="{D9E93FB2-8627-4B55-89A0-C27131116C57}" type="datetimeFigureOut">
              <a:rPr lang="en-US" smtClean="0"/>
              <a:t>2/19/2025</a:t>
            </a:fld>
            <a:endParaRPr lang="en-US"/>
          </a:p>
        </p:txBody>
      </p:sp>
      <p:sp>
        <p:nvSpPr>
          <p:cNvPr id="5" name="Footer Placeholder 4">
            <a:extLst>
              <a:ext uri="{FF2B5EF4-FFF2-40B4-BE49-F238E27FC236}">
                <a16:creationId xmlns:a16="http://schemas.microsoft.com/office/drawing/2014/main" id="{17E9E2FA-015C-8C75-0CBF-F574D0F9E6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3A7F4C-6B63-07AB-AECC-1460D8A2D7EE}"/>
              </a:ext>
            </a:extLst>
          </p:cNvPr>
          <p:cNvSpPr>
            <a:spLocks noGrp="1"/>
          </p:cNvSpPr>
          <p:nvPr>
            <p:ph type="sldNum" sz="quarter" idx="12"/>
          </p:nvPr>
        </p:nvSpPr>
        <p:spPr/>
        <p:txBody>
          <a:bodyPr/>
          <a:lstStyle/>
          <a:p>
            <a:fld id="{5C715EF3-AA75-4A1D-BA35-93EB0CBEA60C}" type="slidenum">
              <a:rPr lang="en-US" smtClean="0"/>
              <a:t>‹#›</a:t>
            </a:fld>
            <a:endParaRPr lang="en-US"/>
          </a:p>
        </p:txBody>
      </p:sp>
    </p:spTree>
    <p:extLst>
      <p:ext uri="{BB962C8B-B14F-4D97-AF65-F5344CB8AC3E}">
        <p14:creationId xmlns:p14="http://schemas.microsoft.com/office/powerpoint/2010/main" val="18443292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F53789A-C914-4DB1-8815-80B5EC7335C5}" type="datetimeFigureOut">
              <a:rPr lang="en-US" dirty="0"/>
              <a:t>2/19/2025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873300413"/>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129284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E6440AA-91A0-436F-8FDB-C0F939DCAE21}" type="datetimeFigureOut">
              <a:rPr lang="en-US" dirty="0"/>
              <a:t>2/19/2025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124449839"/>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33E54A-A8CA-48C1-9504-691B58049D29}" type="datetimeFigureOut">
              <a:rPr lang="en-US" dirty="0"/>
              <a:t>2/19/2025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790475617"/>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F6C806-BBF7-471C-9527-881CE2266695}" type="datetimeFigureOut">
              <a:rPr lang="en-US" dirty="0"/>
              <a:t>2/19/2025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729603697"/>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314"/>
        <p:cNvGrpSpPr/>
        <p:nvPr/>
      </p:nvGrpSpPr>
      <p:grpSpPr>
        <a:xfrm>
          <a:off x="0" y="0"/>
          <a:ext cx="0" cy="0"/>
          <a:chOff x="0" y="0"/>
          <a:chExt cx="0" cy="0"/>
        </a:xfrm>
      </p:grpSpPr>
      <p:sp>
        <p:nvSpPr>
          <p:cNvPr id="374" name="Google Shape;374;p8"/>
          <p:cNvSpPr txBox="1">
            <a:spLocks noGrp="1"/>
          </p:cNvSpPr>
          <p:nvPr>
            <p:ph type="title"/>
          </p:nvPr>
        </p:nvSpPr>
        <p:spPr>
          <a:xfrm>
            <a:off x="1475033" y="1630200"/>
            <a:ext cx="6140000" cy="2891200"/>
          </a:xfrm>
          <a:prstGeom prst="rect">
            <a:avLst/>
          </a:prstGeom>
        </p:spPr>
        <p:txBody>
          <a:bodyPr spcFirstLastPara="1" wrap="square" lIns="91425" tIns="91425" rIns="91425" bIns="91425" anchor="ctr" anchorCtr="0">
            <a:noAutofit/>
          </a:bodyPr>
          <a:lstStyle>
            <a:lvl1pPr lvl="0">
              <a:lnSpc>
                <a:spcPct val="80000"/>
              </a:lnSpc>
              <a:spcBef>
                <a:spcPts val="0"/>
              </a:spcBef>
              <a:spcAft>
                <a:spcPts val="0"/>
              </a:spcAft>
              <a:buSzPts val="4800"/>
              <a:buNone/>
              <a:defRPr sz="8000"/>
            </a:lvl1pPr>
            <a:lvl2pPr lvl="1">
              <a:spcBef>
                <a:spcPts val="0"/>
              </a:spcBef>
              <a:spcAft>
                <a:spcPts val="0"/>
              </a:spcAft>
              <a:buSzPts val="4800"/>
              <a:buNone/>
              <a:defRPr sz="6400"/>
            </a:lvl2pPr>
            <a:lvl3pPr lvl="2">
              <a:spcBef>
                <a:spcPts val="0"/>
              </a:spcBef>
              <a:spcAft>
                <a:spcPts val="0"/>
              </a:spcAft>
              <a:buSzPts val="4800"/>
              <a:buNone/>
              <a:defRPr sz="6400"/>
            </a:lvl3pPr>
            <a:lvl4pPr lvl="3">
              <a:spcBef>
                <a:spcPts val="0"/>
              </a:spcBef>
              <a:spcAft>
                <a:spcPts val="0"/>
              </a:spcAft>
              <a:buSzPts val="4800"/>
              <a:buNone/>
              <a:defRPr sz="6400"/>
            </a:lvl4pPr>
            <a:lvl5pPr lvl="4">
              <a:spcBef>
                <a:spcPts val="0"/>
              </a:spcBef>
              <a:spcAft>
                <a:spcPts val="0"/>
              </a:spcAft>
              <a:buSzPts val="4800"/>
              <a:buNone/>
              <a:defRPr sz="6400"/>
            </a:lvl5pPr>
            <a:lvl6pPr lvl="5">
              <a:spcBef>
                <a:spcPts val="0"/>
              </a:spcBef>
              <a:spcAft>
                <a:spcPts val="0"/>
              </a:spcAft>
              <a:buSzPts val="4800"/>
              <a:buNone/>
              <a:defRPr sz="6400"/>
            </a:lvl6pPr>
            <a:lvl7pPr lvl="6">
              <a:spcBef>
                <a:spcPts val="0"/>
              </a:spcBef>
              <a:spcAft>
                <a:spcPts val="0"/>
              </a:spcAft>
              <a:buSzPts val="4800"/>
              <a:buNone/>
              <a:defRPr sz="6400"/>
            </a:lvl7pPr>
            <a:lvl8pPr lvl="7">
              <a:spcBef>
                <a:spcPts val="0"/>
              </a:spcBef>
              <a:spcAft>
                <a:spcPts val="0"/>
              </a:spcAft>
              <a:buSzPts val="4800"/>
              <a:buNone/>
              <a:defRPr sz="6400"/>
            </a:lvl8pPr>
            <a:lvl9pPr lvl="8">
              <a:spcBef>
                <a:spcPts val="0"/>
              </a:spcBef>
              <a:spcAft>
                <a:spcPts val="0"/>
              </a:spcAft>
              <a:buSzPts val="4800"/>
              <a:buNone/>
              <a:defRPr sz="6400"/>
            </a:lvl9pPr>
          </a:lstStyle>
          <a:p>
            <a:endParaRPr/>
          </a:p>
        </p:txBody>
      </p:sp>
    </p:spTree>
    <p:extLst>
      <p:ext uri="{BB962C8B-B14F-4D97-AF65-F5344CB8AC3E}">
        <p14:creationId xmlns:p14="http://schemas.microsoft.com/office/powerpoint/2010/main" val="386809232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375"/>
        <p:cNvGrpSpPr/>
        <p:nvPr/>
      </p:nvGrpSpPr>
      <p:grpSpPr>
        <a:xfrm>
          <a:off x="0" y="0"/>
          <a:ext cx="0" cy="0"/>
          <a:chOff x="0" y="0"/>
          <a:chExt cx="0" cy="0"/>
        </a:xfrm>
      </p:grpSpPr>
      <p:sp>
        <p:nvSpPr>
          <p:cNvPr id="439" name="Google Shape;439;p9"/>
          <p:cNvSpPr txBox="1">
            <a:spLocks noGrp="1"/>
          </p:cNvSpPr>
          <p:nvPr>
            <p:ph type="title"/>
          </p:nvPr>
        </p:nvSpPr>
        <p:spPr>
          <a:xfrm>
            <a:off x="5570167" y="1588700"/>
            <a:ext cx="4679200" cy="1426800"/>
          </a:xfrm>
          <a:prstGeom prst="rect">
            <a:avLst/>
          </a:prstGeom>
        </p:spPr>
        <p:txBody>
          <a:bodyPr spcFirstLastPara="1" wrap="square" lIns="91425" tIns="91425" rIns="91425" bIns="91425" anchor="b" anchorCtr="0">
            <a:noAutofit/>
          </a:bodyPr>
          <a:lstStyle>
            <a:lvl1pPr lvl="0" rtl="0">
              <a:spcBef>
                <a:spcPts val="0"/>
              </a:spcBef>
              <a:spcAft>
                <a:spcPts val="0"/>
              </a:spcAft>
              <a:buSzPts val="3500"/>
              <a:buNone/>
              <a:defRPr sz="8000"/>
            </a:lvl1pPr>
            <a:lvl2pPr lvl="1" algn="ctr" rtl="0">
              <a:spcBef>
                <a:spcPts val="0"/>
              </a:spcBef>
              <a:spcAft>
                <a:spcPts val="0"/>
              </a:spcAft>
              <a:buSzPts val="3500"/>
              <a:buNone/>
              <a:defRPr/>
            </a:lvl2pPr>
            <a:lvl3pPr lvl="2" algn="ctr" rtl="0">
              <a:spcBef>
                <a:spcPts val="0"/>
              </a:spcBef>
              <a:spcAft>
                <a:spcPts val="0"/>
              </a:spcAft>
              <a:buSzPts val="3500"/>
              <a:buNone/>
              <a:defRPr/>
            </a:lvl3pPr>
            <a:lvl4pPr lvl="3" algn="ctr" rtl="0">
              <a:spcBef>
                <a:spcPts val="0"/>
              </a:spcBef>
              <a:spcAft>
                <a:spcPts val="0"/>
              </a:spcAft>
              <a:buSzPts val="3500"/>
              <a:buNone/>
              <a:defRPr/>
            </a:lvl4pPr>
            <a:lvl5pPr lvl="4" algn="ctr" rtl="0">
              <a:spcBef>
                <a:spcPts val="0"/>
              </a:spcBef>
              <a:spcAft>
                <a:spcPts val="0"/>
              </a:spcAft>
              <a:buSzPts val="3500"/>
              <a:buNone/>
              <a:defRPr/>
            </a:lvl5pPr>
            <a:lvl6pPr lvl="5" algn="ctr" rtl="0">
              <a:spcBef>
                <a:spcPts val="0"/>
              </a:spcBef>
              <a:spcAft>
                <a:spcPts val="0"/>
              </a:spcAft>
              <a:buSzPts val="3500"/>
              <a:buNone/>
              <a:defRPr/>
            </a:lvl6pPr>
            <a:lvl7pPr lvl="6" algn="ctr" rtl="0">
              <a:spcBef>
                <a:spcPts val="0"/>
              </a:spcBef>
              <a:spcAft>
                <a:spcPts val="0"/>
              </a:spcAft>
              <a:buSzPts val="3500"/>
              <a:buNone/>
              <a:defRPr/>
            </a:lvl7pPr>
            <a:lvl8pPr lvl="7" algn="ctr" rtl="0">
              <a:spcBef>
                <a:spcPts val="0"/>
              </a:spcBef>
              <a:spcAft>
                <a:spcPts val="0"/>
              </a:spcAft>
              <a:buSzPts val="3500"/>
              <a:buNone/>
              <a:defRPr/>
            </a:lvl8pPr>
            <a:lvl9pPr lvl="8" algn="ctr" rtl="0">
              <a:spcBef>
                <a:spcPts val="0"/>
              </a:spcBef>
              <a:spcAft>
                <a:spcPts val="0"/>
              </a:spcAft>
              <a:buSzPts val="3500"/>
              <a:buNone/>
              <a:defRPr/>
            </a:lvl9pPr>
          </a:lstStyle>
          <a:p>
            <a:endParaRPr/>
          </a:p>
        </p:txBody>
      </p:sp>
      <p:sp>
        <p:nvSpPr>
          <p:cNvPr id="440" name="Google Shape;440;p9"/>
          <p:cNvSpPr txBox="1">
            <a:spLocks noGrp="1"/>
          </p:cNvSpPr>
          <p:nvPr>
            <p:ph type="subTitle" idx="1"/>
          </p:nvPr>
        </p:nvSpPr>
        <p:spPr>
          <a:xfrm>
            <a:off x="5570167" y="2913967"/>
            <a:ext cx="4679200" cy="1514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2133"/>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Tree>
    <p:extLst>
      <p:ext uri="{BB962C8B-B14F-4D97-AF65-F5344CB8AC3E}">
        <p14:creationId xmlns:p14="http://schemas.microsoft.com/office/powerpoint/2010/main" val="3286439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C8A14-9495-B331-4E81-4321940777C1}"/>
              </a:ext>
            </a:extLst>
          </p:cNvPr>
          <p:cNvSpPr>
            <a:spLocks noGrp="1"/>
          </p:cNvSpPr>
          <p:nvPr>
            <p:ph type="title"/>
          </p:nvPr>
        </p:nvSpPr>
        <p:spPr>
          <a:xfrm>
            <a:off x="831851" y="1709740"/>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9112FD6-F918-2B32-89BC-504C0153CBC5}"/>
              </a:ext>
            </a:extLst>
          </p:cNvPr>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C7561AB-74E8-9820-FA46-D2EEB001B850}"/>
              </a:ext>
            </a:extLst>
          </p:cNvPr>
          <p:cNvSpPr>
            <a:spLocks noGrp="1"/>
          </p:cNvSpPr>
          <p:nvPr>
            <p:ph type="dt" sz="half" idx="10"/>
          </p:nvPr>
        </p:nvSpPr>
        <p:spPr/>
        <p:txBody>
          <a:bodyPr/>
          <a:lstStyle/>
          <a:p>
            <a:fld id="{D9E93FB2-8627-4B55-89A0-C27131116C57}" type="datetimeFigureOut">
              <a:rPr lang="en-US" smtClean="0"/>
              <a:t>2/19/2025</a:t>
            </a:fld>
            <a:endParaRPr lang="en-US"/>
          </a:p>
        </p:txBody>
      </p:sp>
      <p:sp>
        <p:nvSpPr>
          <p:cNvPr id="5" name="Footer Placeholder 4">
            <a:extLst>
              <a:ext uri="{FF2B5EF4-FFF2-40B4-BE49-F238E27FC236}">
                <a16:creationId xmlns:a16="http://schemas.microsoft.com/office/drawing/2014/main" id="{3FB50C76-45A4-EDF2-F194-45AC78721E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745C29-F5E8-5D78-6744-B4C539BDA0AB}"/>
              </a:ext>
            </a:extLst>
          </p:cNvPr>
          <p:cNvSpPr>
            <a:spLocks noGrp="1"/>
          </p:cNvSpPr>
          <p:nvPr>
            <p:ph type="sldNum" sz="quarter" idx="12"/>
          </p:nvPr>
        </p:nvSpPr>
        <p:spPr/>
        <p:txBody>
          <a:bodyPr/>
          <a:lstStyle/>
          <a:p>
            <a:fld id="{5C715EF3-AA75-4A1D-BA35-93EB0CBEA60C}" type="slidenum">
              <a:rPr lang="en-US" smtClean="0"/>
              <a:t>‹#›</a:t>
            </a:fld>
            <a:endParaRPr lang="en-US"/>
          </a:p>
        </p:txBody>
      </p:sp>
    </p:spTree>
    <p:extLst>
      <p:ext uri="{BB962C8B-B14F-4D97-AF65-F5344CB8AC3E}">
        <p14:creationId xmlns:p14="http://schemas.microsoft.com/office/powerpoint/2010/main" val="63170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2CBA6-33AE-5E9D-F34B-A528C1F8E45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3F26BBF-D05A-779F-4D81-E5E26AEF58B3}"/>
              </a:ext>
            </a:extLst>
          </p:cNvPr>
          <p:cNvSpPr>
            <a:spLocks noGrp="1"/>
          </p:cNvSpPr>
          <p:nvPr>
            <p:ph sz="half" idx="1"/>
          </p:nvPr>
        </p:nvSpPr>
        <p:spPr>
          <a:xfrm>
            <a:off x="838200" y="1825625"/>
            <a:ext cx="518160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CA21EA8-07C8-51AC-2A2D-341F76865786}"/>
              </a:ext>
            </a:extLst>
          </p:cNvPr>
          <p:cNvSpPr>
            <a:spLocks noGrp="1"/>
          </p:cNvSpPr>
          <p:nvPr>
            <p:ph sz="half" idx="2"/>
          </p:nvPr>
        </p:nvSpPr>
        <p:spPr>
          <a:xfrm>
            <a:off x="6172200" y="1825625"/>
            <a:ext cx="518160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4F5B379-88EB-1195-A9C4-60C823E24989}"/>
              </a:ext>
            </a:extLst>
          </p:cNvPr>
          <p:cNvSpPr>
            <a:spLocks noGrp="1"/>
          </p:cNvSpPr>
          <p:nvPr>
            <p:ph type="dt" sz="half" idx="10"/>
          </p:nvPr>
        </p:nvSpPr>
        <p:spPr/>
        <p:txBody>
          <a:bodyPr/>
          <a:lstStyle/>
          <a:p>
            <a:fld id="{D9E93FB2-8627-4B55-89A0-C27131116C57}" type="datetimeFigureOut">
              <a:rPr lang="en-US" smtClean="0"/>
              <a:t>2/19/2025</a:t>
            </a:fld>
            <a:endParaRPr lang="en-US"/>
          </a:p>
        </p:txBody>
      </p:sp>
      <p:sp>
        <p:nvSpPr>
          <p:cNvPr id="6" name="Footer Placeholder 5">
            <a:extLst>
              <a:ext uri="{FF2B5EF4-FFF2-40B4-BE49-F238E27FC236}">
                <a16:creationId xmlns:a16="http://schemas.microsoft.com/office/drawing/2014/main" id="{42E02816-04F9-94EB-AB3D-67AAD261F8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BCC0CA6-791F-FC02-7495-A4A623E2CD3E}"/>
              </a:ext>
            </a:extLst>
          </p:cNvPr>
          <p:cNvSpPr>
            <a:spLocks noGrp="1"/>
          </p:cNvSpPr>
          <p:nvPr>
            <p:ph type="sldNum" sz="quarter" idx="12"/>
          </p:nvPr>
        </p:nvSpPr>
        <p:spPr/>
        <p:txBody>
          <a:bodyPr/>
          <a:lstStyle/>
          <a:p>
            <a:fld id="{5C715EF3-AA75-4A1D-BA35-93EB0CBEA60C}" type="slidenum">
              <a:rPr lang="en-US" smtClean="0"/>
              <a:t>‹#›</a:t>
            </a:fld>
            <a:endParaRPr lang="en-US"/>
          </a:p>
        </p:txBody>
      </p:sp>
    </p:spTree>
    <p:extLst>
      <p:ext uri="{BB962C8B-B14F-4D97-AF65-F5344CB8AC3E}">
        <p14:creationId xmlns:p14="http://schemas.microsoft.com/office/powerpoint/2010/main" val="2327519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6A47E-69C0-F817-AA4B-96F91E7104D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10FDDD9-28F9-FCD5-742A-5EC2E4094FB5}"/>
              </a:ext>
            </a:extLst>
          </p:cNvPr>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0293A65-188F-3FE8-216A-3AEBCE24B174}"/>
              </a:ext>
            </a:extLst>
          </p:cNvPr>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80FE6C6-871A-8FAB-279B-CBF014A777EA}"/>
              </a:ext>
            </a:extLst>
          </p:cNvPr>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1760D35-A1A4-91BD-CAF2-23EAA02B71F8}"/>
              </a:ext>
            </a:extLst>
          </p:cNvPr>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98623AC-7753-A913-A3F7-093FC14A256E}"/>
              </a:ext>
            </a:extLst>
          </p:cNvPr>
          <p:cNvSpPr>
            <a:spLocks noGrp="1"/>
          </p:cNvSpPr>
          <p:nvPr>
            <p:ph type="dt" sz="half" idx="10"/>
          </p:nvPr>
        </p:nvSpPr>
        <p:spPr/>
        <p:txBody>
          <a:bodyPr/>
          <a:lstStyle/>
          <a:p>
            <a:fld id="{D9E93FB2-8627-4B55-89A0-C27131116C57}" type="datetimeFigureOut">
              <a:rPr lang="en-US" smtClean="0"/>
              <a:t>2/19/2025</a:t>
            </a:fld>
            <a:endParaRPr lang="en-US"/>
          </a:p>
        </p:txBody>
      </p:sp>
      <p:sp>
        <p:nvSpPr>
          <p:cNvPr id="8" name="Footer Placeholder 7">
            <a:extLst>
              <a:ext uri="{FF2B5EF4-FFF2-40B4-BE49-F238E27FC236}">
                <a16:creationId xmlns:a16="http://schemas.microsoft.com/office/drawing/2014/main" id="{61148086-1923-6117-9E4F-7F7795B8ED3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3E28AF9-D4B0-66AD-EF4A-0ED38F18A5B8}"/>
              </a:ext>
            </a:extLst>
          </p:cNvPr>
          <p:cNvSpPr>
            <a:spLocks noGrp="1"/>
          </p:cNvSpPr>
          <p:nvPr>
            <p:ph type="sldNum" sz="quarter" idx="12"/>
          </p:nvPr>
        </p:nvSpPr>
        <p:spPr/>
        <p:txBody>
          <a:bodyPr/>
          <a:lstStyle/>
          <a:p>
            <a:fld id="{5C715EF3-AA75-4A1D-BA35-93EB0CBEA60C}" type="slidenum">
              <a:rPr lang="en-US" smtClean="0"/>
              <a:t>‹#›</a:t>
            </a:fld>
            <a:endParaRPr lang="en-US"/>
          </a:p>
        </p:txBody>
      </p:sp>
    </p:spTree>
    <p:extLst>
      <p:ext uri="{BB962C8B-B14F-4D97-AF65-F5344CB8AC3E}">
        <p14:creationId xmlns:p14="http://schemas.microsoft.com/office/powerpoint/2010/main" val="3743514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F1F6B-368C-5F30-0837-9DD5430D433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0AF9D56-4DDE-9941-D4EF-3117AB0A4658}"/>
              </a:ext>
            </a:extLst>
          </p:cNvPr>
          <p:cNvSpPr>
            <a:spLocks noGrp="1"/>
          </p:cNvSpPr>
          <p:nvPr>
            <p:ph type="dt" sz="half" idx="10"/>
          </p:nvPr>
        </p:nvSpPr>
        <p:spPr/>
        <p:txBody>
          <a:bodyPr/>
          <a:lstStyle/>
          <a:p>
            <a:fld id="{D9E93FB2-8627-4B55-89A0-C27131116C57}" type="datetimeFigureOut">
              <a:rPr lang="en-US" smtClean="0"/>
              <a:t>2/19/2025</a:t>
            </a:fld>
            <a:endParaRPr lang="en-US"/>
          </a:p>
        </p:txBody>
      </p:sp>
      <p:sp>
        <p:nvSpPr>
          <p:cNvPr id="4" name="Footer Placeholder 3">
            <a:extLst>
              <a:ext uri="{FF2B5EF4-FFF2-40B4-BE49-F238E27FC236}">
                <a16:creationId xmlns:a16="http://schemas.microsoft.com/office/drawing/2014/main" id="{BB21E7A0-E774-C803-7E06-31EB2F917F5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1E246D8-E5F0-E640-7100-DA283377DF4A}"/>
              </a:ext>
            </a:extLst>
          </p:cNvPr>
          <p:cNvSpPr>
            <a:spLocks noGrp="1"/>
          </p:cNvSpPr>
          <p:nvPr>
            <p:ph type="sldNum" sz="quarter" idx="12"/>
          </p:nvPr>
        </p:nvSpPr>
        <p:spPr/>
        <p:txBody>
          <a:bodyPr/>
          <a:lstStyle/>
          <a:p>
            <a:fld id="{5C715EF3-AA75-4A1D-BA35-93EB0CBEA60C}" type="slidenum">
              <a:rPr lang="en-US" smtClean="0"/>
              <a:t>‹#›</a:t>
            </a:fld>
            <a:endParaRPr lang="en-US"/>
          </a:p>
        </p:txBody>
      </p:sp>
    </p:spTree>
    <p:extLst>
      <p:ext uri="{BB962C8B-B14F-4D97-AF65-F5344CB8AC3E}">
        <p14:creationId xmlns:p14="http://schemas.microsoft.com/office/powerpoint/2010/main" val="3821141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7EFBCC-3ED4-C731-584E-37C2510073E0}"/>
              </a:ext>
            </a:extLst>
          </p:cNvPr>
          <p:cNvSpPr>
            <a:spLocks noGrp="1"/>
          </p:cNvSpPr>
          <p:nvPr>
            <p:ph type="dt" sz="half" idx="10"/>
          </p:nvPr>
        </p:nvSpPr>
        <p:spPr/>
        <p:txBody>
          <a:bodyPr/>
          <a:lstStyle/>
          <a:p>
            <a:fld id="{D9E93FB2-8627-4B55-89A0-C27131116C57}" type="datetimeFigureOut">
              <a:rPr lang="en-US" smtClean="0"/>
              <a:t>2/19/2025</a:t>
            </a:fld>
            <a:endParaRPr lang="en-US"/>
          </a:p>
        </p:txBody>
      </p:sp>
      <p:sp>
        <p:nvSpPr>
          <p:cNvPr id="3" name="Footer Placeholder 2">
            <a:extLst>
              <a:ext uri="{FF2B5EF4-FFF2-40B4-BE49-F238E27FC236}">
                <a16:creationId xmlns:a16="http://schemas.microsoft.com/office/drawing/2014/main" id="{AC249175-3C57-5CF5-6753-1B29ACF4BEA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09EA530-8F4C-6C5B-1C16-533A624A8DDD}"/>
              </a:ext>
            </a:extLst>
          </p:cNvPr>
          <p:cNvSpPr>
            <a:spLocks noGrp="1"/>
          </p:cNvSpPr>
          <p:nvPr>
            <p:ph type="sldNum" sz="quarter" idx="12"/>
          </p:nvPr>
        </p:nvSpPr>
        <p:spPr/>
        <p:txBody>
          <a:bodyPr/>
          <a:lstStyle/>
          <a:p>
            <a:fld id="{5C715EF3-AA75-4A1D-BA35-93EB0CBEA60C}" type="slidenum">
              <a:rPr lang="en-US" smtClean="0"/>
              <a:t>‹#›</a:t>
            </a:fld>
            <a:endParaRPr lang="en-US"/>
          </a:p>
        </p:txBody>
      </p:sp>
    </p:spTree>
    <p:extLst>
      <p:ext uri="{BB962C8B-B14F-4D97-AF65-F5344CB8AC3E}">
        <p14:creationId xmlns:p14="http://schemas.microsoft.com/office/powerpoint/2010/main" val="3029972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F1559E-BAC9-E28E-7E06-B26A34471F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033CB02-AD73-8EA7-9D91-1C94665D59B2}"/>
              </a:ext>
            </a:extLst>
          </p:cNvPr>
          <p:cNvSpPr>
            <a:spLocks noGrp="1"/>
          </p:cNvSpPr>
          <p:nvPr>
            <p:ph idx="1"/>
          </p:nvPr>
        </p:nvSpPr>
        <p:spPr>
          <a:xfrm>
            <a:off x="5183188"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05778B4-49D9-5D96-DEC7-EDBB450B696C}"/>
              </a:ext>
            </a:extLst>
          </p:cNvPr>
          <p:cNvSpPr>
            <a:spLocks noGrp="1"/>
          </p:cNvSpPr>
          <p:nvPr>
            <p:ph type="body" sz="half" idx="2"/>
          </p:nvPr>
        </p:nvSpPr>
        <p:spPr>
          <a:xfrm>
            <a:off x="839788" y="2057401"/>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B65D7E-3A64-B26D-923A-4BD28C11C38D}"/>
              </a:ext>
            </a:extLst>
          </p:cNvPr>
          <p:cNvSpPr>
            <a:spLocks noGrp="1"/>
          </p:cNvSpPr>
          <p:nvPr>
            <p:ph type="dt" sz="half" idx="10"/>
          </p:nvPr>
        </p:nvSpPr>
        <p:spPr/>
        <p:txBody>
          <a:bodyPr/>
          <a:lstStyle/>
          <a:p>
            <a:fld id="{D9E93FB2-8627-4B55-89A0-C27131116C57}" type="datetimeFigureOut">
              <a:rPr lang="en-US" smtClean="0"/>
              <a:t>2/19/2025</a:t>
            </a:fld>
            <a:endParaRPr lang="en-US"/>
          </a:p>
        </p:txBody>
      </p:sp>
      <p:sp>
        <p:nvSpPr>
          <p:cNvPr id="6" name="Footer Placeholder 5">
            <a:extLst>
              <a:ext uri="{FF2B5EF4-FFF2-40B4-BE49-F238E27FC236}">
                <a16:creationId xmlns:a16="http://schemas.microsoft.com/office/drawing/2014/main" id="{1DEF1B68-BA13-D129-2E48-2D77C9E06A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B77AB1D-B63E-92F5-B9B0-79FE4C26ACB9}"/>
              </a:ext>
            </a:extLst>
          </p:cNvPr>
          <p:cNvSpPr>
            <a:spLocks noGrp="1"/>
          </p:cNvSpPr>
          <p:nvPr>
            <p:ph type="sldNum" sz="quarter" idx="12"/>
          </p:nvPr>
        </p:nvSpPr>
        <p:spPr/>
        <p:txBody>
          <a:bodyPr/>
          <a:lstStyle/>
          <a:p>
            <a:fld id="{5C715EF3-AA75-4A1D-BA35-93EB0CBEA60C}" type="slidenum">
              <a:rPr lang="en-US" smtClean="0"/>
              <a:t>‹#›</a:t>
            </a:fld>
            <a:endParaRPr lang="en-US"/>
          </a:p>
        </p:txBody>
      </p:sp>
    </p:spTree>
    <p:extLst>
      <p:ext uri="{BB962C8B-B14F-4D97-AF65-F5344CB8AC3E}">
        <p14:creationId xmlns:p14="http://schemas.microsoft.com/office/powerpoint/2010/main" val="2533386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B5C76-D339-9E0A-C9FE-F845A51E7D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408AE27-22D3-D90D-7643-304FDF2D6213}"/>
              </a:ext>
            </a:extLst>
          </p:cNvPr>
          <p:cNvSpPr>
            <a:spLocks noGrp="1"/>
          </p:cNvSpPr>
          <p:nvPr>
            <p:ph type="pic" idx="1"/>
          </p:nvPr>
        </p:nvSpPr>
        <p:spPr>
          <a:xfrm>
            <a:off x="5183188" y="987426"/>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a:p>
        </p:txBody>
      </p:sp>
      <p:sp>
        <p:nvSpPr>
          <p:cNvPr id="4" name="Text Placeholder 3">
            <a:extLst>
              <a:ext uri="{FF2B5EF4-FFF2-40B4-BE49-F238E27FC236}">
                <a16:creationId xmlns:a16="http://schemas.microsoft.com/office/drawing/2014/main" id="{DDD2F46C-F6E0-FEC6-F388-D5CCFC1B278F}"/>
              </a:ext>
            </a:extLst>
          </p:cNvPr>
          <p:cNvSpPr>
            <a:spLocks noGrp="1"/>
          </p:cNvSpPr>
          <p:nvPr>
            <p:ph type="body" sz="half" idx="2"/>
          </p:nvPr>
        </p:nvSpPr>
        <p:spPr>
          <a:xfrm>
            <a:off x="839788" y="2057401"/>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83808A-A80F-79B3-FF47-A00EEB2289AA}"/>
              </a:ext>
            </a:extLst>
          </p:cNvPr>
          <p:cNvSpPr>
            <a:spLocks noGrp="1"/>
          </p:cNvSpPr>
          <p:nvPr>
            <p:ph type="dt" sz="half" idx="10"/>
          </p:nvPr>
        </p:nvSpPr>
        <p:spPr/>
        <p:txBody>
          <a:bodyPr/>
          <a:lstStyle/>
          <a:p>
            <a:fld id="{D9E93FB2-8627-4B55-89A0-C27131116C57}" type="datetimeFigureOut">
              <a:rPr lang="en-US" smtClean="0"/>
              <a:t>2/19/2025</a:t>
            </a:fld>
            <a:endParaRPr lang="en-US"/>
          </a:p>
        </p:txBody>
      </p:sp>
      <p:sp>
        <p:nvSpPr>
          <p:cNvPr id="6" name="Footer Placeholder 5">
            <a:extLst>
              <a:ext uri="{FF2B5EF4-FFF2-40B4-BE49-F238E27FC236}">
                <a16:creationId xmlns:a16="http://schemas.microsoft.com/office/drawing/2014/main" id="{F64C2E17-2E3E-E0A4-DDC8-56330278C1B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C45ADE-0BD0-FB47-D68E-DB1CD27CDA18}"/>
              </a:ext>
            </a:extLst>
          </p:cNvPr>
          <p:cNvSpPr>
            <a:spLocks noGrp="1"/>
          </p:cNvSpPr>
          <p:nvPr>
            <p:ph type="sldNum" sz="quarter" idx="12"/>
          </p:nvPr>
        </p:nvSpPr>
        <p:spPr/>
        <p:txBody>
          <a:bodyPr/>
          <a:lstStyle/>
          <a:p>
            <a:fld id="{5C715EF3-AA75-4A1D-BA35-93EB0CBEA60C}" type="slidenum">
              <a:rPr lang="en-US" smtClean="0"/>
              <a:t>‹#›</a:t>
            </a:fld>
            <a:endParaRPr lang="en-US"/>
          </a:p>
        </p:txBody>
      </p:sp>
    </p:spTree>
    <p:extLst>
      <p:ext uri="{BB962C8B-B14F-4D97-AF65-F5344CB8AC3E}">
        <p14:creationId xmlns:p14="http://schemas.microsoft.com/office/powerpoint/2010/main" val="2989866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B8CA438-9444-CC2B-9F2F-B2E32B30F94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EE18DE-44C5-FD8A-8D9A-4E7AE8BBAB82}"/>
              </a:ext>
            </a:extLst>
          </p:cNvPr>
          <p:cNvSpPr>
            <a:spLocks noGrp="1"/>
          </p:cNvSpPr>
          <p:nvPr>
            <p:ph type="body" idx="1"/>
          </p:nvPr>
        </p:nvSpPr>
        <p:spPr>
          <a:xfrm>
            <a:off x="838200" y="1825625"/>
            <a:ext cx="10515600" cy="435133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13B829-6DEE-2162-CE23-D10E7C461C46}"/>
              </a:ext>
            </a:extLst>
          </p:cNvPr>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E93FB2-8627-4B55-89A0-C27131116C57}" type="datetimeFigureOut">
              <a:rPr lang="en-US" smtClean="0"/>
              <a:t>2/19/2025</a:t>
            </a:fld>
            <a:endParaRPr lang="en-US"/>
          </a:p>
        </p:txBody>
      </p:sp>
      <p:sp>
        <p:nvSpPr>
          <p:cNvPr id="5" name="Footer Placeholder 4">
            <a:extLst>
              <a:ext uri="{FF2B5EF4-FFF2-40B4-BE49-F238E27FC236}">
                <a16:creationId xmlns:a16="http://schemas.microsoft.com/office/drawing/2014/main" id="{1014E8BE-0379-FC2C-C03E-4F7629AD3A38}"/>
              </a:ext>
            </a:extLst>
          </p:cNvPr>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EFB77B3-BCDC-8D42-F423-9CA6A06E46E5}"/>
              </a:ext>
            </a:extLst>
          </p:cNvPr>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715EF3-AA75-4A1D-BA35-93EB0CBEA60C}" type="slidenum">
              <a:rPr lang="en-US" smtClean="0"/>
              <a:t>‹#›</a:t>
            </a:fld>
            <a:endParaRPr lang="en-US"/>
          </a:p>
        </p:txBody>
      </p:sp>
    </p:spTree>
    <p:extLst>
      <p:ext uri="{BB962C8B-B14F-4D97-AF65-F5344CB8AC3E}">
        <p14:creationId xmlns:p14="http://schemas.microsoft.com/office/powerpoint/2010/main" val="4105767206"/>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95" r:id="rId12"/>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0E59FD0C-5451-4CA0-86AF-E70AE3279989}" type="datetimeFigureOut">
              <a:rPr lang="en-US" dirty="0"/>
              <a:t>2/19/2025</a:t>
            </a:fld>
            <a:endParaRPr lang="en-US" dirty="0"/>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en-US" dirty="0"/>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1935844762"/>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 id="2147483694" r:id="rId13"/>
  </p:sldLayoutIdLst>
  <p:hf hdr="0" ftr="0" dt="0"/>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1ACBE00-0221-433D-8EA5-D9D7B45F35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useBgFill="1">
        <p:nvSpPr>
          <p:cNvPr id="12" name="Rectangle 11">
            <a:extLst>
              <a:ext uri="{FF2B5EF4-FFF2-40B4-BE49-F238E27FC236}">
                <a16:creationId xmlns:a16="http://schemas.microsoft.com/office/drawing/2014/main" id="{EFB0C39A-F8CA-4A79-AFFC-E9780FB199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Big ocean waves splashing">
            <a:extLst>
              <a:ext uri="{FF2B5EF4-FFF2-40B4-BE49-F238E27FC236}">
                <a16:creationId xmlns:a16="http://schemas.microsoft.com/office/drawing/2014/main" id="{33BEAA97-505E-6E69-561B-02BCDBEE9A10}"/>
              </a:ext>
            </a:extLst>
          </p:cNvPr>
          <p:cNvPicPr>
            <a:picLocks noChangeAspect="1"/>
          </p:cNvPicPr>
          <p:nvPr/>
        </p:nvPicPr>
        <p:blipFill>
          <a:blip r:embed="rId2">
            <a:alphaModFix amt="40000"/>
          </a:blip>
          <a:srcRect t="8536"/>
          <a:stretch/>
        </p:blipFill>
        <p:spPr>
          <a:xfrm>
            <a:off x="20" y="-2"/>
            <a:ext cx="12191980" cy="6858000"/>
          </a:xfrm>
          <a:prstGeom prst="rect">
            <a:avLst/>
          </a:prstGeom>
        </p:spPr>
      </p:pic>
      <p:sp>
        <p:nvSpPr>
          <p:cNvPr id="2" name="Title 1">
            <a:extLst>
              <a:ext uri="{FF2B5EF4-FFF2-40B4-BE49-F238E27FC236}">
                <a16:creationId xmlns:a16="http://schemas.microsoft.com/office/drawing/2014/main" id="{9591BEBE-3291-AAAD-7E78-1869A56FD4F2}"/>
              </a:ext>
            </a:extLst>
          </p:cNvPr>
          <p:cNvSpPr>
            <a:spLocks noGrp="1"/>
          </p:cNvSpPr>
          <p:nvPr>
            <p:ph type="title"/>
          </p:nvPr>
        </p:nvSpPr>
        <p:spPr>
          <a:xfrm>
            <a:off x="1261872" y="758952"/>
            <a:ext cx="9418320" cy="4041648"/>
          </a:xfrm>
        </p:spPr>
        <p:txBody>
          <a:bodyPr vert="horz" lIns="91440" tIns="45720" rIns="91440" bIns="45720" rtlCol="0" anchor="b">
            <a:normAutofit/>
          </a:bodyPr>
          <a:lstStyle/>
          <a:p>
            <a:pPr>
              <a:lnSpc>
                <a:spcPct val="85000"/>
              </a:lnSpc>
            </a:pPr>
            <a:r>
              <a:rPr lang="en-US" sz="3400" dirty="0">
                <a:solidFill>
                  <a:srgbClr val="FFC000"/>
                </a:solidFill>
              </a:rPr>
              <a:t>2024/2025 Ocean Decade Conference, </a:t>
            </a:r>
            <a:br>
              <a:rPr lang="en-US" sz="3400" dirty="0">
                <a:solidFill>
                  <a:srgbClr val="FFC000"/>
                </a:solidFill>
              </a:rPr>
            </a:br>
            <a:r>
              <a:rPr lang="en-US" sz="3400" dirty="0">
                <a:solidFill>
                  <a:srgbClr val="FFC000"/>
                </a:solidFill>
              </a:rPr>
              <a:t>Call for Decade Actions No. 07/2024 and No 08</a:t>
            </a:r>
            <a:br>
              <a:rPr lang="en-US" sz="3400" dirty="0"/>
            </a:br>
            <a:br>
              <a:rPr lang="en-US" sz="3400" dirty="0"/>
            </a:br>
            <a:br>
              <a:rPr lang="en-US" sz="3400" dirty="0"/>
            </a:br>
            <a:br>
              <a:rPr lang="en-US" sz="3400" dirty="0"/>
            </a:br>
            <a:endParaRPr lang="en-US" sz="3400" dirty="0"/>
          </a:p>
        </p:txBody>
      </p:sp>
      <p:sp>
        <p:nvSpPr>
          <p:cNvPr id="4" name="TextBox 3">
            <a:extLst>
              <a:ext uri="{FF2B5EF4-FFF2-40B4-BE49-F238E27FC236}">
                <a16:creationId xmlns:a16="http://schemas.microsoft.com/office/drawing/2014/main" id="{BFE4B1F5-92EF-652E-AB0A-E452652FA14B}"/>
              </a:ext>
            </a:extLst>
          </p:cNvPr>
          <p:cNvSpPr txBox="1"/>
          <p:nvPr/>
        </p:nvSpPr>
        <p:spPr>
          <a:xfrm>
            <a:off x="1261872" y="4800600"/>
            <a:ext cx="9418320" cy="1691640"/>
          </a:xfrm>
          <a:prstGeom prst="rect">
            <a:avLst/>
          </a:prstGeom>
        </p:spPr>
        <p:txBody>
          <a:bodyPr vert="horz" lIns="91440" tIns="45720" rIns="91440" bIns="45720" rtlCol="0">
            <a:normAutofit/>
          </a:bodyPr>
          <a:lstStyle/>
          <a:p>
            <a:pPr>
              <a:lnSpc>
                <a:spcPct val="95000"/>
              </a:lnSpc>
              <a:spcBef>
                <a:spcPts val="1400"/>
              </a:spcBef>
              <a:spcAft>
                <a:spcPts val="200"/>
              </a:spcAft>
              <a:buClr>
                <a:schemeClr val="accent1"/>
              </a:buClr>
              <a:buSzPct val="80000"/>
            </a:pPr>
            <a:r>
              <a:rPr lang="en-US" sz="1200" spc="10" dirty="0"/>
              <a:t>Prepared by Denis Chang Seng</a:t>
            </a:r>
          </a:p>
          <a:p>
            <a:pPr>
              <a:lnSpc>
                <a:spcPct val="95000"/>
              </a:lnSpc>
              <a:spcBef>
                <a:spcPts val="1400"/>
              </a:spcBef>
              <a:spcAft>
                <a:spcPts val="200"/>
              </a:spcAft>
              <a:buClr>
                <a:schemeClr val="accent1"/>
              </a:buClr>
              <a:buSzPct val="80000"/>
            </a:pPr>
            <a:r>
              <a:rPr lang="en-US" sz="2200" spc="10" dirty="0"/>
              <a:t>Tsunami Resilience Section</a:t>
            </a:r>
            <a:br>
              <a:rPr lang="en-US" sz="2200" spc="10" dirty="0"/>
            </a:br>
            <a:r>
              <a:rPr lang="en-US" sz="2200" spc="10" dirty="0"/>
              <a:t>UNESCO-IOC</a:t>
            </a:r>
          </a:p>
        </p:txBody>
      </p:sp>
    </p:spTree>
    <p:extLst>
      <p:ext uri="{BB962C8B-B14F-4D97-AF65-F5344CB8AC3E}">
        <p14:creationId xmlns:p14="http://schemas.microsoft.com/office/powerpoint/2010/main" val="115426506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64"/>
        <p:cNvGrpSpPr/>
        <p:nvPr/>
      </p:nvGrpSpPr>
      <p:grpSpPr>
        <a:xfrm>
          <a:off x="0" y="0"/>
          <a:ext cx="0" cy="0"/>
          <a:chOff x="0" y="0"/>
          <a:chExt cx="0" cy="0"/>
        </a:xfrm>
      </p:grpSpPr>
      <p:grpSp>
        <p:nvGrpSpPr>
          <p:cNvPr id="1367" name="Google Shape;1367;p35"/>
          <p:cNvGrpSpPr/>
          <p:nvPr/>
        </p:nvGrpSpPr>
        <p:grpSpPr>
          <a:xfrm>
            <a:off x="-8" y="-7"/>
            <a:ext cx="5497376" cy="6372237"/>
            <a:chOff x="-6" y="-5"/>
            <a:chExt cx="4123032" cy="4779178"/>
          </a:xfrm>
        </p:grpSpPr>
        <p:grpSp>
          <p:nvGrpSpPr>
            <p:cNvPr id="1368" name="Google Shape;1368;p35"/>
            <p:cNvGrpSpPr/>
            <p:nvPr/>
          </p:nvGrpSpPr>
          <p:grpSpPr>
            <a:xfrm>
              <a:off x="-6" y="-5"/>
              <a:ext cx="4123032" cy="4779178"/>
              <a:chOff x="-6" y="-5"/>
              <a:chExt cx="4123032" cy="4779178"/>
            </a:xfrm>
          </p:grpSpPr>
          <p:grpSp>
            <p:nvGrpSpPr>
              <p:cNvPr id="1369" name="Google Shape;1369;p35"/>
              <p:cNvGrpSpPr/>
              <p:nvPr/>
            </p:nvGrpSpPr>
            <p:grpSpPr>
              <a:xfrm>
                <a:off x="-6" y="-5"/>
                <a:ext cx="4123032" cy="4779178"/>
                <a:chOff x="4676125" y="459400"/>
                <a:chExt cx="1013628" cy="1174938"/>
              </a:xfrm>
            </p:grpSpPr>
            <p:sp>
              <p:nvSpPr>
                <p:cNvPr id="1370" name="Google Shape;1370;p35"/>
                <p:cNvSpPr/>
                <p:nvPr/>
              </p:nvSpPr>
              <p:spPr>
                <a:xfrm>
                  <a:off x="4806850" y="710850"/>
                  <a:ext cx="238325" cy="156950"/>
                </a:xfrm>
                <a:custGeom>
                  <a:avLst/>
                  <a:gdLst/>
                  <a:ahLst/>
                  <a:cxnLst/>
                  <a:rect l="l" t="t" r="r" b="b"/>
                  <a:pathLst>
                    <a:path w="9533" h="6278" extrusionOk="0">
                      <a:moveTo>
                        <a:pt x="1225" y="0"/>
                      </a:moveTo>
                      <a:cubicBezTo>
                        <a:pt x="1040" y="0"/>
                        <a:pt x="1145" y="1356"/>
                        <a:pt x="1145" y="1356"/>
                      </a:cubicBezTo>
                      <a:cubicBezTo>
                        <a:pt x="1020" y="1538"/>
                        <a:pt x="104" y="1550"/>
                        <a:pt x="29" y="1789"/>
                      </a:cubicBezTo>
                      <a:cubicBezTo>
                        <a:pt x="0" y="1881"/>
                        <a:pt x="97" y="1905"/>
                        <a:pt x="283" y="1905"/>
                      </a:cubicBezTo>
                      <a:cubicBezTo>
                        <a:pt x="485" y="1905"/>
                        <a:pt x="792" y="1876"/>
                        <a:pt x="1154" y="1876"/>
                      </a:cubicBezTo>
                      <a:cubicBezTo>
                        <a:pt x="1324" y="1876"/>
                        <a:pt x="1507" y="1883"/>
                        <a:pt x="1697" y="1902"/>
                      </a:cubicBezTo>
                      <a:cubicBezTo>
                        <a:pt x="2657" y="1997"/>
                        <a:pt x="3865" y="3873"/>
                        <a:pt x="3847" y="4028"/>
                      </a:cubicBezTo>
                      <a:cubicBezTo>
                        <a:pt x="3828" y="4183"/>
                        <a:pt x="3092" y="4279"/>
                        <a:pt x="3048" y="4310"/>
                      </a:cubicBezTo>
                      <a:cubicBezTo>
                        <a:pt x="3007" y="4337"/>
                        <a:pt x="3652" y="4598"/>
                        <a:pt x="4220" y="4598"/>
                      </a:cubicBezTo>
                      <a:cubicBezTo>
                        <a:pt x="4283" y="4598"/>
                        <a:pt x="4346" y="4595"/>
                        <a:pt x="4406" y="4587"/>
                      </a:cubicBezTo>
                      <a:cubicBezTo>
                        <a:pt x="4480" y="4578"/>
                        <a:pt x="4548" y="4575"/>
                        <a:pt x="4611" y="4575"/>
                      </a:cubicBezTo>
                      <a:cubicBezTo>
                        <a:pt x="5059" y="4575"/>
                        <a:pt x="5231" y="4776"/>
                        <a:pt x="5231" y="4776"/>
                      </a:cubicBezTo>
                      <a:cubicBezTo>
                        <a:pt x="6178" y="5716"/>
                        <a:pt x="8504" y="6278"/>
                        <a:pt x="9126" y="6278"/>
                      </a:cubicBezTo>
                      <a:cubicBezTo>
                        <a:pt x="9189" y="6278"/>
                        <a:pt x="9234" y="6272"/>
                        <a:pt x="9259" y="6260"/>
                      </a:cubicBezTo>
                      <a:cubicBezTo>
                        <a:pt x="9533" y="6134"/>
                        <a:pt x="8846" y="4966"/>
                        <a:pt x="8299" y="4296"/>
                      </a:cubicBezTo>
                      <a:cubicBezTo>
                        <a:pt x="7755" y="3627"/>
                        <a:pt x="5386" y="2521"/>
                        <a:pt x="4406" y="2281"/>
                      </a:cubicBezTo>
                      <a:cubicBezTo>
                        <a:pt x="3427" y="2039"/>
                        <a:pt x="2905" y="2081"/>
                        <a:pt x="2245" y="1614"/>
                      </a:cubicBezTo>
                      <a:cubicBezTo>
                        <a:pt x="1584" y="1148"/>
                        <a:pt x="1436" y="59"/>
                        <a:pt x="1236" y="2"/>
                      </a:cubicBezTo>
                      <a:cubicBezTo>
                        <a:pt x="1232" y="1"/>
                        <a:pt x="1229" y="0"/>
                        <a:pt x="122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1" name="Google Shape;1371;p35"/>
                <p:cNvSpPr/>
                <p:nvPr/>
              </p:nvSpPr>
              <p:spPr>
                <a:xfrm>
                  <a:off x="5179850" y="617275"/>
                  <a:ext cx="54300" cy="179425"/>
                </a:xfrm>
                <a:custGeom>
                  <a:avLst/>
                  <a:gdLst/>
                  <a:ahLst/>
                  <a:cxnLst/>
                  <a:rect l="l" t="t" r="r" b="b"/>
                  <a:pathLst>
                    <a:path w="2172" h="7177" extrusionOk="0">
                      <a:moveTo>
                        <a:pt x="452" y="1"/>
                      </a:moveTo>
                      <a:cubicBezTo>
                        <a:pt x="445" y="1"/>
                        <a:pt x="438" y="1"/>
                        <a:pt x="431" y="3"/>
                      </a:cubicBezTo>
                      <a:cubicBezTo>
                        <a:pt x="261" y="45"/>
                        <a:pt x="683" y="433"/>
                        <a:pt x="978" y="1042"/>
                      </a:cubicBezTo>
                      <a:cubicBezTo>
                        <a:pt x="1273" y="1651"/>
                        <a:pt x="595" y="3063"/>
                        <a:pt x="496" y="3109"/>
                      </a:cubicBezTo>
                      <a:cubicBezTo>
                        <a:pt x="491" y="3111"/>
                        <a:pt x="485" y="3112"/>
                        <a:pt x="478" y="3112"/>
                      </a:cubicBezTo>
                      <a:cubicBezTo>
                        <a:pt x="362" y="3112"/>
                        <a:pt x="67" y="2749"/>
                        <a:pt x="34" y="2733"/>
                      </a:cubicBezTo>
                      <a:cubicBezTo>
                        <a:pt x="34" y="2733"/>
                        <a:pt x="33" y="2733"/>
                        <a:pt x="33" y="2733"/>
                      </a:cubicBezTo>
                      <a:lnTo>
                        <a:pt x="33" y="2733"/>
                      </a:lnTo>
                      <a:cubicBezTo>
                        <a:pt x="1" y="2733"/>
                        <a:pt x="105" y="3319"/>
                        <a:pt x="367" y="3649"/>
                      </a:cubicBezTo>
                      <a:cubicBezTo>
                        <a:pt x="631" y="3982"/>
                        <a:pt x="558" y="4211"/>
                        <a:pt x="558" y="4211"/>
                      </a:cubicBezTo>
                      <a:cubicBezTo>
                        <a:pt x="321" y="5215"/>
                        <a:pt x="973" y="7048"/>
                        <a:pt x="1148" y="7165"/>
                      </a:cubicBezTo>
                      <a:cubicBezTo>
                        <a:pt x="1160" y="7173"/>
                        <a:pt x="1172" y="7176"/>
                        <a:pt x="1185" y="7176"/>
                      </a:cubicBezTo>
                      <a:cubicBezTo>
                        <a:pt x="1380" y="7176"/>
                        <a:pt x="1784" y="6405"/>
                        <a:pt x="1971" y="5870"/>
                      </a:cubicBezTo>
                      <a:cubicBezTo>
                        <a:pt x="2171" y="5298"/>
                        <a:pt x="1962" y="3475"/>
                        <a:pt x="1746" y="2802"/>
                      </a:cubicBezTo>
                      <a:cubicBezTo>
                        <a:pt x="1531" y="2127"/>
                        <a:pt x="1314" y="1831"/>
                        <a:pt x="1350" y="1264"/>
                      </a:cubicBezTo>
                      <a:cubicBezTo>
                        <a:pt x="1387" y="698"/>
                        <a:pt x="1984" y="209"/>
                        <a:pt x="1943" y="69"/>
                      </a:cubicBezTo>
                      <a:cubicBezTo>
                        <a:pt x="1939" y="53"/>
                        <a:pt x="1926" y="47"/>
                        <a:pt x="1906" y="47"/>
                      </a:cubicBezTo>
                      <a:cubicBezTo>
                        <a:pt x="1740" y="47"/>
                        <a:pt x="1101" y="511"/>
                        <a:pt x="1101" y="511"/>
                      </a:cubicBezTo>
                      <a:cubicBezTo>
                        <a:pt x="952" y="504"/>
                        <a:pt x="628" y="1"/>
                        <a:pt x="45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2" name="Google Shape;1372;p35"/>
                <p:cNvSpPr/>
                <p:nvPr/>
              </p:nvSpPr>
              <p:spPr>
                <a:xfrm rot="-2216594">
                  <a:off x="5309872" y="1219653"/>
                  <a:ext cx="41798" cy="138145"/>
                </a:xfrm>
                <a:custGeom>
                  <a:avLst/>
                  <a:gdLst/>
                  <a:ahLst/>
                  <a:cxnLst/>
                  <a:rect l="l" t="t" r="r" b="b"/>
                  <a:pathLst>
                    <a:path w="1672" h="5526" extrusionOk="0">
                      <a:moveTo>
                        <a:pt x="347" y="1"/>
                      </a:moveTo>
                      <a:cubicBezTo>
                        <a:pt x="342" y="1"/>
                        <a:pt x="337" y="2"/>
                        <a:pt x="332" y="3"/>
                      </a:cubicBezTo>
                      <a:cubicBezTo>
                        <a:pt x="200" y="35"/>
                        <a:pt x="525" y="333"/>
                        <a:pt x="753" y="803"/>
                      </a:cubicBezTo>
                      <a:cubicBezTo>
                        <a:pt x="979" y="1272"/>
                        <a:pt x="458" y="2358"/>
                        <a:pt x="381" y="2394"/>
                      </a:cubicBezTo>
                      <a:cubicBezTo>
                        <a:pt x="377" y="2396"/>
                        <a:pt x="373" y="2397"/>
                        <a:pt x="368" y="2397"/>
                      </a:cubicBezTo>
                      <a:cubicBezTo>
                        <a:pt x="278" y="2397"/>
                        <a:pt x="50" y="2116"/>
                        <a:pt x="25" y="2105"/>
                      </a:cubicBezTo>
                      <a:cubicBezTo>
                        <a:pt x="24" y="2105"/>
                        <a:pt x="24" y="2105"/>
                        <a:pt x="24" y="2105"/>
                      </a:cubicBezTo>
                      <a:lnTo>
                        <a:pt x="24" y="2105"/>
                      </a:lnTo>
                      <a:cubicBezTo>
                        <a:pt x="1" y="2105"/>
                        <a:pt x="81" y="2556"/>
                        <a:pt x="282" y="2809"/>
                      </a:cubicBezTo>
                      <a:cubicBezTo>
                        <a:pt x="485" y="3066"/>
                        <a:pt x="428" y="3242"/>
                        <a:pt x="428" y="3242"/>
                      </a:cubicBezTo>
                      <a:cubicBezTo>
                        <a:pt x="246" y="4015"/>
                        <a:pt x="748" y="5427"/>
                        <a:pt x="884" y="5517"/>
                      </a:cubicBezTo>
                      <a:cubicBezTo>
                        <a:pt x="893" y="5523"/>
                        <a:pt x="902" y="5525"/>
                        <a:pt x="912" y="5525"/>
                      </a:cubicBezTo>
                      <a:cubicBezTo>
                        <a:pt x="1062" y="5525"/>
                        <a:pt x="1373" y="4932"/>
                        <a:pt x="1517" y="4520"/>
                      </a:cubicBezTo>
                      <a:cubicBezTo>
                        <a:pt x="1671" y="4079"/>
                        <a:pt x="1510" y="2676"/>
                        <a:pt x="1343" y="2156"/>
                      </a:cubicBezTo>
                      <a:cubicBezTo>
                        <a:pt x="1177" y="1637"/>
                        <a:pt x="1010" y="1410"/>
                        <a:pt x="1039" y="974"/>
                      </a:cubicBezTo>
                      <a:cubicBezTo>
                        <a:pt x="1067" y="538"/>
                        <a:pt x="1527" y="161"/>
                        <a:pt x="1496" y="52"/>
                      </a:cubicBezTo>
                      <a:cubicBezTo>
                        <a:pt x="1492" y="41"/>
                        <a:pt x="1483" y="36"/>
                        <a:pt x="1467" y="36"/>
                      </a:cubicBezTo>
                      <a:cubicBezTo>
                        <a:pt x="1341" y="36"/>
                        <a:pt x="847" y="394"/>
                        <a:pt x="847" y="394"/>
                      </a:cubicBezTo>
                      <a:cubicBezTo>
                        <a:pt x="732" y="388"/>
                        <a:pt x="483" y="1"/>
                        <a:pt x="34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3" name="Google Shape;1373;p35"/>
                <p:cNvSpPr/>
                <p:nvPr/>
              </p:nvSpPr>
              <p:spPr>
                <a:xfrm rot="-3337597">
                  <a:off x="5215815" y="1380949"/>
                  <a:ext cx="41801" cy="138129"/>
                </a:xfrm>
                <a:custGeom>
                  <a:avLst/>
                  <a:gdLst/>
                  <a:ahLst/>
                  <a:cxnLst/>
                  <a:rect l="l" t="t" r="r" b="b"/>
                  <a:pathLst>
                    <a:path w="1672" h="5525" extrusionOk="0">
                      <a:moveTo>
                        <a:pt x="346" y="0"/>
                      </a:moveTo>
                      <a:cubicBezTo>
                        <a:pt x="341" y="0"/>
                        <a:pt x="336" y="1"/>
                        <a:pt x="331" y="2"/>
                      </a:cubicBezTo>
                      <a:cubicBezTo>
                        <a:pt x="200" y="35"/>
                        <a:pt x="524" y="334"/>
                        <a:pt x="752" y="802"/>
                      </a:cubicBezTo>
                      <a:cubicBezTo>
                        <a:pt x="979" y="1271"/>
                        <a:pt x="458" y="2357"/>
                        <a:pt x="381" y="2393"/>
                      </a:cubicBezTo>
                      <a:cubicBezTo>
                        <a:pt x="377" y="2395"/>
                        <a:pt x="372" y="2396"/>
                        <a:pt x="367" y="2396"/>
                      </a:cubicBezTo>
                      <a:cubicBezTo>
                        <a:pt x="277" y="2396"/>
                        <a:pt x="50" y="2116"/>
                        <a:pt x="24" y="2105"/>
                      </a:cubicBezTo>
                      <a:cubicBezTo>
                        <a:pt x="24" y="2105"/>
                        <a:pt x="24" y="2104"/>
                        <a:pt x="23" y="2104"/>
                      </a:cubicBezTo>
                      <a:lnTo>
                        <a:pt x="23" y="2104"/>
                      </a:lnTo>
                      <a:cubicBezTo>
                        <a:pt x="0" y="2104"/>
                        <a:pt x="80" y="2556"/>
                        <a:pt x="282" y="2809"/>
                      </a:cubicBezTo>
                      <a:cubicBezTo>
                        <a:pt x="485" y="3066"/>
                        <a:pt x="428" y="3241"/>
                        <a:pt x="428" y="3241"/>
                      </a:cubicBezTo>
                      <a:cubicBezTo>
                        <a:pt x="246" y="4015"/>
                        <a:pt x="747" y="5427"/>
                        <a:pt x="884" y="5516"/>
                      </a:cubicBezTo>
                      <a:cubicBezTo>
                        <a:pt x="892" y="5522"/>
                        <a:pt x="902" y="5525"/>
                        <a:pt x="912" y="5525"/>
                      </a:cubicBezTo>
                      <a:cubicBezTo>
                        <a:pt x="1062" y="5525"/>
                        <a:pt x="1373" y="4932"/>
                        <a:pt x="1516" y="4519"/>
                      </a:cubicBezTo>
                      <a:cubicBezTo>
                        <a:pt x="1671" y="4080"/>
                        <a:pt x="1510" y="2675"/>
                        <a:pt x="1343" y="2157"/>
                      </a:cubicBezTo>
                      <a:cubicBezTo>
                        <a:pt x="1177" y="1638"/>
                        <a:pt x="1010" y="1410"/>
                        <a:pt x="1038" y="973"/>
                      </a:cubicBezTo>
                      <a:cubicBezTo>
                        <a:pt x="1067" y="537"/>
                        <a:pt x="1526" y="161"/>
                        <a:pt x="1495" y="53"/>
                      </a:cubicBezTo>
                      <a:cubicBezTo>
                        <a:pt x="1492" y="41"/>
                        <a:pt x="1482" y="36"/>
                        <a:pt x="1467" y="36"/>
                      </a:cubicBezTo>
                      <a:cubicBezTo>
                        <a:pt x="1340" y="36"/>
                        <a:pt x="846" y="393"/>
                        <a:pt x="846" y="393"/>
                      </a:cubicBezTo>
                      <a:cubicBezTo>
                        <a:pt x="732" y="387"/>
                        <a:pt x="482" y="0"/>
                        <a:pt x="34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4" name="Google Shape;1374;p35"/>
                <p:cNvSpPr/>
                <p:nvPr/>
              </p:nvSpPr>
              <p:spPr>
                <a:xfrm>
                  <a:off x="4974352" y="1218625"/>
                  <a:ext cx="146000" cy="96100"/>
                </a:xfrm>
                <a:custGeom>
                  <a:avLst/>
                  <a:gdLst/>
                  <a:ahLst/>
                  <a:cxnLst/>
                  <a:rect l="l" t="t" r="r" b="b"/>
                  <a:pathLst>
                    <a:path w="5840" h="3844" extrusionOk="0">
                      <a:moveTo>
                        <a:pt x="751" y="0"/>
                      </a:moveTo>
                      <a:cubicBezTo>
                        <a:pt x="639" y="0"/>
                        <a:pt x="702" y="829"/>
                        <a:pt x="702" y="829"/>
                      </a:cubicBezTo>
                      <a:cubicBezTo>
                        <a:pt x="625" y="941"/>
                        <a:pt x="64" y="948"/>
                        <a:pt x="18" y="1094"/>
                      </a:cubicBezTo>
                      <a:cubicBezTo>
                        <a:pt x="1" y="1151"/>
                        <a:pt x="61" y="1166"/>
                        <a:pt x="175" y="1166"/>
                      </a:cubicBezTo>
                      <a:cubicBezTo>
                        <a:pt x="299" y="1166"/>
                        <a:pt x="487" y="1148"/>
                        <a:pt x="708" y="1148"/>
                      </a:cubicBezTo>
                      <a:cubicBezTo>
                        <a:pt x="813" y="1148"/>
                        <a:pt x="925" y="1152"/>
                        <a:pt x="1041" y="1164"/>
                      </a:cubicBezTo>
                      <a:cubicBezTo>
                        <a:pt x="1628" y="1222"/>
                        <a:pt x="2369" y="2371"/>
                        <a:pt x="2357" y="2467"/>
                      </a:cubicBezTo>
                      <a:cubicBezTo>
                        <a:pt x="2346" y="2561"/>
                        <a:pt x="1896" y="2620"/>
                        <a:pt x="1867" y="2639"/>
                      </a:cubicBezTo>
                      <a:cubicBezTo>
                        <a:pt x="1843" y="2655"/>
                        <a:pt x="2237" y="2815"/>
                        <a:pt x="2585" y="2815"/>
                      </a:cubicBezTo>
                      <a:cubicBezTo>
                        <a:pt x="2624" y="2815"/>
                        <a:pt x="2663" y="2813"/>
                        <a:pt x="2700" y="2808"/>
                      </a:cubicBezTo>
                      <a:cubicBezTo>
                        <a:pt x="2745" y="2803"/>
                        <a:pt x="2786" y="2801"/>
                        <a:pt x="2823" y="2801"/>
                      </a:cubicBezTo>
                      <a:cubicBezTo>
                        <a:pt x="3099" y="2801"/>
                        <a:pt x="3204" y="2923"/>
                        <a:pt x="3204" y="2923"/>
                      </a:cubicBezTo>
                      <a:cubicBezTo>
                        <a:pt x="3786" y="3501"/>
                        <a:pt x="5211" y="3844"/>
                        <a:pt x="5591" y="3844"/>
                      </a:cubicBezTo>
                      <a:cubicBezTo>
                        <a:pt x="5629" y="3844"/>
                        <a:pt x="5657" y="3841"/>
                        <a:pt x="5672" y="3834"/>
                      </a:cubicBezTo>
                      <a:cubicBezTo>
                        <a:pt x="5839" y="3757"/>
                        <a:pt x="5418" y="3041"/>
                        <a:pt x="5085" y="2631"/>
                      </a:cubicBezTo>
                      <a:cubicBezTo>
                        <a:pt x="4751" y="2220"/>
                        <a:pt x="3300" y="1543"/>
                        <a:pt x="2700" y="1395"/>
                      </a:cubicBezTo>
                      <a:cubicBezTo>
                        <a:pt x="2100" y="1248"/>
                        <a:pt x="1780" y="1274"/>
                        <a:pt x="1377" y="988"/>
                      </a:cubicBezTo>
                      <a:cubicBezTo>
                        <a:pt x="972" y="702"/>
                        <a:pt x="880" y="35"/>
                        <a:pt x="758" y="1"/>
                      </a:cubicBezTo>
                      <a:cubicBezTo>
                        <a:pt x="755" y="0"/>
                        <a:pt x="753" y="0"/>
                        <a:pt x="75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5" name="Google Shape;1375;p35"/>
                <p:cNvSpPr/>
                <p:nvPr/>
              </p:nvSpPr>
              <p:spPr>
                <a:xfrm>
                  <a:off x="4974350" y="987975"/>
                  <a:ext cx="128975" cy="40825"/>
                </a:xfrm>
                <a:custGeom>
                  <a:avLst/>
                  <a:gdLst/>
                  <a:ahLst/>
                  <a:cxnLst/>
                  <a:rect l="l" t="t" r="r" b="b"/>
                  <a:pathLst>
                    <a:path w="5159" h="1633" extrusionOk="0">
                      <a:moveTo>
                        <a:pt x="230" y="1"/>
                      </a:moveTo>
                      <a:cubicBezTo>
                        <a:pt x="229" y="1"/>
                        <a:pt x="228" y="1"/>
                        <a:pt x="226" y="1"/>
                      </a:cubicBezTo>
                      <a:cubicBezTo>
                        <a:pt x="125" y="12"/>
                        <a:pt x="439" y="634"/>
                        <a:pt x="439" y="634"/>
                      </a:cubicBezTo>
                      <a:cubicBezTo>
                        <a:pt x="416" y="740"/>
                        <a:pt x="1" y="919"/>
                        <a:pt x="12" y="1041"/>
                      </a:cubicBezTo>
                      <a:cubicBezTo>
                        <a:pt x="14" y="1065"/>
                        <a:pt x="27" y="1075"/>
                        <a:pt x="49" y="1075"/>
                      </a:cubicBezTo>
                      <a:cubicBezTo>
                        <a:pt x="146" y="1075"/>
                        <a:pt x="424" y="889"/>
                        <a:pt x="793" y="779"/>
                      </a:cubicBezTo>
                      <a:cubicBezTo>
                        <a:pt x="838" y="765"/>
                        <a:pt x="886" y="759"/>
                        <a:pt x="938" y="759"/>
                      </a:cubicBezTo>
                      <a:cubicBezTo>
                        <a:pt x="1416" y="759"/>
                        <a:pt x="2153" y="1277"/>
                        <a:pt x="2172" y="1345"/>
                      </a:cubicBezTo>
                      <a:cubicBezTo>
                        <a:pt x="2193" y="1419"/>
                        <a:pt x="1876" y="1601"/>
                        <a:pt x="1861" y="1623"/>
                      </a:cubicBezTo>
                      <a:cubicBezTo>
                        <a:pt x="1857" y="1629"/>
                        <a:pt x="1884" y="1633"/>
                        <a:pt x="1930" y="1633"/>
                      </a:cubicBezTo>
                      <a:cubicBezTo>
                        <a:pt x="2059" y="1633"/>
                        <a:pt x="2340" y="1602"/>
                        <a:pt x="2532" y="1494"/>
                      </a:cubicBezTo>
                      <a:cubicBezTo>
                        <a:pt x="2659" y="1423"/>
                        <a:pt x="2760" y="1405"/>
                        <a:pt x="2830" y="1405"/>
                      </a:cubicBezTo>
                      <a:cubicBezTo>
                        <a:pt x="2903" y="1405"/>
                        <a:pt x="2943" y="1425"/>
                        <a:pt x="2943" y="1425"/>
                      </a:cubicBezTo>
                      <a:cubicBezTo>
                        <a:pt x="3167" y="1517"/>
                        <a:pt x="3466" y="1551"/>
                        <a:pt x="3769" y="1551"/>
                      </a:cubicBezTo>
                      <a:cubicBezTo>
                        <a:pt x="4372" y="1551"/>
                        <a:pt x="4990" y="1417"/>
                        <a:pt x="5057" y="1345"/>
                      </a:cubicBezTo>
                      <a:cubicBezTo>
                        <a:pt x="5158" y="1236"/>
                        <a:pt x="4626" y="833"/>
                        <a:pt x="4252" y="630"/>
                      </a:cubicBezTo>
                      <a:cubicBezTo>
                        <a:pt x="3981" y="483"/>
                        <a:pt x="3233" y="412"/>
                        <a:pt x="2653" y="412"/>
                      </a:cubicBezTo>
                      <a:cubicBezTo>
                        <a:pt x="2432" y="412"/>
                        <a:pt x="2235" y="422"/>
                        <a:pt x="2098" y="443"/>
                      </a:cubicBezTo>
                      <a:cubicBezTo>
                        <a:pt x="1732" y="498"/>
                        <a:pt x="1511" y="577"/>
                        <a:pt x="1261" y="577"/>
                      </a:cubicBezTo>
                      <a:cubicBezTo>
                        <a:pt x="1176" y="577"/>
                        <a:pt x="1088" y="568"/>
                        <a:pt x="989" y="546"/>
                      </a:cubicBezTo>
                      <a:cubicBezTo>
                        <a:pt x="605" y="458"/>
                        <a:pt x="335"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6" name="Google Shape;1376;p35"/>
                <p:cNvSpPr/>
                <p:nvPr/>
              </p:nvSpPr>
              <p:spPr>
                <a:xfrm>
                  <a:off x="4676125" y="541600"/>
                  <a:ext cx="128925" cy="40850"/>
                </a:xfrm>
                <a:custGeom>
                  <a:avLst/>
                  <a:gdLst/>
                  <a:ahLst/>
                  <a:cxnLst/>
                  <a:rect l="l" t="t" r="r" b="b"/>
                  <a:pathLst>
                    <a:path w="5157" h="1634" extrusionOk="0">
                      <a:moveTo>
                        <a:pt x="230" y="1"/>
                      </a:moveTo>
                      <a:cubicBezTo>
                        <a:pt x="228" y="1"/>
                        <a:pt x="227" y="1"/>
                        <a:pt x="226" y="1"/>
                      </a:cubicBezTo>
                      <a:cubicBezTo>
                        <a:pt x="123" y="14"/>
                        <a:pt x="437" y="635"/>
                        <a:pt x="437" y="635"/>
                      </a:cubicBezTo>
                      <a:cubicBezTo>
                        <a:pt x="415" y="742"/>
                        <a:pt x="0" y="919"/>
                        <a:pt x="10" y="1043"/>
                      </a:cubicBezTo>
                      <a:cubicBezTo>
                        <a:pt x="12" y="1066"/>
                        <a:pt x="25" y="1076"/>
                        <a:pt x="48" y="1076"/>
                      </a:cubicBezTo>
                      <a:cubicBezTo>
                        <a:pt x="145" y="1076"/>
                        <a:pt x="422" y="891"/>
                        <a:pt x="791" y="780"/>
                      </a:cubicBezTo>
                      <a:cubicBezTo>
                        <a:pt x="836" y="767"/>
                        <a:pt x="885" y="760"/>
                        <a:pt x="937" y="760"/>
                      </a:cubicBezTo>
                      <a:cubicBezTo>
                        <a:pt x="1416" y="760"/>
                        <a:pt x="2152" y="1278"/>
                        <a:pt x="2171" y="1345"/>
                      </a:cubicBezTo>
                      <a:cubicBezTo>
                        <a:pt x="2192" y="1419"/>
                        <a:pt x="1874" y="1601"/>
                        <a:pt x="1859" y="1623"/>
                      </a:cubicBezTo>
                      <a:cubicBezTo>
                        <a:pt x="1855" y="1629"/>
                        <a:pt x="1882" y="1633"/>
                        <a:pt x="1928" y="1633"/>
                      </a:cubicBezTo>
                      <a:cubicBezTo>
                        <a:pt x="2057" y="1633"/>
                        <a:pt x="2339" y="1602"/>
                        <a:pt x="2531" y="1495"/>
                      </a:cubicBezTo>
                      <a:cubicBezTo>
                        <a:pt x="2658" y="1423"/>
                        <a:pt x="2759" y="1405"/>
                        <a:pt x="2828" y="1405"/>
                      </a:cubicBezTo>
                      <a:cubicBezTo>
                        <a:pt x="2902" y="1405"/>
                        <a:pt x="2941" y="1425"/>
                        <a:pt x="2941" y="1425"/>
                      </a:cubicBezTo>
                      <a:cubicBezTo>
                        <a:pt x="3166" y="1518"/>
                        <a:pt x="3466" y="1552"/>
                        <a:pt x="3770" y="1552"/>
                      </a:cubicBezTo>
                      <a:cubicBezTo>
                        <a:pt x="4372" y="1552"/>
                        <a:pt x="4989" y="1418"/>
                        <a:pt x="5056" y="1346"/>
                      </a:cubicBezTo>
                      <a:cubicBezTo>
                        <a:pt x="5156" y="1237"/>
                        <a:pt x="4624" y="833"/>
                        <a:pt x="4250" y="630"/>
                      </a:cubicBezTo>
                      <a:cubicBezTo>
                        <a:pt x="3979" y="484"/>
                        <a:pt x="3229" y="412"/>
                        <a:pt x="2649" y="412"/>
                      </a:cubicBezTo>
                      <a:cubicBezTo>
                        <a:pt x="2429" y="412"/>
                        <a:pt x="2233" y="423"/>
                        <a:pt x="2098" y="443"/>
                      </a:cubicBezTo>
                      <a:cubicBezTo>
                        <a:pt x="1732" y="499"/>
                        <a:pt x="1510" y="578"/>
                        <a:pt x="1260" y="578"/>
                      </a:cubicBezTo>
                      <a:cubicBezTo>
                        <a:pt x="1175" y="578"/>
                        <a:pt x="1086" y="569"/>
                        <a:pt x="987" y="546"/>
                      </a:cubicBezTo>
                      <a:cubicBezTo>
                        <a:pt x="605" y="459"/>
                        <a:pt x="334"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7" name="Google Shape;1377;p35"/>
                <p:cNvSpPr/>
                <p:nvPr/>
              </p:nvSpPr>
              <p:spPr>
                <a:xfrm>
                  <a:off x="5043550" y="800525"/>
                  <a:ext cx="106850" cy="93925"/>
                </a:xfrm>
                <a:custGeom>
                  <a:avLst/>
                  <a:gdLst/>
                  <a:ahLst/>
                  <a:cxnLst/>
                  <a:rect l="l" t="t" r="r" b="b"/>
                  <a:pathLst>
                    <a:path w="4274" h="3757" extrusionOk="0">
                      <a:moveTo>
                        <a:pt x="794" y="0"/>
                      </a:moveTo>
                      <a:cubicBezTo>
                        <a:pt x="707" y="0"/>
                        <a:pt x="638" y="650"/>
                        <a:pt x="638" y="650"/>
                      </a:cubicBezTo>
                      <a:cubicBezTo>
                        <a:pt x="561" y="727"/>
                        <a:pt x="117" y="650"/>
                        <a:pt x="59" y="759"/>
                      </a:cubicBezTo>
                      <a:cubicBezTo>
                        <a:pt x="0" y="869"/>
                        <a:pt x="400" y="831"/>
                        <a:pt x="857" y="963"/>
                      </a:cubicBezTo>
                      <a:cubicBezTo>
                        <a:pt x="1313" y="1096"/>
                        <a:pt x="1730" y="2114"/>
                        <a:pt x="1708" y="2187"/>
                      </a:cubicBezTo>
                      <a:cubicBezTo>
                        <a:pt x="1684" y="2260"/>
                        <a:pt x="1319" y="2241"/>
                        <a:pt x="1296" y="2251"/>
                      </a:cubicBezTo>
                      <a:cubicBezTo>
                        <a:pt x="1271" y="2262"/>
                        <a:pt x="1631" y="2489"/>
                        <a:pt x="1928" y="2507"/>
                      </a:cubicBezTo>
                      <a:cubicBezTo>
                        <a:pt x="2227" y="2527"/>
                        <a:pt x="2311" y="2673"/>
                        <a:pt x="2311" y="2673"/>
                      </a:cubicBezTo>
                      <a:cubicBezTo>
                        <a:pt x="2711" y="3248"/>
                        <a:pt x="3905" y="3756"/>
                        <a:pt x="4112" y="3756"/>
                      </a:cubicBezTo>
                      <a:cubicBezTo>
                        <a:pt x="4119" y="3756"/>
                        <a:pt x="4125" y="3756"/>
                        <a:pt x="4130" y="3754"/>
                      </a:cubicBezTo>
                      <a:cubicBezTo>
                        <a:pt x="4274" y="3717"/>
                        <a:pt x="4046" y="3089"/>
                        <a:pt x="3842" y="2717"/>
                      </a:cubicBezTo>
                      <a:cubicBezTo>
                        <a:pt x="3637" y="2343"/>
                        <a:pt x="2588" y="1595"/>
                        <a:pt x="2135" y="1391"/>
                      </a:cubicBezTo>
                      <a:cubicBezTo>
                        <a:pt x="1683" y="1185"/>
                        <a:pt x="1426" y="1159"/>
                        <a:pt x="1148" y="874"/>
                      </a:cubicBezTo>
                      <a:cubicBezTo>
                        <a:pt x="870" y="588"/>
                        <a:pt x="896" y="47"/>
                        <a:pt x="803" y="2"/>
                      </a:cubicBezTo>
                      <a:cubicBezTo>
                        <a:pt x="800" y="1"/>
                        <a:pt x="797" y="0"/>
                        <a:pt x="79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8" name="Google Shape;1378;p35"/>
                <p:cNvSpPr/>
                <p:nvPr/>
              </p:nvSpPr>
              <p:spPr>
                <a:xfrm rot="-1011075">
                  <a:off x="5211021" y="1228011"/>
                  <a:ext cx="65428" cy="121430"/>
                </a:xfrm>
                <a:custGeom>
                  <a:avLst/>
                  <a:gdLst/>
                  <a:ahLst/>
                  <a:cxnLst/>
                  <a:rect l="l" t="t" r="r" b="b"/>
                  <a:pathLst>
                    <a:path w="2617" h="4857" extrusionOk="0">
                      <a:moveTo>
                        <a:pt x="1092" y="1"/>
                      </a:moveTo>
                      <a:cubicBezTo>
                        <a:pt x="999" y="1"/>
                        <a:pt x="669" y="512"/>
                        <a:pt x="669" y="512"/>
                      </a:cubicBezTo>
                      <a:cubicBezTo>
                        <a:pt x="663" y="514"/>
                        <a:pt x="656" y="515"/>
                        <a:pt x="648" y="515"/>
                      </a:cubicBezTo>
                      <a:cubicBezTo>
                        <a:pt x="539" y="515"/>
                        <a:pt x="276" y="338"/>
                        <a:pt x="148" y="338"/>
                      </a:cubicBezTo>
                      <a:cubicBezTo>
                        <a:pt x="129" y="338"/>
                        <a:pt x="114" y="342"/>
                        <a:pt x="102" y="350"/>
                      </a:cubicBezTo>
                      <a:cubicBezTo>
                        <a:pt x="0" y="422"/>
                        <a:pt x="375" y="568"/>
                        <a:pt x="723" y="891"/>
                      </a:cubicBezTo>
                      <a:cubicBezTo>
                        <a:pt x="1071" y="1215"/>
                        <a:pt x="987" y="2310"/>
                        <a:pt x="934" y="2366"/>
                      </a:cubicBezTo>
                      <a:cubicBezTo>
                        <a:pt x="927" y="2374"/>
                        <a:pt x="915" y="2377"/>
                        <a:pt x="900" y="2377"/>
                      </a:cubicBezTo>
                      <a:cubicBezTo>
                        <a:pt x="801" y="2377"/>
                        <a:pt x="559" y="2240"/>
                        <a:pt x="536" y="2239"/>
                      </a:cubicBezTo>
                      <a:cubicBezTo>
                        <a:pt x="536" y="2239"/>
                        <a:pt x="536" y="2239"/>
                        <a:pt x="536" y="2239"/>
                      </a:cubicBezTo>
                      <a:lnTo>
                        <a:pt x="536" y="2239"/>
                      </a:lnTo>
                      <a:cubicBezTo>
                        <a:pt x="510" y="2239"/>
                        <a:pt x="730" y="2602"/>
                        <a:pt x="987" y="2752"/>
                      </a:cubicBezTo>
                      <a:cubicBezTo>
                        <a:pt x="1245" y="2904"/>
                        <a:pt x="1255" y="3072"/>
                        <a:pt x="1255" y="3072"/>
                      </a:cubicBezTo>
                      <a:cubicBezTo>
                        <a:pt x="1356" y="3789"/>
                        <a:pt x="2249" y="4823"/>
                        <a:pt x="2394" y="4855"/>
                      </a:cubicBezTo>
                      <a:cubicBezTo>
                        <a:pt x="2397" y="4856"/>
                        <a:pt x="2400" y="4856"/>
                        <a:pt x="2404" y="4856"/>
                      </a:cubicBezTo>
                      <a:cubicBezTo>
                        <a:pt x="2542" y="4856"/>
                        <a:pt x="2616" y="4214"/>
                        <a:pt x="2602" y="3798"/>
                      </a:cubicBezTo>
                      <a:cubicBezTo>
                        <a:pt x="2588" y="3373"/>
                        <a:pt x="1986" y="2232"/>
                        <a:pt x="1674" y="1846"/>
                      </a:cubicBezTo>
                      <a:cubicBezTo>
                        <a:pt x="1361" y="1461"/>
                        <a:pt x="1144" y="1321"/>
                        <a:pt x="1024" y="941"/>
                      </a:cubicBezTo>
                      <a:cubicBezTo>
                        <a:pt x="904" y="562"/>
                        <a:pt x="1169" y="89"/>
                        <a:pt x="1107" y="8"/>
                      </a:cubicBezTo>
                      <a:cubicBezTo>
                        <a:pt x="1103" y="3"/>
                        <a:pt x="1098" y="1"/>
                        <a:pt x="109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9" name="Google Shape;1379;p35"/>
                <p:cNvSpPr/>
                <p:nvPr/>
              </p:nvSpPr>
              <p:spPr>
                <a:xfrm>
                  <a:off x="4702250" y="606075"/>
                  <a:ext cx="126850" cy="111450"/>
                </a:xfrm>
                <a:custGeom>
                  <a:avLst/>
                  <a:gdLst/>
                  <a:ahLst/>
                  <a:cxnLst/>
                  <a:rect l="l" t="t" r="r" b="b"/>
                  <a:pathLst>
                    <a:path w="5074" h="4458" extrusionOk="0">
                      <a:moveTo>
                        <a:pt x="943" y="0"/>
                      </a:moveTo>
                      <a:cubicBezTo>
                        <a:pt x="839" y="0"/>
                        <a:pt x="758" y="772"/>
                        <a:pt x="758" y="772"/>
                      </a:cubicBezTo>
                      <a:cubicBezTo>
                        <a:pt x="667" y="862"/>
                        <a:pt x="139" y="772"/>
                        <a:pt x="70" y="902"/>
                      </a:cubicBezTo>
                      <a:cubicBezTo>
                        <a:pt x="0" y="1032"/>
                        <a:pt x="476" y="987"/>
                        <a:pt x="1018" y="1143"/>
                      </a:cubicBezTo>
                      <a:cubicBezTo>
                        <a:pt x="1559" y="1300"/>
                        <a:pt x="2055" y="2508"/>
                        <a:pt x="2027" y="2596"/>
                      </a:cubicBezTo>
                      <a:cubicBezTo>
                        <a:pt x="2000" y="2682"/>
                        <a:pt x="1567" y="2660"/>
                        <a:pt x="1538" y="2672"/>
                      </a:cubicBezTo>
                      <a:cubicBezTo>
                        <a:pt x="1509" y="2685"/>
                        <a:pt x="1937" y="2955"/>
                        <a:pt x="2290" y="2977"/>
                      </a:cubicBezTo>
                      <a:cubicBezTo>
                        <a:pt x="2644" y="2999"/>
                        <a:pt x="2744" y="3173"/>
                        <a:pt x="2744" y="3173"/>
                      </a:cubicBezTo>
                      <a:cubicBezTo>
                        <a:pt x="3217" y="3856"/>
                        <a:pt x="4633" y="4458"/>
                        <a:pt x="4881" y="4458"/>
                      </a:cubicBezTo>
                      <a:cubicBezTo>
                        <a:pt x="4890" y="4458"/>
                        <a:pt x="4897" y="4457"/>
                        <a:pt x="4903" y="4456"/>
                      </a:cubicBezTo>
                      <a:cubicBezTo>
                        <a:pt x="5074" y="4412"/>
                        <a:pt x="4802" y="3667"/>
                        <a:pt x="4561" y="3224"/>
                      </a:cubicBezTo>
                      <a:cubicBezTo>
                        <a:pt x="4318" y="2780"/>
                        <a:pt x="3074" y="1892"/>
                        <a:pt x="2535" y="1650"/>
                      </a:cubicBezTo>
                      <a:cubicBezTo>
                        <a:pt x="1998" y="1407"/>
                        <a:pt x="1693" y="1376"/>
                        <a:pt x="1364" y="1037"/>
                      </a:cubicBezTo>
                      <a:cubicBezTo>
                        <a:pt x="1033" y="699"/>
                        <a:pt x="1063" y="56"/>
                        <a:pt x="954" y="3"/>
                      </a:cubicBezTo>
                      <a:cubicBezTo>
                        <a:pt x="950" y="1"/>
                        <a:pt x="947" y="0"/>
                        <a:pt x="94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0" name="Google Shape;1380;p35"/>
                <p:cNvSpPr/>
                <p:nvPr/>
              </p:nvSpPr>
              <p:spPr>
                <a:xfrm>
                  <a:off x="5107350" y="633425"/>
                  <a:ext cx="40725" cy="125725"/>
                </a:xfrm>
                <a:custGeom>
                  <a:avLst/>
                  <a:gdLst/>
                  <a:ahLst/>
                  <a:cxnLst/>
                  <a:rect l="l" t="t" r="r" b="b"/>
                  <a:pathLst>
                    <a:path w="1629" h="5029" extrusionOk="0">
                      <a:moveTo>
                        <a:pt x="1226" y="1"/>
                      </a:moveTo>
                      <a:cubicBezTo>
                        <a:pt x="1116" y="1"/>
                        <a:pt x="678" y="360"/>
                        <a:pt x="678" y="360"/>
                      </a:cubicBezTo>
                      <a:cubicBezTo>
                        <a:pt x="678" y="360"/>
                        <a:pt x="677" y="360"/>
                        <a:pt x="677" y="360"/>
                      </a:cubicBezTo>
                      <a:cubicBezTo>
                        <a:pt x="573" y="360"/>
                        <a:pt x="330" y="29"/>
                        <a:pt x="205" y="29"/>
                      </a:cubicBezTo>
                      <a:cubicBezTo>
                        <a:pt x="199" y="29"/>
                        <a:pt x="193" y="30"/>
                        <a:pt x="187" y="32"/>
                      </a:cubicBezTo>
                      <a:cubicBezTo>
                        <a:pt x="70" y="69"/>
                        <a:pt x="382" y="323"/>
                        <a:pt x="613" y="738"/>
                      </a:cubicBezTo>
                      <a:cubicBezTo>
                        <a:pt x="846" y="1153"/>
                        <a:pt x="430" y="2170"/>
                        <a:pt x="363" y="2206"/>
                      </a:cubicBezTo>
                      <a:cubicBezTo>
                        <a:pt x="359" y="2209"/>
                        <a:pt x="354" y="2210"/>
                        <a:pt x="349" y="2210"/>
                      </a:cubicBezTo>
                      <a:cubicBezTo>
                        <a:pt x="265" y="2210"/>
                        <a:pt x="46" y="1972"/>
                        <a:pt x="23" y="1964"/>
                      </a:cubicBezTo>
                      <a:cubicBezTo>
                        <a:pt x="22" y="1963"/>
                        <a:pt x="22" y="1963"/>
                        <a:pt x="22" y="1963"/>
                      </a:cubicBezTo>
                      <a:lnTo>
                        <a:pt x="22" y="1963"/>
                      </a:lnTo>
                      <a:cubicBezTo>
                        <a:pt x="0" y="1963"/>
                        <a:pt x="98" y="2371"/>
                        <a:pt x="295" y="2590"/>
                      </a:cubicBezTo>
                      <a:cubicBezTo>
                        <a:pt x="493" y="2813"/>
                        <a:pt x="452" y="2976"/>
                        <a:pt x="452" y="2976"/>
                      </a:cubicBezTo>
                      <a:cubicBezTo>
                        <a:pt x="329" y="3690"/>
                        <a:pt x="862" y="4948"/>
                        <a:pt x="991" y="5022"/>
                      </a:cubicBezTo>
                      <a:cubicBezTo>
                        <a:pt x="998" y="5026"/>
                        <a:pt x="1006" y="5029"/>
                        <a:pt x="1014" y="5029"/>
                      </a:cubicBezTo>
                      <a:cubicBezTo>
                        <a:pt x="1150" y="5029"/>
                        <a:pt x="1403" y="4466"/>
                        <a:pt x="1512" y="4080"/>
                      </a:cubicBezTo>
                      <a:cubicBezTo>
                        <a:pt x="1629" y="3671"/>
                        <a:pt x="1406" y="2402"/>
                        <a:pt x="1226" y="1939"/>
                      </a:cubicBezTo>
                      <a:cubicBezTo>
                        <a:pt x="1047" y="1474"/>
                        <a:pt x="882" y="1276"/>
                        <a:pt x="885" y="878"/>
                      </a:cubicBezTo>
                      <a:cubicBezTo>
                        <a:pt x="886" y="479"/>
                        <a:pt x="1283" y="111"/>
                        <a:pt x="1250" y="15"/>
                      </a:cubicBezTo>
                      <a:cubicBezTo>
                        <a:pt x="1247" y="5"/>
                        <a:pt x="1238" y="1"/>
                        <a:pt x="122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1" name="Google Shape;1381;p35"/>
                <p:cNvSpPr/>
                <p:nvPr/>
              </p:nvSpPr>
              <p:spPr>
                <a:xfrm rot="-3270457">
                  <a:off x="5379961" y="1364809"/>
                  <a:ext cx="59251" cy="123451"/>
                </a:xfrm>
                <a:custGeom>
                  <a:avLst/>
                  <a:gdLst/>
                  <a:ahLst/>
                  <a:cxnLst/>
                  <a:rect l="l" t="t" r="r" b="b"/>
                  <a:pathLst>
                    <a:path w="2370" h="4938" extrusionOk="0">
                      <a:moveTo>
                        <a:pt x="1117" y="1"/>
                      </a:moveTo>
                      <a:cubicBezTo>
                        <a:pt x="1021" y="1"/>
                        <a:pt x="661" y="481"/>
                        <a:pt x="661" y="481"/>
                      </a:cubicBezTo>
                      <a:cubicBezTo>
                        <a:pt x="656" y="482"/>
                        <a:pt x="651" y="483"/>
                        <a:pt x="646" y="483"/>
                      </a:cubicBezTo>
                      <a:cubicBezTo>
                        <a:pt x="538" y="483"/>
                        <a:pt x="272" y="269"/>
                        <a:pt x="144" y="269"/>
                      </a:cubicBezTo>
                      <a:cubicBezTo>
                        <a:pt x="130" y="269"/>
                        <a:pt x="117" y="272"/>
                        <a:pt x="106" y="278"/>
                      </a:cubicBezTo>
                      <a:cubicBezTo>
                        <a:pt x="1" y="343"/>
                        <a:pt x="364" y="515"/>
                        <a:pt x="688" y="863"/>
                      </a:cubicBezTo>
                      <a:cubicBezTo>
                        <a:pt x="1013" y="1211"/>
                        <a:pt x="849" y="2298"/>
                        <a:pt x="792" y="2349"/>
                      </a:cubicBezTo>
                      <a:cubicBezTo>
                        <a:pt x="786" y="2355"/>
                        <a:pt x="776" y="2357"/>
                        <a:pt x="764" y="2357"/>
                      </a:cubicBezTo>
                      <a:cubicBezTo>
                        <a:pt x="670" y="2357"/>
                        <a:pt x="428" y="2196"/>
                        <a:pt x="405" y="2194"/>
                      </a:cubicBezTo>
                      <a:cubicBezTo>
                        <a:pt x="404" y="2194"/>
                        <a:pt x="404" y="2194"/>
                        <a:pt x="404" y="2194"/>
                      </a:cubicBezTo>
                      <a:lnTo>
                        <a:pt x="404" y="2194"/>
                      </a:lnTo>
                      <a:cubicBezTo>
                        <a:pt x="379" y="2194"/>
                        <a:pt x="572" y="2570"/>
                        <a:pt x="817" y="2737"/>
                      </a:cubicBezTo>
                      <a:cubicBezTo>
                        <a:pt x="1063" y="2907"/>
                        <a:pt x="1061" y="3076"/>
                        <a:pt x="1061" y="3076"/>
                      </a:cubicBezTo>
                      <a:cubicBezTo>
                        <a:pt x="1110" y="3799"/>
                        <a:pt x="1928" y="4893"/>
                        <a:pt x="2070" y="4935"/>
                      </a:cubicBezTo>
                      <a:cubicBezTo>
                        <a:pt x="2074" y="4937"/>
                        <a:pt x="2079" y="4937"/>
                        <a:pt x="2083" y="4937"/>
                      </a:cubicBezTo>
                      <a:cubicBezTo>
                        <a:pt x="2220" y="4937"/>
                        <a:pt x="2338" y="4309"/>
                        <a:pt x="2354" y="3897"/>
                      </a:cubicBezTo>
                      <a:cubicBezTo>
                        <a:pt x="2370" y="3472"/>
                        <a:pt x="1852" y="2292"/>
                        <a:pt x="1567" y="1884"/>
                      </a:cubicBezTo>
                      <a:cubicBezTo>
                        <a:pt x="1284" y="1476"/>
                        <a:pt x="1077" y="1322"/>
                        <a:pt x="984" y="935"/>
                      </a:cubicBezTo>
                      <a:cubicBezTo>
                        <a:pt x="891" y="547"/>
                        <a:pt x="1190" y="95"/>
                        <a:pt x="1134" y="10"/>
                      </a:cubicBezTo>
                      <a:cubicBezTo>
                        <a:pt x="1130" y="3"/>
                        <a:pt x="1124" y="1"/>
                        <a:pt x="111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2" name="Google Shape;1382;p35"/>
                <p:cNvSpPr/>
                <p:nvPr/>
              </p:nvSpPr>
              <p:spPr>
                <a:xfrm>
                  <a:off x="4762300" y="833300"/>
                  <a:ext cx="110600" cy="52775"/>
                </a:xfrm>
                <a:custGeom>
                  <a:avLst/>
                  <a:gdLst/>
                  <a:ahLst/>
                  <a:cxnLst/>
                  <a:rect l="l" t="t" r="r" b="b"/>
                  <a:pathLst>
                    <a:path w="4424" h="2111" extrusionOk="0">
                      <a:moveTo>
                        <a:pt x="347" y="0"/>
                      </a:moveTo>
                      <a:cubicBezTo>
                        <a:pt x="258" y="0"/>
                        <a:pt x="434" y="658"/>
                        <a:pt x="434" y="658"/>
                      </a:cubicBezTo>
                      <a:cubicBezTo>
                        <a:pt x="398" y="759"/>
                        <a:pt x="12" y="873"/>
                        <a:pt x="3" y="997"/>
                      </a:cubicBezTo>
                      <a:cubicBezTo>
                        <a:pt x="1" y="1025"/>
                        <a:pt x="15" y="1036"/>
                        <a:pt x="43" y="1036"/>
                      </a:cubicBezTo>
                      <a:cubicBezTo>
                        <a:pt x="139" y="1036"/>
                        <a:pt x="398" y="905"/>
                        <a:pt x="719" y="853"/>
                      </a:cubicBezTo>
                      <a:cubicBezTo>
                        <a:pt x="736" y="851"/>
                        <a:pt x="754" y="849"/>
                        <a:pt x="773" y="849"/>
                      </a:cubicBezTo>
                      <a:cubicBezTo>
                        <a:pt x="1190" y="849"/>
                        <a:pt x="1819" y="1544"/>
                        <a:pt x="1825" y="1616"/>
                      </a:cubicBezTo>
                      <a:cubicBezTo>
                        <a:pt x="1831" y="1693"/>
                        <a:pt x="1529" y="1825"/>
                        <a:pt x="1513" y="1845"/>
                      </a:cubicBezTo>
                      <a:cubicBezTo>
                        <a:pt x="1504" y="1857"/>
                        <a:pt x="1613" y="1880"/>
                        <a:pt x="1754" y="1880"/>
                      </a:cubicBezTo>
                      <a:cubicBezTo>
                        <a:pt x="1868" y="1880"/>
                        <a:pt x="2003" y="1865"/>
                        <a:pt x="2113" y="1818"/>
                      </a:cubicBezTo>
                      <a:cubicBezTo>
                        <a:pt x="2200" y="1781"/>
                        <a:pt x="2271" y="1769"/>
                        <a:pt x="2326" y="1769"/>
                      </a:cubicBezTo>
                      <a:cubicBezTo>
                        <a:pt x="2429" y="1769"/>
                        <a:pt x="2480" y="1811"/>
                        <a:pt x="2480" y="1811"/>
                      </a:cubicBezTo>
                      <a:cubicBezTo>
                        <a:pt x="2809" y="2039"/>
                        <a:pt x="3386" y="2111"/>
                        <a:pt x="3808" y="2111"/>
                      </a:cubicBezTo>
                      <a:cubicBezTo>
                        <a:pt x="4076" y="2111"/>
                        <a:pt x="4281" y="2082"/>
                        <a:pt x="4321" y="2046"/>
                      </a:cubicBezTo>
                      <a:cubicBezTo>
                        <a:pt x="4424" y="1953"/>
                        <a:pt x="4025" y="1476"/>
                        <a:pt x="3733" y="1220"/>
                      </a:cubicBezTo>
                      <a:cubicBezTo>
                        <a:pt x="3441" y="964"/>
                        <a:pt x="2341" y="716"/>
                        <a:pt x="1902" y="716"/>
                      </a:cubicBezTo>
                      <a:cubicBezTo>
                        <a:pt x="1901" y="716"/>
                        <a:pt x="1900" y="716"/>
                        <a:pt x="1899" y="716"/>
                      </a:cubicBezTo>
                      <a:cubicBezTo>
                        <a:pt x="1669" y="716"/>
                        <a:pt x="1500" y="739"/>
                        <a:pt x="1344" y="739"/>
                      </a:cubicBezTo>
                      <a:cubicBezTo>
                        <a:pt x="1204" y="739"/>
                        <a:pt x="1076" y="721"/>
                        <a:pt x="923" y="652"/>
                      </a:cubicBezTo>
                      <a:cubicBezTo>
                        <a:pt x="601" y="507"/>
                        <a:pt x="436" y="4"/>
                        <a:pt x="347" y="0"/>
                      </a:cubicBezTo>
                      <a:cubicBezTo>
                        <a:pt x="347" y="0"/>
                        <a:pt x="347" y="0"/>
                        <a:pt x="34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3" name="Google Shape;1383;p35"/>
                <p:cNvSpPr/>
                <p:nvPr/>
              </p:nvSpPr>
              <p:spPr>
                <a:xfrm rot="-3648610">
                  <a:off x="5318314" y="1484775"/>
                  <a:ext cx="38400" cy="111524"/>
                </a:xfrm>
                <a:custGeom>
                  <a:avLst/>
                  <a:gdLst/>
                  <a:ahLst/>
                  <a:cxnLst/>
                  <a:rect l="l" t="t" r="r" b="b"/>
                  <a:pathLst>
                    <a:path w="1536" h="4461" extrusionOk="0">
                      <a:moveTo>
                        <a:pt x="1307" y="1"/>
                      </a:moveTo>
                      <a:cubicBezTo>
                        <a:pt x="1199" y="1"/>
                        <a:pt x="746" y="329"/>
                        <a:pt x="746" y="329"/>
                      </a:cubicBezTo>
                      <a:cubicBezTo>
                        <a:pt x="745" y="329"/>
                        <a:pt x="745" y="329"/>
                        <a:pt x="745" y="329"/>
                      </a:cubicBezTo>
                      <a:cubicBezTo>
                        <a:pt x="642" y="329"/>
                        <a:pt x="418" y="44"/>
                        <a:pt x="295" y="44"/>
                      </a:cubicBezTo>
                      <a:cubicBezTo>
                        <a:pt x="288" y="44"/>
                        <a:pt x="281" y="45"/>
                        <a:pt x="275" y="47"/>
                      </a:cubicBezTo>
                      <a:cubicBezTo>
                        <a:pt x="156" y="83"/>
                        <a:pt x="454" y="302"/>
                        <a:pt x="665" y="665"/>
                      </a:cubicBezTo>
                      <a:cubicBezTo>
                        <a:pt x="876" y="1028"/>
                        <a:pt x="418" y="1938"/>
                        <a:pt x="348" y="1971"/>
                      </a:cubicBezTo>
                      <a:cubicBezTo>
                        <a:pt x="344" y="1973"/>
                        <a:pt x="338" y="1974"/>
                        <a:pt x="332" y="1974"/>
                      </a:cubicBezTo>
                      <a:cubicBezTo>
                        <a:pt x="249" y="1974"/>
                        <a:pt x="46" y="1769"/>
                        <a:pt x="23" y="1762"/>
                      </a:cubicBezTo>
                      <a:cubicBezTo>
                        <a:pt x="22" y="1762"/>
                        <a:pt x="22" y="1762"/>
                        <a:pt x="22" y="1762"/>
                      </a:cubicBezTo>
                      <a:lnTo>
                        <a:pt x="22" y="1762"/>
                      </a:lnTo>
                      <a:cubicBezTo>
                        <a:pt x="1" y="1762"/>
                        <a:pt x="79" y="2121"/>
                        <a:pt x="264" y="2313"/>
                      </a:cubicBezTo>
                      <a:cubicBezTo>
                        <a:pt x="451" y="2506"/>
                        <a:pt x="402" y="2651"/>
                        <a:pt x="402" y="2651"/>
                      </a:cubicBezTo>
                      <a:cubicBezTo>
                        <a:pt x="247" y="3286"/>
                        <a:pt x="717" y="4391"/>
                        <a:pt x="841" y="4455"/>
                      </a:cubicBezTo>
                      <a:cubicBezTo>
                        <a:pt x="848" y="4459"/>
                        <a:pt x="855" y="4460"/>
                        <a:pt x="863" y="4460"/>
                      </a:cubicBezTo>
                      <a:cubicBezTo>
                        <a:pt x="997" y="4460"/>
                        <a:pt x="1274" y="3955"/>
                        <a:pt x="1402" y="3611"/>
                      </a:cubicBezTo>
                      <a:cubicBezTo>
                        <a:pt x="1536" y="3245"/>
                        <a:pt x="1374" y="2125"/>
                        <a:pt x="1216" y="1717"/>
                      </a:cubicBezTo>
                      <a:cubicBezTo>
                        <a:pt x="1060" y="1310"/>
                        <a:pt x="907" y="1137"/>
                        <a:pt x="927" y="784"/>
                      </a:cubicBezTo>
                      <a:cubicBezTo>
                        <a:pt x="946" y="431"/>
                        <a:pt x="1357" y="98"/>
                        <a:pt x="1329" y="12"/>
                      </a:cubicBezTo>
                      <a:cubicBezTo>
                        <a:pt x="1326" y="4"/>
                        <a:pt x="1319" y="1"/>
                        <a:pt x="130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4" name="Google Shape;1384;p35"/>
                <p:cNvSpPr/>
                <p:nvPr/>
              </p:nvSpPr>
              <p:spPr>
                <a:xfrm>
                  <a:off x="5236400" y="779325"/>
                  <a:ext cx="40650" cy="111275"/>
                </a:xfrm>
                <a:custGeom>
                  <a:avLst/>
                  <a:gdLst/>
                  <a:ahLst/>
                  <a:cxnLst/>
                  <a:rect l="l" t="t" r="r" b="b"/>
                  <a:pathLst>
                    <a:path w="1626" h="4451" extrusionOk="0">
                      <a:moveTo>
                        <a:pt x="573" y="0"/>
                      </a:moveTo>
                      <a:cubicBezTo>
                        <a:pt x="571" y="0"/>
                        <a:pt x="568" y="1"/>
                        <a:pt x="566" y="1"/>
                      </a:cubicBezTo>
                      <a:cubicBezTo>
                        <a:pt x="443" y="16"/>
                        <a:pt x="700" y="281"/>
                        <a:pt x="848" y="675"/>
                      </a:cubicBezTo>
                      <a:cubicBezTo>
                        <a:pt x="996" y="1067"/>
                        <a:pt x="392" y="1888"/>
                        <a:pt x="319" y="1909"/>
                      </a:cubicBezTo>
                      <a:cubicBezTo>
                        <a:pt x="316" y="1910"/>
                        <a:pt x="313" y="1910"/>
                        <a:pt x="310" y="1910"/>
                      </a:cubicBezTo>
                      <a:cubicBezTo>
                        <a:pt x="231" y="1910"/>
                        <a:pt x="54" y="1661"/>
                        <a:pt x="33" y="1649"/>
                      </a:cubicBezTo>
                      <a:cubicBezTo>
                        <a:pt x="33" y="1649"/>
                        <a:pt x="32" y="1649"/>
                        <a:pt x="32" y="1649"/>
                      </a:cubicBezTo>
                      <a:lnTo>
                        <a:pt x="32" y="1649"/>
                      </a:lnTo>
                      <a:cubicBezTo>
                        <a:pt x="10" y="1649"/>
                        <a:pt x="29" y="2014"/>
                        <a:pt x="179" y="2232"/>
                      </a:cubicBezTo>
                      <a:cubicBezTo>
                        <a:pt x="331" y="2454"/>
                        <a:pt x="258" y="2590"/>
                        <a:pt x="258" y="2590"/>
                      </a:cubicBezTo>
                      <a:cubicBezTo>
                        <a:pt x="1" y="3190"/>
                        <a:pt x="281" y="4357"/>
                        <a:pt x="392" y="4441"/>
                      </a:cubicBezTo>
                      <a:cubicBezTo>
                        <a:pt x="401" y="4448"/>
                        <a:pt x="411" y="4451"/>
                        <a:pt x="422" y="4451"/>
                      </a:cubicBezTo>
                      <a:cubicBezTo>
                        <a:pt x="562" y="4451"/>
                        <a:pt x="907" y="4013"/>
                        <a:pt x="1086" y="3701"/>
                      </a:cubicBezTo>
                      <a:cubicBezTo>
                        <a:pt x="1279" y="3364"/>
                        <a:pt x="1304" y="2232"/>
                        <a:pt x="1217" y="1804"/>
                      </a:cubicBezTo>
                      <a:cubicBezTo>
                        <a:pt x="1130" y="1377"/>
                        <a:pt x="1008" y="1180"/>
                        <a:pt x="1087" y="836"/>
                      </a:cubicBezTo>
                      <a:cubicBezTo>
                        <a:pt x="1165" y="490"/>
                        <a:pt x="1625" y="230"/>
                        <a:pt x="1611" y="141"/>
                      </a:cubicBezTo>
                      <a:cubicBezTo>
                        <a:pt x="1609" y="130"/>
                        <a:pt x="1597" y="125"/>
                        <a:pt x="1579" y="125"/>
                      </a:cubicBezTo>
                      <a:cubicBezTo>
                        <a:pt x="1451" y="125"/>
                        <a:pt x="984" y="356"/>
                        <a:pt x="984" y="356"/>
                      </a:cubicBezTo>
                      <a:cubicBezTo>
                        <a:pt x="879" y="342"/>
                        <a:pt x="697" y="0"/>
                        <a:pt x="5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5" name="Google Shape;1385;p35"/>
                <p:cNvSpPr/>
                <p:nvPr/>
              </p:nvSpPr>
              <p:spPr>
                <a:xfrm>
                  <a:off x="4859950" y="859700"/>
                  <a:ext cx="185550" cy="106825"/>
                </a:xfrm>
                <a:custGeom>
                  <a:avLst/>
                  <a:gdLst/>
                  <a:ahLst/>
                  <a:cxnLst/>
                  <a:rect l="l" t="t" r="r" b="b"/>
                  <a:pathLst>
                    <a:path w="7422" h="4273" extrusionOk="0">
                      <a:moveTo>
                        <a:pt x="1368" y="0"/>
                      </a:moveTo>
                      <a:cubicBezTo>
                        <a:pt x="1356" y="0"/>
                        <a:pt x="1347" y="13"/>
                        <a:pt x="1342" y="43"/>
                      </a:cubicBezTo>
                      <a:cubicBezTo>
                        <a:pt x="1292" y="360"/>
                        <a:pt x="1607" y="1264"/>
                        <a:pt x="1464" y="1480"/>
                      </a:cubicBezTo>
                      <a:cubicBezTo>
                        <a:pt x="1321" y="1697"/>
                        <a:pt x="0" y="2528"/>
                        <a:pt x="159" y="2570"/>
                      </a:cubicBezTo>
                      <a:cubicBezTo>
                        <a:pt x="164" y="2571"/>
                        <a:pt x="171" y="2572"/>
                        <a:pt x="179" y="2572"/>
                      </a:cubicBezTo>
                      <a:cubicBezTo>
                        <a:pt x="399" y="2572"/>
                        <a:pt x="1619" y="2089"/>
                        <a:pt x="2071" y="2089"/>
                      </a:cubicBezTo>
                      <a:cubicBezTo>
                        <a:pt x="2113" y="2089"/>
                        <a:pt x="2148" y="2093"/>
                        <a:pt x="2176" y="2102"/>
                      </a:cubicBezTo>
                      <a:cubicBezTo>
                        <a:pt x="2506" y="2215"/>
                        <a:pt x="3590" y="3437"/>
                        <a:pt x="3590" y="3437"/>
                      </a:cubicBezTo>
                      <a:cubicBezTo>
                        <a:pt x="3590" y="3437"/>
                        <a:pt x="2832" y="3767"/>
                        <a:pt x="2977" y="3817"/>
                      </a:cubicBezTo>
                      <a:cubicBezTo>
                        <a:pt x="3026" y="3834"/>
                        <a:pt x="3181" y="3837"/>
                        <a:pt x="3369" y="3837"/>
                      </a:cubicBezTo>
                      <a:cubicBezTo>
                        <a:pt x="3467" y="3837"/>
                        <a:pt x="3575" y="3836"/>
                        <a:pt x="3681" y="3836"/>
                      </a:cubicBezTo>
                      <a:cubicBezTo>
                        <a:pt x="3964" y="3836"/>
                        <a:pt x="4234" y="3842"/>
                        <a:pt x="4292" y="3884"/>
                      </a:cubicBezTo>
                      <a:cubicBezTo>
                        <a:pt x="4404" y="3965"/>
                        <a:pt x="5301" y="4272"/>
                        <a:pt x="6052" y="4272"/>
                      </a:cubicBezTo>
                      <a:cubicBezTo>
                        <a:pt x="6103" y="4272"/>
                        <a:pt x="6153" y="4271"/>
                        <a:pt x="6203" y="4268"/>
                      </a:cubicBezTo>
                      <a:cubicBezTo>
                        <a:pt x="6980" y="4221"/>
                        <a:pt x="7411" y="4216"/>
                        <a:pt x="7395" y="4051"/>
                      </a:cubicBezTo>
                      <a:lnTo>
                        <a:pt x="7396" y="4051"/>
                      </a:lnTo>
                      <a:cubicBezTo>
                        <a:pt x="7396" y="4051"/>
                        <a:pt x="7421" y="2756"/>
                        <a:pt x="5657" y="2040"/>
                      </a:cubicBezTo>
                      <a:cubicBezTo>
                        <a:pt x="5657" y="2040"/>
                        <a:pt x="5155" y="1754"/>
                        <a:pt x="4979" y="1590"/>
                      </a:cubicBezTo>
                      <a:cubicBezTo>
                        <a:pt x="4835" y="1456"/>
                        <a:pt x="4587" y="1113"/>
                        <a:pt x="4480" y="1113"/>
                      </a:cubicBezTo>
                      <a:cubicBezTo>
                        <a:pt x="4458" y="1113"/>
                        <a:pt x="4441" y="1128"/>
                        <a:pt x="4433" y="1163"/>
                      </a:cubicBezTo>
                      <a:cubicBezTo>
                        <a:pt x="4387" y="1366"/>
                        <a:pt x="4462" y="1623"/>
                        <a:pt x="4316" y="1677"/>
                      </a:cubicBezTo>
                      <a:cubicBezTo>
                        <a:pt x="4234" y="1708"/>
                        <a:pt x="3763" y="1754"/>
                        <a:pt x="3299" y="1754"/>
                      </a:cubicBezTo>
                      <a:cubicBezTo>
                        <a:pt x="2943" y="1754"/>
                        <a:pt x="2591" y="1727"/>
                        <a:pt x="2423" y="1645"/>
                      </a:cubicBezTo>
                      <a:cubicBezTo>
                        <a:pt x="2038" y="1456"/>
                        <a:pt x="1973" y="1376"/>
                        <a:pt x="1952" y="1334"/>
                      </a:cubicBezTo>
                      <a:cubicBezTo>
                        <a:pt x="1934" y="1297"/>
                        <a:pt x="1487" y="0"/>
                        <a:pt x="13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6" name="Google Shape;1386;p35"/>
                <p:cNvSpPr/>
                <p:nvPr/>
              </p:nvSpPr>
              <p:spPr>
                <a:xfrm rot="-2700000">
                  <a:off x="5513460" y="1338187"/>
                  <a:ext cx="133349" cy="176698"/>
                </a:xfrm>
                <a:custGeom>
                  <a:avLst/>
                  <a:gdLst/>
                  <a:ahLst/>
                  <a:cxnLst/>
                  <a:rect l="l" t="t" r="r" b="b"/>
                  <a:pathLst>
                    <a:path w="5334" h="7068" extrusionOk="0">
                      <a:moveTo>
                        <a:pt x="2619" y="0"/>
                      </a:moveTo>
                      <a:cubicBezTo>
                        <a:pt x="2610" y="0"/>
                        <a:pt x="2598" y="6"/>
                        <a:pt x="2582" y="19"/>
                      </a:cubicBezTo>
                      <a:cubicBezTo>
                        <a:pt x="2333" y="223"/>
                        <a:pt x="1970" y="1109"/>
                        <a:pt x="1720" y="1176"/>
                      </a:cubicBezTo>
                      <a:cubicBezTo>
                        <a:pt x="1689" y="1184"/>
                        <a:pt x="1640" y="1188"/>
                        <a:pt x="1576" y="1188"/>
                      </a:cubicBezTo>
                      <a:cubicBezTo>
                        <a:pt x="1232" y="1188"/>
                        <a:pt x="484" y="1086"/>
                        <a:pt x="165" y="1086"/>
                      </a:cubicBezTo>
                      <a:cubicBezTo>
                        <a:pt x="59" y="1086"/>
                        <a:pt x="0" y="1097"/>
                        <a:pt x="20" y="1127"/>
                      </a:cubicBezTo>
                      <a:cubicBezTo>
                        <a:pt x="110" y="1264"/>
                        <a:pt x="1667" y="1810"/>
                        <a:pt x="1840" y="2113"/>
                      </a:cubicBezTo>
                      <a:cubicBezTo>
                        <a:pt x="2012" y="2418"/>
                        <a:pt x="2014" y="4051"/>
                        <a:pt x="2014" y="4051"/>
                      </a:cubicBezTo>
                      <a:cubicBezTo>
                        <a:pt x="2014" y="4051"/>
                        <a:pt x="1518" y="3890"/>
                        <a:pt x="1351" y="3890"/>
                      </a:cubicBezTo>
                      <a:cubicBezTo>
                        <a:pt x="1308" y="3890"/>
                        <a:pt x="1287" y="3901"/>
                        <a:pt x="1303" y="3928"/>
                      </a:cubicBezTo>
                      <a:cubicBezTo>
                        <a:pt x="1378" y="4061"/>
                        <a:pt x="2210" y="4706"/>
                        <a:pt x="2244" y="4851"/>
                      </a:cubicBezTo>
                      <a:cubicBezTo>
                        <a:pt x="2276" y="4996"/>
                        <a:pt x="2806" y="5925"/>
                        <a:pt x="3419" y="6405"/>
                      </a:cubicBezTo>
                      <a:cubicBezTo>
                        <a:pt x="3929" y="6805"/>
                        <a:pt x="4240" y="7067"/>
                        <a:pt x="4386" y="7067"/>
                      </a:cubicBezTo>
                      <a:cubicBezTo>
                        <a:pt x="4416" y="7067"/>
                        <a:pt x="4439" y="7057"/>
                        <a:pt x="4455" y="7034"/>
                      </a:cubicBezTo>
                      <a:cubicBezTo>
                        <a:pt x="4455" y="7034"/>
                        <a:pt x="5333" y="6081"/>
                        <a:pt x="4486" y="4375"/>
                      </a:cubicBezTo>
                      <a:cubicBezTo>
                        <a:pt x="4486" y="4375"/>
                        <a:pt x="4301" y="3828"/>
                        <a:pt x="4278" y="3590"/>
                      </a:cubicBezTo>
                      <a:cubicBezTo>
                        <a:pt x="4257" y="3374"/>
                        <a:pt x="4310" y="2890"/>
                        <a:pt x="4194" y="2890"/>
                      </a:cubicBezTo>
                      <a:cubicBezTo>
                        <a:pt x="4182" y="2890"/>
                        <a:pt x="4168" y="2895"/>
                        <a:pt x="4152" y="2907"/>
                      </a:cubicBezTo>
                      <a:cubicBezTo>
                        <a:pt x="4001" y="3016"/>
                        <a:pt x="3892" y="3222"/>
                        <a:pt x="3767" y="3222"/>
                      </a:cubicBezTo>
                      <a:cubicBezTo>
                        <a:pt x="3753" y="3222"/>
                        <a:pt x="3738" y="3220"/>
                        <a:pt x="3724" y="3214"/>
                      </a:cubicBezTo>
                      <a:cubicBezTo>
                        <a:pt x="3579" y="3158"/>
                        <a:pt x="2493" y="2332"/>
                        <a:pt x="2329" y="1935"/>
                      </a:cubicBezTo>
                      <a:cubicBezTo>
                        <a:pt x="2166" y="1539"/>
                        <a:pt x="2170" y="1436"/>
                        <a:pt x="2182" y="1391"/>
                      </a:cubicBezTo>
                      <a:cubicBezTo>
                        <a:pt x="2194" y="1349"/>
                        <a:pt x="2753" y="0"/>
                        <a:pt x="261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7" name="Google Shape;1387;p35"/>
                <p:cNvSpPr/>
                <p:nvPr/>
              </p:nvSpPr>
              <p:spPr>
                <a:xfrm>
                  <a:off x="5026825" y="638775"/>
                  <a:ext cx="65650" cy="136400"/>
                </a:xfrm>
                <a:custGeom>
                  <a:avLst/>
                  <a:gdLst/>
                  <a:ahLst/>
                  <a:cxnLst/>
                  <a:rect l="l" t="t" r="r" b="b"/>
                  <a:pathLst>
                    <a:path w="2626" h="5456" extrusionOk="0">
                      <a:moveTo>
                        <a:pt x="2118" y="1"/>
                      </a:moveTo>
                      <a:cubicBezTo>
                        <a:pt x="2112" y="1"/>
                        <a:pt x="2104" y="2"/>
                        <a:pt x="2095" y="6"/>
                      </a:cubicBezTo>
                      <a:cubicBezTo>
                        <a:pt x="1870" y="88"/>
                        <a:pt x="1403" y="614"/>
                        <a:pt x="1204" y="614"/>
                      </a:cubicBezTo>
                      <a:cubicBezTo>
                        <a:pt x="1202" y="614"/>
                        <a:pt x="1199" y="614"/>
                        <a:pt x="1197" y="614"/>
                      </a:cubicBezTo>
                      <a:cubicBezTo>
                        <a:pt x="1021" y="602"/>
                        <a:pt x="163" y="143"/>
                        <a:pt x="22" y="143"/>
                      </a:cubicBezTo>
                      <a:cubicBezTo>
                        <a:pt x="7" y="143"/>
                        <a:pt x="0" y="148"/>
                        <a:pt x="3" y="160"/>
                      </a:cubicBezTo>
                      <a:cubicBezTo>
                        <a:pt x="33" y="278"/>
                        <a:pt x="1002" y="1050"/>
                        <a:pt x="1050" y="1309"/>
                      </a:cubicBezTo>
                      <a:cubicBezTo>
                        <a:pt x="1098" y="1566"/>
                        <a:pt x="695" y="2727"/>
                        <a:pt x="695" y="2727"/>
                      </a:cubicBezTo>
                      <a:cubicBezTo>
                        <a:pt x="695" y="2727"/>
                        <a:pt x="322" y="2443"/>
                        <a:pt x="237" y="2443"/>
                      </a:cubicBezTo>
                      <a:cubicBezTo>
                        <a:pt x="224" y="2443"/>
                        <a:pt x="218" y="2449"/>
                        <a:pt x="221" y="2464"/>
                      </a:cubicBezTo>
                      <a:cubicBezTo>
                        <a:pt x="242" y="2577"/>
                        <a:pt x="673" y="3239"/>
                        <a:pt x="661" y="3349"/>
                      </a:cubicBezTo>
                      <a:cubicBezTo>
                        <a:pt x="648" y="3461"/>
                        <a:pt x="794" y="4251"/>
                        <a:pt x="1110" y="4744"/>
                      </a:cubicBezTo>
                      <a:cubicBezTo>
                        <a:pt x="1394" y="5184"/>
                        <a:pt x="1553" y="5456"/>
                        <a:pt x="1657" y="5456"/>
                      </a:cubicBezTo>
                      <a:cubicBezTo>
                        <a:pt x="1669" y="5456"/>
                        <a:pt x="1680" y="5452"/>
                        <a:pt x="1691" y="5445"/>
                      </a:cubicBezTo>
                      <a:lnTo>
                        <a:pt x="1691" y="5446"/>
                      </a:lnTo>
                      <a:cubicBezTo>
                        <a:pt x="1691" y="5446"/>
                        <a:pt x="2549" y="4986"/>
                        <a:pt x="2370" y="3567"/>
                      </a:cubicBezTo>
                      <a:cubicBezTo>
                        <a:pt x="2370" y="3567"/>
                        <a:pt x="2372" y="3133"/>
                        <a:pt x="2415" y="2958"/>
                      </a:cubicBezTo>
                      <a:cubicBezTo>
                        <a:pt x="2455" y="2793"/>
                        <a:pt x="2626" y="2439"/>
                        <a:pt x="2516" y="2439"/>
                      </a:cubicBezTo>
                      <a:cubicBezTo>
                        <a:pt x="2510" y="2439"/>
                        <a:pt x="2503" y="2441"/>
                        <a:pt x="2495" y="2443"/>
                      </a:cubicBezTo>
                      <a:cubicBezTo>
                        <a:pt x="2375" y="2479"/>
                        <a:pt x="2262" y="2576"/>
                        <a:pt x="2176" y="2576"/>
                      </a:cubicBezTo>
                      <a:cubicBezTo>
                        <a:pt x="2154" y="2576"/>
                        <a:pt x="2134" y="2570"/>
                        <a:pt x="2116" y="2554"/>
                      </a:cubicBezTo>
                      <a:cubicBezTo>
                        <a:pt x="2027" y="2480"/>
                        <a:pt x="1459" y="1625"/>
                        <a:pt x="1441" y="1303"/>
                      </a:cubicBezTo>
                      <a:cubicBezTo>
                        <a:pt x="1423" y="981"/>
                        <a:pt x="1452" y="909"/>
                        <a:pt x="1472" y="880"/>
                      </a:cubicBezTo>
                      <a:cubicBezTo>
                        <a:pt x="1491" y="853"/>
                        <a:pt x="2251" y="1"/>
                        <a:pt x="211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8" name="Google Shape;1388;p35"/>
                <p:cNvSpPr/>
                <p:nvPr/>
              </p:nvSpPr>
              <p:spPr>
                <a:xfrm>
                  <a:off x="5200875" y="459400"/>
                  <a:ext cx="71675" cy="139075"/>
                </a:xfrm>
                <a:custGeom>
                  <a:avLst/>
                  <a:gdLst/>
                  <a:ahLst/>
                  <a:cxnLst/>
                  <a:rect l="l" t="t" r="r" b="b"/>
                  <a:pathLst>
                    <a:path w="2867" h="5563" extrusionOk="0">
                      <a:moveTo>
                        <a:pt x="619" y="1"/>
                      </a:moveTo>
                      <a:cubicBezTo>
                        <a:pt x="612" y="1"/>
                        <a:pt x="608" y="5"/>
                        <a:pt x="607" y="13"/>
                      </a:cubicBezTo>
                      <a:cubicBezTo>
                        <a:pt x="596" y="136"/>
                        <a:pt x="1255" y="1185"/>
                        <a:pt x="1215" y="1444"/>
                      </a:cubicBezTo>
                      <a:cubicBezTo>
                        <a:pt x="1174" y="1704"/>
                        <a:pt x="411" y="2665"/>
                        <a:pt x="411" y="2665"/>
                      </a:cubicBezTo>
                      <a:cubicBezTo>
                        <a:pt x="411" y="2665"/>
                        <a:pt x="133" y="2244"/>
                        <a:pt x="65" y="2244"/>
                      </a:cubicBezTo>
                      <a:cubicBezTo>
                        <a:pt x="58" y="2244"/>
                        <a:pt x="53" y="2249"/>
                        <a:pt x="51" y="2260"/>
                      </a:cubicBezTo>
                      <a:cubicBezTo>
                        <a:pt x="32" y="2374"/>
                        <a:pt x="221" y="3142"/>
                        <a:pt x="172" y="3242"/>
                      </a:cubicBezTo>
                      <a:cubicBezTo>
                        <a:pt x="123" y="3342"/>
                        <a:pt x="0" y="4137"/>
                        <a:pt x="135" y="4706"/>
                      </a:cubicBezTo>
                      <a:cubicBezTo>
                        <a:pt x="265" y="5248"/>
                        <a:pt x="325" y="5563"/>
                        <a:pt x="434" y="5563"/>
                      </a:cubicBezTo>
                      <a:cubicBezTo>
                        <a:pt x="440" y="5563"/>
                        <a:pt x="445" y="5562"/>
                        <a:pt x="451" y="5560"/>
                      </a:cubicBezTo>
                      <a:cubicBezTo>
                        <a:pt x="451" y="5560"/>
                        <a:pt x="1413" y="5410"/>
                        <a:pt x="1713" y="4012"/>
                      </a:cubicBezTo>
                      <a:cubicBezTo>
                        <a:pt x="1713" y="4012"/>
                        <a:pt x="1859" y="3604"/>
                        <a:pt x="1958" y="3453"/>
                      </a:cubicBezTo>
                      <a:cubicBezTo>
                        <a:pt x="2056" y="3302"/>
                        <a:pt x="2359" y="3001"/>
                        <a:pt x="2203" y="2993"/>
                      </a:cubicBezTo>
                      <a:cubicBezTo>
                        <a:pt x="2196" y="2993"/>
                        <a:pt x="2188" y="2993"/>
                        <a:pt x="2181" y="2993"/>
                      </a:cubicBezTo>
                      <a:cubicBezTo>
                        <a:pt x="2088" y="2993"/>
                        <a:pt x="1990" y="3021"/>
                        <a:pt x="1914" y="3021"/>
                      </a:cubicBezTo>
                      <a:cubicBezTo>
                        <a:pt x="1867" y="3021"/>
                        <a:pt x="1830" y="3010"/>
                        <a:pt x="1808" y="2973"/>
                      </a:cubicBezTo>
                      <a:cubicBezTo>
                        <a:pt x="1749" y="2872"/>
                        <a:pt x="1496" y="1879"/>
                        <a:pt x="1585" y="1568"/>
                      </a:cubicBezTo>
                      <a:cubicBezTo>
                        <a:pt x="1676" y="1258"/>
                        <a:pt x="1726" y="1200"/>
                        <a:pt x="1754" y="1179"/>
                      </a:cubicBezTo>
                      <a:cubicBezTo>
                        <a:pt x="1782" y="1159"/>
                        <a:pt x="2866" y="560"/>
                        <a:pt x="2634" y="560"/>
                      </a:cubicBezTo>
                      <a:cubicBezTo>
                        <a:pt x="2633" y="560"/>
                        <a:pt x="2632" y="560"/>
                        <a:pt x="2632" y="560"/>
                      </a:cubicBezTo>
                      <a:cubicBezTo>
                        <a:pt x="2413" y="563"/>
                        <a:pt x="1884" y="849"/>
                        <a:pt x="1649" y="849"/>
                      </a:cubicBezTo>
                      <a:cubicBezTo>
                        <a:pt x="1623" y="849"/>
                        <a:pt x="1601" y="845"/>
                        <a:pt x="1583" y="837"/>
                      </a:cubicBezTo>
                      <a:cubicBezTo>
                        <a:pt x="1416" y="764"/>
                        <a:pt x="719" y="1"/>
                        <a:pt x="61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9" name="Google Shape;1389;p35"/>
                <p:cNvSpPr/>
                <p:nvPr/>
              </p:nvSpPr>
              <p:spPr>
                <a:xfrm>
                  <a:off x="4968975" y="492350"/>
                  <a:ext cx="54225" cy="112625"/>
                </a:xfrm>
                <a:custGeom>
                  <a:avLst/>
                  <a:gdLst/>
                  <a:ahLst/>
                  <a:cxnLst/>
                  <a:rect l="l" t="t" r="r" b="b"/>
                  <a:pathLst>
                    <a:path w="2169" h="4505" extrusionOk="0">
                      <a:moveTo>
                        <a:pt x="1749" y="0"/>
                      </a:moveTo>
                      <a:cubicBezTo>
                        <a:pt x="1745" y="0"/>
                        <a:pt x="1738" y="2"/>
                        <a:pt x="1730" y="5"/>
                      </a:cubicBezTo>
                      <a:cubicBezTo>
                        <a:pt x="1544" y="73"/>
                        <a:pt x="1159" y="508"/>
                        <a:pt x="995" y="508"/>
                      </a:cubicBezTo>
                      <a:cubicBezTo>
                        <a:pt x="993" y="508"/>
                        <a:pt x="990" y="508"/>
                        <a:pt x="988" y="507"/>
                      </a:cubicBezTo>
                      <a:cubicBezTo>
                        <a:pt x="844" y="497"/>
                        <a:pt x="136" y="118"/>
                        <a:pt x="19" y="118"/>
                      </a:cubicBezTo>
                      <a:cubicBezTo>
                        <a:pt x="6" y="118"/>
                        <a:pt x="0" y="123"/>
                        <a:pt x="3" y="132"/>
                      </a:cubicBezTo>
                      <a:cubicBezTo>
                        <a:pt x="29" y="231"/>
                        <a:pt x="829" y="868"/>
                        <a:pt x="867" y="1081"/>
                      </a:cubicBezTo>
                      <a:cubicBezTo>
                        <a:pt x="907" y="1294"/>
                        <a:pt x="575" y="2251"/>
                        <a:pt x="575" y="2251"/>
                      </a:cubicBezTo>
                      <a:cubicBezTo>
                        <a:pt x="575" y="2251"/>
                        <a:pt x="266" y="2017"/>
                        <a:pt x="197" y="2017"/>
                      </a:cubicBezTo>
                      <a:cubicBezTo>
                        <a:pt x="186" y="2017"/>
                        <a:pt x="181" y="2022"/>
                        <a:pt x="184" y="2034"/>
                      </a:cubicBezTo>
                      <a:cubicBezTo>
                        <a:pt x="201" y="2127"/>
                        <a:pt x="556" y="2674"/>
                        <a:pt x="546" y="2766"/>
                      </a:cubicBezTo>
                      <a:cubicBezTo>
                        <a:pt x="535" y="2858"/>
                        <a:pt x="657" y="3510"/>
                        <a:pt x="918" y="3916"/>
                      </a:cubicBezTo>
                      <a:cubicBezTo>
                        <a:pt x="1152" y="4281"/>
                        <a:pt x="1283" y="4505"/>
                        <a:pt x="1369" y="4505"/>
                      </a:cubicBezTo>
                      <a:cubicBezTo>
                        <a:pt x="1379" y="4505"/>
                        <a:pt x="1388" y="4502"/>
                        <a:pt x="1397" y="4496"/>
                      </a:cubicBezTo>
                      <a:cubicBezTo>
                        <a:pt x="1397" y="4496"/>
                        <a:pt x="2105" y="4117"/>
                        <a:pt x="1957" y="2946"/>
                      </a:cubicBezTo>
                      <a:cubicBezTo>
                        <a:pt x="1957" y="2946"/>
                        <a:pt x="1959" y="2587"/>
                        <a:pt x="1995" y="2443"/>
                      </a:cubicBezTo>
                      <a:cubicBezTo>
                        <a:pt x="2028" y="2306"/>
                        <a:pt x="2169" y="2014"/>
                        <a:pt x="2078" y="2014"/>
                      </a:cubicBezTo>
                      <a:cubicBezTo>
                        <a:pt x="2073" y="2014"/>
                        <a:pt x="2067" y="2015"/>
                        <a:pt x="2061" y="2017"/>
                      </a:cubicBezTo>
                      <a:cubicBezTo>
                        <a:pt x="1962" y="2047"/>
                        <a:pt x="1868" y="2128"/>
                        <a:pt x="1797" y="2128"/>
                      </a:cubicBezTo>
                      <a:cubicBezTo>
                        <a:pt x="1779" y="2128"/>
                        <a:pt x="1762" y="2122"/>
                        <a:pt x="1748" y="2110"/>
                      </a:cubicBezTo>
                      <a:cubicBezTo>
                        <a:pt x="1673" y="2048"/>
                        <a:pt x="1205" y="1342"/>
                        <a:pt x="1190" y="1076"/>
                      </a:cubicBezTo>
                      <a:cubicBezTo>
                        <a:pt x="1175" y="811"/>
                        <a:pt x="1199" y="751"/>
                        <a:pt x="1215" y="728"/>
                      </a:cubicBezTo>
                      <a:cubicBezTo>
                        <a:pt x="1231" y="704"/>
                        <a:pt x="1860" y="0"/>
                        <a:pt x="174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0" name="Google Shape;1390;p35"/>
                <p:cNvSpPr/>
                <p:nvPr/>
              </p:nvSpPr>
              <p:spPr>
                <a:xfrm rot="-3267979">
                  <a:off x="5046350" y="1113636"/>
                  <a:ext cx="55327" cy="114929"/>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1" name="Google Shape;1391;p35"/>
                <p:cNvSpPr/>
                <p:nvPr/>
              </p:nvSpPr>
              <p:spPr>
                <a:xfrm>
                  <a:off x="4781300" y="573750"/>
                  <a:ext cx="234600" cy="194800"/>
                </a:xfrm>
                <a:custGeom>
                  <a:avLst/>
                  <a:gdLst/>
                  <a:ahLst/>
                  <a:cxnLst/>
                  <a:rect l="l" t="t" r="r" b="b"/>
                  <a:pathLst>
                    <a:path w="9384" h="7792" extrusionOk="0">
                      <a:moveTo>
                        <a:pt x="2057" y="0"/>
                      </a:moveTo>
                      <a:cubicBezTo>
                        <a:pt x="2047" y="0"/>
                        <a:pt x="2036" y="5"/>
                        <a:pt x="2025" y="15"/>
                      </a:cubicBezTo>
                      <a:cubicBezTo>
                        <a:pt x="1799" y="228"/>
                        <a:pt x="1819" y="1506"/>
                        <a:pt x="1680" y="1506"/>
                      </a:cubicBezTo>
                      <a:cubicBezTo>
                        <a:pt x="1679" y="1506"/>
                        <a:pt x="1677" y="1505"/>
                        <a:pt x="1675" y="1505"/>
                      </a:cubicBezTo>
                      <a:cubicBezTo>
                        <a:pt x="1574" y="1483"/>
                        <a:pt x="747" y="1313"/>
                        <a:pt x="310" y="1313"/>
                      </a:cubicBezTo>
                      <a:cubicBezTo>
                        <a:pt x="118" y="1313"/>
                        <a:pt x="1" y="1346"/>
                        <a:pt x="54" y="1438"/>
                      </a:cubicBezTo>
                      <a:cubicBezTo>
                        <a:pt x="228" y="1739"/>
                        <a:pt x="1751" y="1894"/>
                        <a:pt x="2111" y="2207"/>
                      </a:cubicBezTo>
                      <a:cubicBezTo>
                        <a:pt x="2471" y="2519"/>
                        <a:pt x="3541" y="4769"/>
                        <a:pt x="3613" y="4863"/>
                      </a:cubicBezTo>
                      <a:lnTo>
                        <a:pt x="3541" y="4769"/>
                      </a:lnTo>
                      <a:cubicBezTo>
                        <a:pt x="3541" y="4769"/>
                        <a:pt x="3095" y="4705"/>
                        <a:pt x="2921" y="4559"/>
                      </a:cubicBezTo>
                      <a:cubicBezTo>
                        <a:pt x="2903" y="4544"/>
                        <a:pt x="2890" y="4537"/>
                        <a:pt x="2883" y="4537"/>
                      </a:cubicBezTo>
                      <a:lnTo>
                        <a:pt x="2883" y="4537"/>
                      </a:lnTo>
                      <a:cubicBezTo>
                        <a:pt x="2817" y="4537"/>
                        <a:pt x="3149" y="5073"/>
                        <a:pt x="3739" y="5304"/>
                      </a:cubicBezTo>
                      <a:cubicBezTo>
                        <a:pt x="4396" y="5562"/>
                        <a:pt x="4633" y="5729"/>
                        <a:pt x="4819" y="5844"/>
                      </a:cubicBezTo>
                      <a:cubicBezTo>
                        <a:pt x="4981" y="5944"/>
                        <a:pt x="6877" y="7792"/>
                        <a:pt x="8197" y="7792"/>
                      </a:cubicBezTo>
                      <a:cubicBezTo>
                        <a:pt x="8391" y="7792"/>
                        <a:pt x="8573" y="7752"/>
                        <a:pt x="8734" y="7661"/>
                      </a:cubicBezTo>
                      <a:cubicBezTo>
                        <a:pt x="8734" y="7661"/>
                        <a:pt x="9383" y="6514"/>
                        <a:pt x="7362" y="4926"/>
                      </a:cubicBezTo>
                      <a:cubicBezTo>
                        <a:pt x="7362" y="4926"/>
                        <a:pt x="6517" y="4363"/>
                        <a:pt x="6399" y="4098"/>
                      </a:cubicBezTo>
                      <a:cubicBezTo>
                        <a:pt x="6291" y="3854"/>
                        <a:pt x="5464" y="2839"/>
                        <a:pt x="5331" y="2839"/>
                      </a:cubicBezTo>
                      <a:cubicBezTo>
                        <a:pt x="5320" y="2839"/>
                        <a:pt x="5313" y="2847"/>
                        <a:pt x="5313" y="2863"/>
                      </a:cubicBezTo>
                      <a:cubicBezTo>
                        <a:pt x="5312" y="3070"/>
                        <a:pt x="5304" y="3552"/>
                        <a:pt x="5304" y="3552"/>
                      </a:cubicBezTo>
                      <a:cubicBezTo>
                        <a:pt x="5304" y="3552"/>
                        <a:pt x="2750" y="2771"/>
                        <a:pt x="2366" y="1964"/>
                      </a:cubicBezTo>
                      <a:cubicBezTo>
                        <a:pt x="2366" y="1964"/>
                        <a:pt x="2265" y="0"/>
                        <a:pt x="205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2" name="Google Shape;1392;p35"/>
                <p:cNvSpPr/>
                <p:nvPr/>
              </p:nvSpPr>
              <p:spPr>
                <a:xfrm>
                  <a:off x="4777650" y="1059350"/>
                  <a:ext cx="209975" cy="66450"/>
                </a:xfrm>
                <a:custGeom>
                  <a:avLst/>
                  <a:gdLst/>
                  <a:ahLst/>
                  <a:cxnLst/>
                  <a:rect l="l" t="t" r="r" b="b"/>
                  <a:pathLst>
                    <a:path w="8399" h="2658" extrusionOk="0">
                      <a:moveTo>
                        <a:pt x="902" y="0"/>
                      </a:moveTo>
                      <a:cubicBezTo>
                        <a:pt x="886" y="0"/>
                        <a:pt x="875" y="9"/>
                        <a:pt x="871" y="29"/>
                      </a:cubicBezTo>
                      <a:cubicBezTo>
                        <a:pt x="819" y="263"/>
                        <a:pt x="1398" y="1076"/>
                        <a:pt x="1292" y="1120"/>
                      </a:cubicBezTo>
                      <a:cubicBezTo>
                        <a:pt x="1187" y="1162"/>
                        <a:pt x="1" y="1661"/>
                        <a:pt x="241" y="1776"/>
                      </a:cubicBezTo>
                      <a:cubicBezTo>
                        <a:pt x="263" y="1787"/>
                        <a:pt x="293" y="1792"/>
                        <a:pt x="328" y="1792"/>
                      </a:cubicBezTo>
                      <a:cubicBezTo>
                        <a:pt x="654" y="1792"/>
                        <a:pt x="1472" y="1371"/>
                        <a:pt x="1828" y="1371"/>
                      </a:cubicBezTo>
                      <a:cubicBezTo>
                        <a:pt x="1843" y="1371"/>
                        <a:pt x="1857" y="1372"/>
                        <a:pt x="1871" y="1373"/>
                      </a:cubicBezTo>
                      <a:cubicBezTo>
                        <a:pt x="2224" y="1415"/>
                        <a:pt x="3802" y="2329"/>
                        <a:pt x="3954" y="2398"/>
                      </a:cubicBezTo>
                      <a:lnTo>
                        <a:pt x="3954" y="2398"/>
                      </a:lnTo>
                      <a:cubicBezTo>
                        <a:pt x="3921" y="2387"/>
                        <a:pt x="3877" y="2373"/>
                        <a:pt x="3877" y="2373"/>
                      </a:cubicBezTo>
                      <a:cubicBezTo>
                        <a:pt x="3877" y="2373"/>
                        <a:pt x="3599" y="2509"/>
                        <a:pt x="3422" y="2509"/>
                      </a:cubicBezTo>
                      <a:cubicBezTo>
                        <a:pt x="3413" y="2509"/>
                        <a:pt x="3404" y="2509"/>
                        <a:pt x="3395" y="2508"/>
                      </a:cubicBezTo>
                      <a:cubicBezTo>
                        <a:pt x="3389" y="2507"/>
                        <a:pt x="3384" y="2507"/>
                        <a:pt x="3380" y="2507"/>
                      </a:cubicBezTo>
                      <a:cubicBezTo>
                        <a:pt x="3279" y="2507"/>
                        <a:pt x="3561" y="2657"/>
                        <a:pt x="3937" y="2657"/>
                      </a:cubicBezTo>
                      <a:cubicBezTo>
                        <a:pt x="4032" y="2657"/>
                        <a:pt x="4132" y="2648"/>
                        <a:pt x="4233" y="2624"/>
                      </a:cubicBezTo>
                      <a:cubicBezTo>
                        <a:pt x="4758" y="2504"/>
                        <a:pt x="4980" y="2507"/>
                        <a:pt x="5147" y="2499"/>
                      </a:cubicBezTo>
                      <a:cubicBezTo>
                        <a:pt x="5148" y="2499"/>
                        <a:pt x="5150" y="2499"/>
                        <a:pt x="5152" y="2499"/>
                      </a:cubicBezTo>
                      <a:cubicBezTo>
                        <a:pt x="5248" y="2499"/>
                        <a:pt x="5871" y="2598"/>
                        <a:pt x="6553" y="2598"/>
                      </a:cubicBezTo>
                      <a:cubicBezTo>
                        <a:pt x="7312" y="2598"/>
                        <a:pt x="8143" y="2475"/>
                        <a:pt x="8399" y="1955"/>
                      </a:cubicBezTo>
                      <a:cubicBezTo>
                        <a:pt x="8399" y="1955"/>
                        <a:pt x="8315" y="952"/>
                        <a:pt x="6356" y="824"/>
                      </a:cubicBezTo>
                      <a:cubicBezTo>
                        <a:pt x="6356" y="824"/>
                        <a:pt x="6343" y="824"/>
                        <a:pt x="6319" y="824"/>
                      </a:cubicBezTo>
                      <a:cubicBezTo>
                        <a:pt x="6164" y="824"/>
                        <a:pt x="5554" y="817"/>
                        <a:pt x="5390" y="716"/>
                      </a:cubicBezTo>
                      <a:cubicBezTo>
                        <a:pt x="5232" y="619"/>
                        <a:pt x="4425" y="376"/>
                        <a:pt x="4217" y="376"/>
                      </a:cubicBezTo>
                      <a:cubicBezTo>
                        <a:pt x="4176" y="376"/>
                        <a:pt x="4158" y="385"/>
                        <a:pt x="4173" y="406"/>
                      </a:cubicBezTo>
                      <a:cubicBezTo>
                        <a:pt x="4262" y="538"/>
                        <a:pt x="4464" y="845"/>
                        <a:pt x="4464" y="845"/>
                      </a:cubicBezTo>
                      <a:cubicBezTo>
                        <a:pt x="4464" y="845"/>
                        <a:pt x="3277" y="1215"/>
                        <a:pt x="2475" y="1215"/>
                      </a:cubicBezTo>
                      <a:cubicBezTo>
                        <a:pt x="2250" y="1215"/>
                        <a:pt x="2056" y="1186"/>
                        <a:pt x="1926" y="1111"/>
                      </a:cubicBezTo>
                      <a:cubicBezTo>
                        <a:pt x="1926" y="1111"/>
                        <a:pt x="1081" y="0"/>
                        <a:pt x="902"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3" name="Google Shape;1393;p35"/>
                <p:cNvSpPr/>
                <p:nvPr/>
              </p:nvSpPr>
              <p:spPr>
                <a:xfrm>
                  <a:off x="5090550" y="463825"/>
                  <a:ext cx="101025" cy="160000"/>
                </a:xfrm>
                <a:custGeom>
                  <a:avLst/>
                  <a:gdLst/>
                  <a:ahLst/>
                  <a:cxnLst/>
                  <a:rect l="l" t="t" r="r" b="b"/>
                  <a:pathLst>
                    <a:path w="4041" h="6400" extrusionOk="0">
                      <a:moveTo>
                        <a:pt x="1577" y="1"/>
                      </a:moveTo>
                      <a:cubicBezTo>
                        <a:pt x="1573" y="1"/>
                        <a:pt x="1569" y="1"/>
                        <a:pt x="1564" y="3"/>
                      </a:cubicBezTo>
                      <a:cubicBezTo>
                        <a:pt x="1376" y="62"/>
                        <a:pt x="1038" y="781"/>
                        <a:pt x="945" y="781"/>
                      </a:cubicBezTo>
                      <a:cubicBezTo>
                        <a:pt x="941" y="781"/>
                        <a:pt x="938" y="780"/>
                        <a:pt x="935" y="778"/>
                      </a:cubicBezTo>
                      <a:cubicBezTo>
                        <a:pt x="870" y="727"/>
                        <a:pt x="221" y="231"/>
                        <a:pt x="46" y="231"/>
                      </a:cubicBezTo>
                      <a:cubicBezTo>
                        <a:pt x="16" y="231"/>
                        <a:pt x="0" y="245"/>
                        <a:pt x="3" y="278"/>
                      </a:cubicBezTo>
                      <a:cubicBezTo>
                        <a:pt x="19" y="504"/>
                        <a:pt x="869" y="1028"/>
                        <a:pt x="992" y="1314"/>
                      </a:cubicBezTo>
                      <a:cubicBezTo>
                        <a:pt x="1115" y="1600"/>
                        <a:pt x="1105" y="3225"/>
                        <a:pt x="1119" y="3300"/>
                      </a:cubicBezTo>
                      <a:lnTo>
                        <a:pt x="1105" y="3225"/>
                      </a:lnTo>
                      <a:cubicBezTo>
                        <a:pt x="1105" y="3225"/>
                        <a:pt x="861" y="3061"/>
                        <a:pt x="800" y="2925"/>
                      </a:cubicBezTo>
                      <a:cubicBezTo>
                        <a:pt x="793" y="2909"/>
                        <a:pt x="786" y="2901"/>
                        <a:pt x="781" y="2901"/>
                      </a:cubicBezTo>
                      <a:lnTo>
                        <a:pt x="781" y="2901"/>
                      </a:lnTo>
                      <a:cubicBezTo>
                        <a:pt x="747" y="2901"/>
                        <a:pt x="794" y="3299"/>
                        <a:pt x="1069" y="3596"/>
                      </a:cubicBezTo>
                      <a:cubicBezTo>
                        <a:pt x="1382" y="3934"/>
                        <a:pt x="1474" y="4099"/>
                        <a:pt x="1550" y="4219"/>
                      </a:cubicBezTo>
                      <a:cubicBezTo>
                        <a:pt x="1625" y="4339"/>
                        <a:pt x="2369" y="6400"/>
                        <a:pt x="3296" y="6400"/>
                      </a:cubicBezTo>
                      <a:cubicBezTo>
                        <a:pt x="3309" y="6400"/>
                        <a:pt x="3322" y="6399"/>
                        <a:pt x="3335" y="6399"/>
                      </a:cubicBezTo>
                      <a:cubicBezTo>
                        <a:pt x="3335" y="6399"/>
                        <a:pt x="4041" y="5909"/>
                        <a:pt x="3305" y="4404"/>
                      </a:cubicBezTo>
                      <a:cubicBezTo>
                        <a:pt x="3305" y="4404"/>
                        <a:pt x="2968" y="3832"/>
                        <a:pt x="2974" y="3642"/>
                      </a:cubicBezTo>
                      <a:cubicBezTo>
                        <a:pt x="2980" y="3465"/>
                        <a:pt x="2773" y="2599"/>
                        <a:pt x="2699" y="2599"/>
                      </a:cubicBezTo>
                      <a:cubicBezTo>
                        <a:pt x="2695" y="2599"/>
                        <a:pt x="2691" y="2602"/>
                        <a:pt x="2687" y="2609"/>
                      </a:cubicBezTo>
                      <a:cubicBezTo>
                        <a:pt x="2628" y="2731"/>
                        <a:pt x="2485" y="3012"/>
                        <a:pt x="2485" y="3012"/>
                      </a:cubicBezTo>
                      <a:cubicBezTo>
                        <a:pt x="2485" y="3012"/>
                        <a:pt x="1207" y="1827"/>
                        <a:pt x="1211" y="1245"/>
                      </a:cubicBezTo>
                      <a:cubicBezTo>
                        <a:pt x="1211" y="1245"/>
                        <a:pt x="1736" y="1"/>
                        <a:pt x="15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4" name="Google Shape;1394;p35"/>
                <p:cNvSpPr/>
                <p:nvPr/>
              </p:nvSpPr>
              <p:spPr>
                <a:xfrm>
                  <a:off x="5134825" y="768600"/>
                  <a:ext cx="78325" cy="122900"/>
                </a:xfrm>
                <a:custGeom>
                  <a:avLst/>
                  <a:gdLst/>
                  <a:ahLst/>
                  <a:cxnLst/>
                  <a:rect l="l" t="t" r="r" b="b"/>
                  <a:pathLst>
                    <a:path w="3133" h="4916" extrusionOk="0">
                      <a:moveTo>
                        <a:pt x="1277" y="1"/>
                      </a:moveTo>
                      <a:cubicBezTo>
                        <a:pt x="1274" y="1"/>
                        <a:pt x="1270" y="2"/>
                        <a:pt x="1267" y="3"/>
                      </a:cubicBezTo>
                      <a:cubicBezTo>
                        <a:pt x="1114" y="52"/>
                        <a:pt x="842" y="634"/>
                        <a:pt x="767" y="634"/>
                      </a:cubicBezTo>
                      <a:cubicBezTo>
                        <a:pt x="764" y="634"/>
                        <a:pt x="761" y="634"/>
                        <a:pt x="759" y="632"/>
                      </a:cubicBezTo>
                      <a:cubicBezTo>
                        <a:pt x="706" y="590"/>
                        <a:pt x="180" y="193"/>
                        <a:pt x="37" y="193"/>
                      </a:cubicBezTo>
                      <a:cubicBezTo>
                        <a:pt x="13" y="193"/>
                        <a:pt x="0" y="204"/>
                        <a:pt x="2" y="231"/>
                      </a:cubicBezTo>
                      <a:cubicBezTo>
                        <a:pt x="16" y="414"/>
                        <a:pt x="706" y="835"/>
                        <a:pt x="807" y="1066"/>
                      </a:cubicBezTo>
                      <a:cubicBezTo>
                        <a:pt x="906" y="1298"/>
                        <a:pt x="899" y="2810"/>
                        <a:pt x="911" y="2871"/>
                      </a:cubicBezTo>
                      <a:lnTo>
                        <a:pt x="899" y="2810"/>
                      </a:lnTo>
                      <a:cubicBezTo>
                        <a:pt x="899" y="2810"/>
                        <a:pt x="702" y="2677"/>
                        <a:pt x="651" y="2567"/>
                      </a:cubicBezTo>
                      <a:cubicBezTo>
                        <a:pt x="645" y="2554"/>
                        <a:pt x="640" y="2548"/>
                        <a:pt x="636" y="2548"/>
                      </a:cubicBezTo>
                      <a:lnTo>
                        <a:pt x="636" y="2548"/>
                      </a:lnTo>
                      <a:cubicBezTo>
                        <a:pt x="609" y="2548"/>
                        <a:pt x="648" y="2870"/>
                        <a:pt x="872" y="3110"/>
                      </a:cubicBezTo>
                      <a:cubicBezTo>
                        <a:pt x="1125" y="3382"/>
                        <a:pt x="1200" y="3516"/>
                        <a:pt x="1262" y="3614"/>
                      </a:cubicBezTo>
                      <a:cubicBezTo>
                        <a:pt x="1324" y="3709"/>
                        <a:pt x="1839" y="4915"/>
                        <a:pt x="2579" y="4915"/>
                      </a:cubicBezTo>
                      <a:cubicBezTo>
                        <a:pt x="2594" y="4915"/>
                        <a:pt x="2609" y="4915"/>
                        <a:pt x="2624" y="4914"/>
                      </a:cubicBezTo>
                      <a:lnTo>
                        <a:pt x="2625" y="4914"/>
                      </a:lnTo>
                      <a:cubicBezTo>
                        <a:pt x="2625" y="4914"/>
                        <a:pt x="3133" y="4428"/>
                        <a:pt x="2688" y="3560"/>
                      </a:cubicBezTo>
                      <a:cubicBezTo>
                        <a:pt x="2688" y="3560"/>
                        <a:pt x="2413" y="3098"/>
                        <a:pt x="2418" y="2945"/>
                      </a:cubicBezTo>
                      <a:cubicBezTo>
                        <a:pt x="2422" y="2802"/>
                        <a:pt x="2252" y="2102"/>
                        <a:pt x="2193" y="2102"/>
                      </a:cubicBezTo>
                      <a:cubicBezTo>
                        <a:pt x="2189" y="2102"/>
                        <a:pt x="2186" y="2104"/>
                        <a:pt x="2183" y="2110"/>
                      </a:cubicBezTo>
                      <a:cubicBezTo>
                        <a:pt x="2135" y="2208"/>
                        <a:pt x="2021" y="2436"/>
                        <a:pt x="2021" y="2436"/>
                      </a:cubicBezTo>
                      <a:cubicBezTo>
                        <a:pt x="2021" y="2436"/>
                        <a:pt x="983" y="1480"/>
                        <a:pt x="983" y="1009"/>
                      </a:cubicBezTo>
                      <a:cubicBezTo>
                        <a:pt x="983" y="1009"/>
                        <a:pt x="1405" y="1"/>
                        <a:pt x="12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5" name="Google Shape;1395;p35"/>
                <p:cNvSpPr/>
                <p:nvPr/>
              </p:nvSpPr>
              <p:spPr>
                <a:xfrm>
                  <a:off x="4831700" y="465975"/>
                  <a:ext cx="112550" cy="102925"/>
                </a:xfrm>
                <a:custGeom>
                  <a:avLst/>
                  <a:gdLst/>
                  <a:ahLst/>
                  <a:cxnLst/>
                  <a:rect l="l" t="t" r="r" b="b"/>
                  <a:pathLst>
                    <a:path w="4502" h="4117" extrusionOk="0">
                      <a:moveTo>
                        <a:pt x="1123" y="0"/>
                      </a:moveTo>
                      <a:cubicBezTo>
                        <a:pt x="1118" y="0"/>
                        <a:pt x="1112" y="2"/>
                        <a:pt x="1107" y="7"/>
                      </a:cubicBezTo>
                      <a:cubicBezTo>
                        <a:pt x="981" y="112"/>
                        <a:pt x="950" y="782"/>
                        <a:pt x="877" y="782"/>
                      </a:cubicBezTo>
                      <a:cubicBezTo>
                        <a:pt x="876" y="782"/>
                        <a:pt x="875" y="781"/>
                        <a:pt x="874" y="781"/>
                      </a:cubicBezTo>
                      <a:cubicBezTo>
                        <a:pt x="818" y="765"/>
                        <a:pt x="334" y="634"/>
                        <a:pt x="119" y="634"/>
                      </a:cubicBezTo>
                      <a:cubicBezTo>
                        <a:pt x="43" y="634"/>
                        <a:pt x="1" y="650"/>
                        <a:pt x="22" y="693"/>
                      </a:cubicBezTo>
                      <a:cubicBezTo>
                        <a:pt x="104" y="858"/>
                        <a:pt x="901" y="988"/>
                        <a:pt x="1082" y="1165"/>
                      </a:cubicBezTo>
                      <a:cubicBezTo>
                        <a:pt x="1261" y="1342"/>
                        <a:pt x="1822" y="2746"/>
                        <a:pt x="1857" y="2798"/>
                      </a:cubicBezTo>
                      <a:lnTo>
                        <a:pt x="1822" y="2746"/>
                      </a:lnTo>
                      <a:cubicBezTo>
                        <a:pt x="1822" y="2746"/>
                        <a:pt x="1590" y="2698"/>
                        <a:pt x="1502" y="2615"/>
                      </a:cubicBezTo>
                      <a:cubicBezTo>
                        <a:pt x="1493" y="2606"/>
                        <a:pt x="1486" y="2602"/>
                        <a:pt x="1482" y="2602"/>
                      </a:cubicBezTo>
                      <a:lnTo>
                        <a:pt x="1482" y="2602"/>
                      </a:lnTo>
                      <a:cubicBezTo>
                        <a:pt x="1450" y="2602"/>
                        <a:pt x="1608" y="2894"/>
                        <a:pt x="1910" y="3035"/>
                      </a:cubicBezTo>
                      <a:cubicBezTo>
                        <a:pt x="2247" y="3192"/>
                        <a:pt x="2367" y="3287"/>
                        <a:pt x="2461" y="3354"/>
                      </a:cubicBezTo>
                      <a:cubicBezTo>
                        <a:pt x="2541" y="3411"/>
                        <a:pt x="3257" y="4117"/>
                        <a:pt x="3893" y="4117"/>
                      </a:cubicBezTo>
                      <a:cubicBezTo>
                        <a:pt x="4003" y="4117"/>
                        <a:pt x="4111" y="4096"/>
                        <a:pt x="4212" y="4046"/>
                      </a:cubicBezTo>
                      <a:lnTo>
                        <a:pt x="4212" y="4045"/>
                      </a:lnTo>
                      <a:cubicBezTo>
                        <a:pt x="4212" y="4045"/>
                        <a:pt x="4502" y="3405"/>
                        <a:pt x="3763" y="2769"/>
                      </a:cubicBezTo>
                      <a:cubicBezTo>
                        <a:pt x="3763" y="2769"/>
                        <a:pt x="3334" y="2443"/>
                        <a:pt x="3281" y="2301"/>
                      </a:cubicBezTo>
                      <a:cubicBezTo>
                        <a:pt x="3232" y="2168"/>
                        <a:pt x="2826" y="1602"/>
                        <a:pt x="2758" y="1602"/>
                      </a:cubicBezTo>
                      <a:cubicBezTo>
                        <a:pt x="2752" y="1602"/>
                        <a:pt x="2749" y="1606"/>
                        <a:pt x="2749" y="1615"/>
                      </a:cubicBezTo>
                      <a:cubicBezTo>
                        <a:pt x="2741" y="1723"/>
                        <a:pt x="2721" y="1977"/>
                        <a:pt x="2721" y="1977"/>
                      </a:cubicBezTo>
                      <a:cubicBezTo>
                        <a:pt x="2721" y="1977"/>
                        <a:pt x="1400" y="1482"/>
                        <a:pt x="1224" y="1046"/>
                      </a:cubicBezTo>
                      <a:cubicBezTo>
                        <a:pt x="1224" y="1046"/>
                        <a:pt x="1234" y="0"/>
                        <a:pt x="112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6" name="Google Shape;1396;p35"/>
                <p:cNvSpPr/>
                <p:nvPr/>
              </p:nvSpPr>
              <p:spPr>
                <a:xfrm>
                  <a:off x="5209500" y="912925"/>
                  <a:ext cx="123075" cy="200300"/>
                </a:xfrm>
                <a:custGeom>
                  <a:avLst/>
                  <a:gdLst/>
                  <a:ahLst/>
                  <a:cxnLst/>
                  <a:rect l="l" t="t" r="r" b="b"/>
                  <a:pathLst>
                    <a:path w="4923" h="8012" extrusionOk="0">
                      <a:moveTo>
                        <a:pt x="2084" y="1"/>
                      </a:moveTo>
                      <a:cubicBezTo>
                        <a:pt x="2078" y="1"/>
                        <a:pt x="2072" y="2"/>
                        <a:pt x="2065" y="5"/>
                      </a:cubicBezTo>
                      <a:cubicBezTo>
                        <a:pt x="1831" y="105"/>
                        <a:pt x="1497" y="882"/>
                        <a:pt x="1378" y="882"/>
                      </a:cubicBezTo>
                      <a:cubicBezTo>
                        <a:pt x="1373" y="882"/>
                        <a:pt x="1368" y="881"/>
                        <a:pt x="1364" y="878"/>
                      </a:cubicBezTo>
                      <a:cubicBezTo>
                        <a:pt x="1268" y="817"/>
                        <a:pt x="308" y="549"/>
                        <a:pt x="123" y="549"/>
                      </a:cubicBezTo>
                      <a:cubicBezTo>
                        <a:pt x="105" y="549"/>
                        <a:pt x="94" y="552"/>
                        <a:pt x="92" y="557"/>
                      </a:cubicBezTo>
                      <a:cubicBezTo>
                        <a:pt x="1" y="837"/>
                        <a:pt x="1302" y="1411"/>
                        <a:pt x="1495" y="1763"/>
                      </a:cubicBezTo>
                      <a:cubicBezTo>
                        <a:pt x="1690" y="2115"/>
                        <a:pt x="1659" y="4085"/>
                        <a:pt x="1659" y="4085"/>
                      </a:cubicBezTo>
                      <a:cubicBezTo>
                        <a:pt x="1659" y="4085"/>
                        <a:pt x="1326" y="3904"/>
                        <a:pt x="1229" y="3739"/>
                      </a:cubicBezTo>
                      <a:cubicBezTo>
                        <a:pt x="1218" y="3719"/>
                        <a:pt x="1209" y="3710"/>
                        <a:pt x="1203" y="3710"/>
                      </a:cubicBezTo>
                      <a:lnTo>
                        <a:pt x="1203" y="3710"/>
                      </a:lnTo>
                      <a:cubicBezTo>
                        <a:pt x="1158" y="3710"/>
                        <a:pt x="1269" y="4217"/>
                        <a:pt x="1661" y="4566"/>
                      </a:cubicBezTo>
                      <a:cubicBezTo>
                        <a:pt x="2105" y="4961"/>
                        <a:pt x="2004" y="5166"/>
                        <a:pt x="2241" y="5658"/>
                      </a:cubicBezTo>
                      <a:cubicBezTo>
                        <a:pt x="2318" y="5817"/>
                        <a:pt x="3382" y="8011"/>
                        <a:pt x="4534" y="8011"/>
                      </a:cubicBezTo>
                      <a:cubicBezTo>
                        <a:pt x="4582" y="8011"/>
                        <a:pt x="4630" y="8007"/>
                        <a:pt x="4678" y="7999"/>
                      </a:cubicBezTo>
                      <a:lnTo>
                        <a:pt x="4677" y="7999"/>
                      </a:lnTo>
                      <a:cubicBezTo>
                        <a:pt x="4677" y="7999"/>
                        <a:pt x="4923" y="6668"/>
                        <a:pt x="4386" y="5440"/>
                      </a:cubicBezTo>
                      <a:cubicBezTo>
                        <a:pt x="4386" y="5440"/>
                        <a:pt x="3882" y="4748"/>
                        <a:pt x="3865" y="4504"/>
                      </a:cubicBezTo>
                      <a:cubicBezTo>
                        <a:pt x="3850" y="4276"/>
                        <a:pt x="3477" y="3197"/>
                        <a:pt x="3381" y="3197"/>
                      </a:cubicBezTo>
                      <a:cubicBezTo>
                        <a:pt x="3374" y="3197"/>
                        <a:pt x="3369" y="3202"/>
                        <a:pt x="3365" y="3212"/>
                      </a:cubicBezTo>
                      <a:cubicBezTo>
                        <a:pt x="3303" y="3377"/>
                        <a:pt x="3157" y="3755"/>
                        <a:pt x="3157" y="3755"/>
                      </a:cubicBezTo>
                      <a:cubicBezTo>
                        <a:pt x="3157" y="3755"/>
                        <a:pt x="1837" y="2395"/>
                        <a:pt x="1768" y="1646"/>
                      </a:cubicBezTo>
                      <a:cubicBezTo>
                        <a:pt x="1768" y="1646"/>
                        <a:pt x="2278" y="1"/>
                        <a:pt x="208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7" name="Google Shape;1397;p35"/>
                <p:cNvSpPr/>
                <p:nvPr/>
              </p:nvSpPr>
              <p:spPr>
                <a:xfrm>
                  <a:off x="5107200" y="995875"/>
                  <a:ext cx="143225" cy="118925"/>
                </a:xfrm>
                <a:custGeom>
                  <a:avLst/>
                  <a:gdLst/>
                  <a:ahLst/>
                  <a:cxnLst/>
                  <a:rect l="l" t="t" r="r" b="b"/>
                  <a:pathLst>
                    <a:path w="5729" h="4757" extrusionOk="0">
                      <a:moveTo>
                        <a:pt x="1256" y="0"/>
                      </a:moveTo>
                      <a:cubicBezTo>
                        <a:pt x="1249" y="0"/>
                        <a:pt x="1243" y="3"/>
                        <a:pt x="1236" y="9"/>
                      </a:cubicBezTo>
                      <a:cubicBezTo>
                        <a:pt x="1098" y="139"/>
                        <a:pt x="1111" y="919"/>
                        <a:pt x="1025" y="919"/>
                      </a:cubicBezTo>
                      <a:cubicBezTo>
                        <a:pt x="1024" y="919"/>
                        <a:pt x="1023" y="919"/>
                        <a:pt x="1022" y="918"/>
                      </a:cubicBezTo>
                      <a:cubicBezTo>
                        <a:pt x="961" y="905"/>
                        <a:pt x="454" y="802"/>
                        <a:pt x="187" y="802"/>
                      </a:cubicBezTo>
                      <a:cubicBezTo>
                        <a:pt x="71" y="802"/>
                        <a:pt x="0" y="822"/>
                        <a:pt x="32" y="877"/>
                      </a:cubicBezTo>
                      <a:cubicBezTo>
                        <a:pt x="139" y="1062"/>
                        <a:pt x="1068" y="1156"/>
                        <a:pt x="1288" y="1347"/>
                      </a:cubicBezTo>
                      <a:cubicBezTo>
                        <a:pt x="1508" y="1539"/>
                        <a:pt x="2161" y="2912"/>
                        <a:pt x="2206" y="2969"/>
                      </a:cubicBezTo>
                      <a:cubicBezTo>
                        <a:pt x="2214" y="2980"/>
                        <a:pt x="2218" y="2985"/>
                        <a:pt x="2218" y="2985"/>
                      </a:cubicBezTo>
                      <a:cubicBezTo>
                        <a:pt x="2217" y="2985"/>
                        <a:pt x="2161" y="2912"/>
                        <a:pt x="2161" y="2912"/>
                      </a:cubicBezTo>
                      <a:cubicBezTo>
                        <a:pt x="2161" y="2912"/>
                        <a:pt x="1890" y="2872"/>
                        <a:pt x="1782" y="2783"/>
                      </a:cubicBezTo>
                      <a:cubicBezTo>
                        <a:pt x="1771" y="2774"/>
                        <a:pt x="1764" y="2770"/>
                        <a:pt x="1759" y="2770"/>
                      </a:cubicBezTo>
                      <a:lnTo>
                        <a:pt x="1759" y="2770"/>
                      </a:lnTo>
                      <a:cubicBezTo>
                        <a:pt x="1720" y="2770"/>
                        <a:pt x="1923" y="3096"/>
                        <a:pt x="2282" y="3238"/>
                      </a:cubicBezTo>
                      <a:cubicBezTo>
                        <a:pt x="2684" y="3395"/>
                        <a:pt x="2828" y="3498"/>
                        <a:pt x="2941" y="3568"/>
                      </a:cubicBezTo>
                      <a:cubicBezTo>
                        <a:pt x="3041" y="3629"/>
                        <a:pt x="4198" y="4757"/>
                        <a:pt x="5004" y="4757"/>
                      </a:cubicBezTo>
                      <a:cubicBezTo>
                        <a:pt x="5123" y="4757"/>
                        <a:pt x="5233" y="4732"/>
                        <a:pt x="5332" y="4677"/>
                      </a:cubicBezTo>
                      <a:cubicBezTo>
                        <a:pt x="5332" y="4677"/>
                        <a:pt x="5729" y="3977"/>
                        <a:pt x="4495" y="3007"/>
                      </a:cubicBezTo>
                      <a:cubicBezTo>
                        <a:pt x="4495" y="3007"/>
                        <a:pt x="3978" y="2663"/>
                        <a:pt x="3906" y="2501"/>
                      </a:cubicBezTo>
                      <a:cubicBezTo>
                        <a:pt x="3840" y="2353"/>
                        <a:pt x="3336" y="1733"/>
                        <a:pt x="3254" y="1733"/>
                      </a:cubicBezTo>
                      <a:cubicBezTo>
                        <a:pt x="3247" y="1733"/>
                        <a:pt x="3243" y="1738"/>
                        <a:pt x="3243" y="1748"/>
                      </a:cubicBezTo>
                      <a:cubicBezTo>
                        <a:pt x="3243" y="1874"/>
                        <a:pt x="3238" y="2168"/>
                        <a:pt x="3238" y="2168"/>
                      </a:cubicBezTo>
                      <a:cubicBezTo>
                        <a:pt x="3238" y="2168"/>
                        <a:pt x="1678" y="1691"/>
                        <a:pt x="1444" y="1199"/>
                      </a:cubicBezTo>
                      <a:cubicBezTo>
                        <a:pt x="1444" y="1199"/>
                        <a:pt x="1382"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8" name="Google Shape;1398;p35"/>
                <p:cNvSpPr/>
                <p:nvPr/>
              </p:nvSpPr>
              <p:spPr>
                <a:xfrm>
                  <a:off x="4722000" y="721050"/>
                  <a:ext cx="143225" cy="118950"/>
                </a:xfrm>
                <a:custGeom>
                  <a:avLst/>
                  <a:gdLst/>
                  <a:ahLst/>
                  <a:cxnLst/>
                  <a:rect l="l" t="t" r="r" b="b"/>
                  <a:pathLst>
                    <a:path w="5729" h="4758" extrusionOk="0">
                      <a:moveTo>
                        <a:pt x="1256" y="1"/>
                      </a:moveTo>
                      <a:cubicBezTo>
                        <a:pt x="1249" y="1"/>
                        <a:pt x="1243" y="4"/>
                        <a:pt x="1236" y="10"/>
                      </a:cubicBezTo>
                      <a:cubicBezTo>
                        <a:pt x="1098" y="140"/>
                        <a:pt x="1111" y="919"/>
                        <a:pt x="1025" y="919"/>
                      </a:cubicBezTo>
                      <a:cubicBezTo>
                        <a:pt x="1024" y="919"/>
                        <a:pt x="1023" y="919"/>
                        <a:pt x="1022" y="919"/>
                      </a:cubicBezTo>
                      <a:cubicBezTo>
                        <a:pt x="961" y="906"/>
                        <a:pt x="456" y="803"/>
                        <a:pt x="189" y="803"/>
                      </a:cubicBezTo>
                      <a:cubicBezTo>
                        <a:pt x="72" y="803"/>
                        <a:pt x="0" y="823"/>
                        <a:pt x="33" y="879"/>
                      </a:cubicBezTo>
                      <a:cubicBezTo>
                        <a:pt x="139" y="1063"/>
                        <a:pt x="1069" y="1157"/>
                        <a:pt x="1288" y="1349"/>
                      </a:cubicBezTo>
                      <a:cubicBezTo>
                        <a:pt x="1509" y="1539"/>
                        <a:pt x="2161" y="2913"/>
                        <a:pt x="2206" y="2970"/>
                      </a:cubicBezTo>
                      <a:cubicBezTo>
                        <a:pt x="2214" y="2981"/>
                        <a:pt x="2218" y="2986"/>
                        <a:pt x="2218" y="2986"/>
                      </a:cubicBezTo>
                      <a:cubicBezTo>
                        <a:pt x="2217" y="2986"/>
                        <a:pt x="2161" y="2913"/>
                        <a:pt x="2161" y="2913"/>
                      </a:cubicBezTo>
                      <a:cubicBezTo>
                        <a:pt x="2161" y="2913"/>
                        <a:pt x="1890" y="2873"/>
                        <a:pt x="1782" y="2784"/>
                      </a:cubicBezTo>
                      <a:cubicBezTo>
                        <a:pt x="1771" y="2775"/>
                        <a:pt x="1764" y="2771"/>
                        <a:pt x="1759" y="2771"/>
                      </a:cubicBezTo>
                      <a:lnTo>
                        <a:pt x="1759" y="2771"/>
                      </a:lnTo>
                      <a:cubicBezTo>
                        <a:pt x="1720" y="2771"/>
                        <a:pt x="1923" y="3097"/>
                        <a:pt x="2283" y="3238"/>
                      </a:cubicBezTo>
                      <a:cubicBezTo>
                        <a:pt x="2684" y="3397"/>
                        <a:pt x="2829" y="3498"/>
                        <a:pt x="2941" y="3569"/>
                      </a:cubicBezTo>
                      <a:cubicBezTo>
                        <a:pt x="3041" y="3629"/>
                        <a:pt x="4198" y="4757"/>
                        <a:pt x="5004" y="4757"/>
                      </a:cubicBezTo>
                      <a:cubicBezTo>
                        <a:pt x="5123" y="4757"/>
                        <a:pt x="5234" y="4733"/>
                        <a:pt x="5332" y="4677"/>
                      </a:cubicBezTo>
                      <a:cubicBezTo>
                        <a:pt x="5332" y="4677"/>
                        <a:pt x="5729" y="3978"/>
                        <a:pt x="4495" y="3008"/>
                      </a:cubicBezTo>
                      <a:cubicBezTo>
                        <a:pt x="4495" y="3008"/>
                        <a:pt x="3978" y="2664"/>
                        <a:pt x="3907" y="2502"/>
                      </a:cubicBezTo>
                      <a:cubicBezTo>
                        <a:pt x="3841" y="2353"/>
                        <a:pt x="3336" y="1734"/>
                        <a:pt x="3254" y="1734"/>
                      </a:cubicBezTo>
                      <a:cubicBezTo>
                        <a:pt x="3247" y="1734"/>
                        <a:pt x="3244" y="1739"/>
                        <a:pt x="3243" y="1749"/>
                      </a:cubicBezTo>
                      <a:cubicBezTo>
                        <a:pt x="3243" y="1875"/>
                        <a:pt x="3238" y="2170"/>
                        <a:pt x="3238" y="2170"/>
                      </a:cubicBezTo>
                      <a:cubicBezTo>
                        <a:pt x="3238" y="2170"/>
                        <a:pt x="1678" y="1692"/>
                        <a:pt x="1444" y="1200"/>
                      </a:cubicBezTo>
                      <a:cubicBezTo>
                        <a:pt x="1444" y="1200"/>
                        <a:pt x="1382" y="1"/>
                        <a:pt x="125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9" name="Google Shape;1399;p35"/>
                <p:cNvSpPr/>
                <p:nvPr/>
              </p:nvSpPr>
              <p:spPr>
                <a:xfrm>
                  <a:off x="4683325" y="853650"/>
                  <a:ext cx="143200" cy="118925"/>
                </a:xfrm>
                <a:custGeom>
                  <a:avLst/>
                  <a:gdLst/>
                  <a:ahLst/>
                  <a:cxnLst/>
                  <a:rect l="l" t="t" r="r" b="b"/>
                  <a:pathLst>
                    <a:path w="5728" h="4757" extrusionOk="0">
                      <a:moveTo>
                        <a:pt x="1256" y="0"/>
                      </a:moveTo>
                      <a:cubicBezTo>
                        <a:pt x="1250" y="0"/>
                        <a:pt x="1243" y="3"/>
                        <a:pt x="1237" y="10"/>
                      </a:cubicBezTo>
                      <a:cubicBezTo>
                        <a:pt x="1098" y="139"/>
                        <a:pt x="1110" y="919"/>
                        <a:pt x="1026" y="919"/>
                      </a:cubicBezTo>
                      <a:cubicBezTo>
                        <a:pt x="1024" y="919"/>
                        <a:pt x="1023" y="919"/>
                        <a:pt x="1022" y="919"/>
                      </a:cubicBezTo>
                      <a:cubicBezTo>
                        <a:pt x="961" y="905"/>
                        <a:pt x="456" y="802"/>
                        <a:pt x="189" y="802"/>
                      </a:cubicBezTo>
                      <a:cubicBezTo>
                        <a:pt x="72" y="802"/>
                        <a:pt x="0" y="822"/>
                        <a:pt x="33" y="878"/>
                      </a:cubicBezTo>
                      <a:cubicBezTo>
                        <a:pt x="139" y="1062"/>
                        <a:pt x="1068" y="1156"/>
                        <a:pt x="1289" y="1347"/>
                      </a:cubicBezTo>
                      <a:cubicBezTo>
                        <a:pt x="1507" y="1536"/>
                        <a:pt x="2148" y="2884"/>
                        <a:pt x="2203" y="2966"/>
                      </a:cubicBezTo>
                      <a:lnTo>
                        <a:pt x="2203" y="2966"/>
                      </a:lnTo>
                      <a:cubicBezTo>
                        <a:pt x="2187" y="2944"/>
                        <a:pt x="2162" y="2911"/>
                        <a:pt x="2162" y="2911"/>
                      </a:cubicBezTo>
                      <a:cubicBezTo>
                        <a:pt x="2162" y="2911"/>
                        <a:pt x="1889" y="2871"/>
                        <a:pt x="1783" y="2782"/>
                      </a:cubicBezTo>
                      <a:cubicBezTo>
                        <a:pt x="1772" y="2773"/>
                        <a:pt x="1764" y="2769"/>
                        <a:pt x="1759" y="2769"/>
                      </a:cubicBezTo>
                      <a:cubicBezTo>
                        <a:pt x="1719" y="2769"/>
                        <a:pt x="1922" y="3097"/>
                        <a:pt x="2283" y="3238"/>
                      </a:cubicBezTo>
                      <a:cubicBezTo>
                        <a:pt x="2683" y="3395"/>
                        <a:pt x="2828" y="3498"/>
                        <a:pt x="2942" y="3567"/>
                      </a:cubicBezTo>
                      <a:cubicBezTo>
                        <a:pt x="3040" y="3629"/>
                        <a:pt x="4197" y="4756"/>
                        <a:pt x="5003" y="4756"/>
                      </a:cubicBezTo>
                      <a:cubicBezTo>
                        <a:pt x="5122" y="4756"/>
                        <a:pt x="5233" y="4732"/>
                        <a:pt x="5332" y="4676"/>
                      </a:cubicBezTo>
                      <a:cubicBezTo>
                        <a:pt x="5332" y="4676"/>
                        <a:pt x="5728" y="3976"/>
                        <a:pt x="4494" y="3008"/>
                      </a:cubicBezTo>
                      <a:cubicBezTo>
                        <a:pt x="4494" y="3008"/>
                        <a:pt x="3978" y="2663"/>
                        <a:pt x="3906" y="2501"/>
                      </a:cubicBezTo>
                      <a:cubicBezTo>
                        <a:pt x="3840" y="2352"/>
                        <a:pt x="3336" y="1733"/>
                        <a:pt x="3255" y="1733"/>
                      </a:cubicBezTo>
                      <a:cubicBezTo>
                        <a:pt x="3248" y="1733"/>
                        <a:pt x="3244" y="1738"/>
                        <a:pt x="3244" y="1748"/>
                      </a:cubicBezTo>
                      <a:cubicBezTo>
                        <a:pt x="3243" y="1875"/>
                        <a:pt x="3238" y="2168"/>
                        <a:pt x="3238" y="2168"/>
                      </a:cubicBezTo>
                      <a:cubicBezTo>
                        <a:pt x="3238" y="2168"/>
                        <a:pt x="1679" y="1691"/>
                        <a:pt x="1445" y="1200"/>
                      </a:cubicBezTo>
                      <a:cubicBezTo>
                        <a:pt x="1445" y="1200"/>
                        <a:pt x="1383"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0" name="Google Shape;1400;p35"/>
                <p:cNvSpPr/>
                <p:nvPr/>
              </p:nvSpPr>
              <p:spPr>
                <a:xfrm>
                  <a:off x="5047725" y="877325"/>
                  <a:ext cx="169200" cy="117050"/>
                </a:xfrm>
                <a:custGeom>
                  <a:avLst/>
                  <a:gdLst/>
                  <a:ahLst/>
                  <a:cxnLst/>
                  <a:rect l="l" t="t" r="r" b="b"/>
                  <a:pathLst>
                    <a:path w="6768" h="4682" extrusionOk="0">
                      <a:moveTo>
                        <a:pt x="931" y="1"/>
                      </a:moveTo>
                      <a:cubicBezTo>
                        <a:pt x="871" y="1"/>
                        <a:pt x="1075" y="1146"/>
                        <a:pt x="1075" y="1146"/>
                      </a:cubicBezTo>
                      <a:cubicBezTo>
                        <a:pt x="891" y="1586"/>
                        <a:pt x="246" y="1787"/>
                        <a:pt x="38" y="1993"/>
                      </a:cubicBezTo>
                      <a:cubicBezTo>
                        <a:pt x="1" y="2029"/>
                        <a:pt x="12" y="2044"/>
                        <a:pt x="59" y="2044"/>
                      </a:cubicBezTo>
                      <a:cubicBezTo>
                        <a:pt x="246" y="2044"/>
                        <a:pt x="996" y="1811"/>
                        <a:pt x="1467" y="1811"/>
                      </a:cubicBezTo>
                      <a:cubicBezTo>
                        <a:pt x="1540" y="1811"/>
                        <a:pt x="1606" y="1816"/>
                        <a:pt x="1662" y="1829"/>
                      </a:cubicBezTo>
                      <a:cubicBezTo>
                        <a:pt x="2176" y="1947"/>
                        <a:pt x="3111" y="3096"/>
                        <a:pt x="3250" y="3165"/>
                      </a:cubicBezTo>
                      <a:cubicBezTo>
                        <a:pt x="3387" y="3235"/>
                        <a:pt x="2985" y="3467"/>
                        <a:pt x="2753" y="3506"/>
                      </a:cubicBezTo>
                      <a:cubicBezTo>
                        <a:pt x="2520" y="3545"/>
                        <a:pt x="3532" y="3722"/>
                        <a:pt x="3774" y="3758"/>
                      </a:cubicBezTo>
                      <a:cubicBezTo>
                        <a:pt x="4016" y="3795"/>
                        <a:pt x="5641" y="4510"/>
                        <a:pt x="6124" y="4650"/>
                      </a:cubicBezTo>
                      <a:cubicBezTo>
                        <a:pt x="6199" y="4672"/>
                        <a:pt x="6265" y="4681"/>
                        <a:pt x="6323" y="4681"/>
                      </a:cubicBezTo>
                      <a:cubicBezTo>
                        <a:pt x="6643" y="4681"/>
                        <a:pt x="6735" y="4396"/>
                        <a:pt x="6749" y="4265"/>
                      </a:cubicBezTo>
                      <a:cubicBezTo>
                        <a:pt x="6768" y="4109"/>
                        <a:pt x="6716" y="3895"/>
                        <a:pt x="6580" y="3685"/>
                      </a:cubicBezTo>
                      <a:cubicBezTo>
                        <a:pt x="6442" y="3477"/>
                        <a:pt x="6041" y="2890"/>
                        <a:pt x="4876" y="2080"/>
                      </a:cubicBezTo>
                      <a:cubicBezTo>
                        <a:pt x="4633" y="1911"/>
                        <a:pt x="4102" y="1492"/>
                        <a:pt x="3860" y="1491"/>
                      </a:cubicBezTo>
                      <a:lnTo>
                        <a:pt x="3860" y="1491"/>
                      </a:lnTo>
                      <a:cubicBezTo>
                        <a:pt x="3860" y="1491"/>
                        <a:pt x="3932" y="1736"/>
                        <a:pt x="3814" y="1777"/>
                      </a:cubicBezTo>
                      <a:cubicBezTo>
                        <a:pt x="3805" y="1780"/>
                        <a:pt x="3786" y="1782"/>
                        <a:pt x="3758" y="1782"/>
                      </a:cubicBezTo>
                      <a:cubicBezTo>
                        <a:pt x="3417" y="1782"/>
                        <a:pt x="1784" y="1567"/>
                        <a:pt x="1647" y="1466"/>
                      </a:cubicBezTo>
                      <a:cubicBezTo>
                        <a:pt x="1499" y="1359"/>
                        <a:pt x="1002" y="36"/>
                        <a:pt x="934" y="1"/>
                      </a:cubicBezTo>
                      <a:cubicBezTo>
                        <a:pt x="933" y="1"/>
                        <a:pt x="932" y="1"/>
                        <a:pt x="93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1" name="Google Shape;1401;p35"/>
                <p:cNvSpPr/>
                <p:nvPr/>
              </p:nvSpPr>
              <p:spPr>
                <a:xfrm>
                  <a:off x="5406287" y="1567713"/>
                  <a:ext cx="166200" cy="66625"/>
                </a:xfrm>
                <a:custGeom>
                  <a:avLst/>
                  <a:gdLst/>
                  <a:ahLst/>
                  <a:cxnLst/>
                  <a:rect l="l" t="t" r="r" b="b"/>
                  <a:pathLst>
                    <a:path w="6648" h="2665" extrusionOk="0">
                      <a:moveTo>
                        <a:pt x="4534" y="0"/>
                      </a:moveTo>
                      <a:cubicBezTo>
                        <a:pt x="4357" y="0"/>
                        <a:pt x="4163" y="6"/>
                        <a:pt x="3950" y="20"/>
                      </a:cubicBezTo>
                      <a:cubicBezTo>
                        <a:pt x="3689" y="36"/>
                        <a:pt x="3090" y="38"/>
                        <a:pt x="2921" y="169"/>
                      </a:cubicBezTo>
                      <a:cubicBezTo>
                        <a:pt x="2921" y="169"/>
                        <a:pt x="3105" y="301"/>
                        <a:pt x="3046" y="394"/>
                      </a:cubicBezTo>
                      <a:cubicBezTo>
                        <a:pt x="2987" y="486"/>
                        <a:pt x="1532" y="1366"/>
                        <a:pt x="1370" y="1372"/>
                      </a:cubicBezTo>
                      <a:cubicBezTo>
                        <a:pt x="1369" y="1372"/>
                        <a:pt x="1368" y="1372"/>
                        <a:pt x="1367" y="1372"/>
                      </a:cubicBezTo>
                      <a:cubicBezTo>
                        <a:pt x="1197" y="1372"/>
                        <a:pt x="158" y="748"/>
                        <a:pt x="70" y="748"/>
                      </a:cubicBezTo>
                      <a:cubicBezTo>
                        <a:pt x="69" y="748"/>
                        <a:pt x="68" y="748"/>
                        <a:pt x="67" y="748"/>
                      </a:cubicBezTo>
                      <a:cubicBezTo>
                        <a:pt x="0" y="761"/>
                        <a:pt x="795" y="1463"/>
                        <a:pt x="795" y="1463"/>
                      </a:cubicBezTo>
                      <a:cubicBezTo>
                        <a:pt x="910" y="1872"/>
                        <a:pt x="572" y="2366"/>
                        <a:pt x="541" y="2624"/>
                      </a:cubicBezTo>
                      <a:cubicBezTo>
                        <a:pt x="538" y="2652"/>
                        <a:pt x="543" y="2664"/>
                        <a:pt x="554" y="2664"/>
                      </a:cubicBezTo>
                      <a:cubicBezTo>
                        <a:pt x="647" y="2664"/>
                        <a:pt x="1203" y="1796"/>
                        <a:pt x="1580" y="1616"/>
                      </a:cubicBezTo>
                      <a:cubicBezTo>
                        <a:pt x="1693" y="1562"/>
                        <a:pt x="1866" y="1543"/>
                        <a:pt x="2063" y="1543"/>
                      </a:cubicBezTo>
                      <a:cubicBezTo>
                        <a:pt x="2570" y="1543"/>
                        <a:pt x="3229" y="1671"/>
                        <a:pt x="3393" y="1671"/>
                      </a:cubicBezTo>
                      <a:cubicBezTo>
                        <a:pt x="3404" y="1671"/>
                        <a:pt x="3413" y="1670"/>
                        <a:pt x="3419" y="1669"/>
                      </a:cubicBezTo>
                      <a:cubicBezTo>
                        <a:pt x="3424" y="1668"/>
                        <a:pt x="3428" y="1668"/>
                        <a:pt x="3432" y="1668"/>
                      </a:cubicBezTo>
                      <a:cubicBezTo>
                        <a:pt x="3543" y="1668"/>
                        <a:pt x="3397" y="2030"/>
                        <a:pt x="3262" y="2180"/>
                      </a:cubicBezTo>
                      <a:cubicBezTo>
                        <a:pt x="3241" y="2203"/>
                        <a:pt x="3241" y="2213"/>
                        <a:pt x="3257" y="2213"/>
                      </a:cubicBezTo>
                      <a:cubicBezTo>
                        <a:pt x="3346" y="2213"/>
                        <a:pt x="3951" y="1885"/>
                        <a:pt x="4110" y="1793"/>
                      </a:cubicBezTo>
                      <a:cubicBezTo>
                        <a:pt x="4298" y="1685"/>
                        <a:pt x="5821" y="1285"/>
                        <a:pt x="6234" y="1117"/>
                      </a:cubicBezTo>
                      <a:cubicBezTo>
                        <a:pt x="6647" y="950"/>
                        <a:pt x="6530" y="623"/>
                        <a:pt x="6457" y="505"/>
                      </a:cubicBezTo>
                      <a:cubicBezTo>
                        <a:pt x="6384" y="387"/>
                        <a:pt x="6229" y="266"/>
                        <a:pt x="6020" y="197"/>
                      </a:cubicBezTo>
                      <a:cubicBezTo>
                        <a:pt x="5845" y="139"/>
                        <a:pt x="5399" y="0"/>
                        <a:pt x="453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2" name="Google Shape;1402;p35"/>
                <p:cNvSpPr/>
                <p:nvPr/>
              </p:nvSpPr>
              <p:spPr>
                <a:xfrm>
                  <a:off x="4921975" y="573750"/>
                  <a:ext cx="76775" cy="94925"/>
                </a:xfrm>
                <a:custGeom>
                  <a:avLst/>
                  <a:gdLst/>
                  <a:ahLst/>
                  <a:cxnLst/>
                  <a:rect l="l" t="t" r="r" b="b"/>
                  <a:pathLst>
                    <a:path w="3071" h="3797" extrusionOk="0">
                      <a:moveTo>
                        <a:pt x="901" y="0"/>
                      </a:moveTo>
                      <a:cubicBezTo>
                        <a:pt x="823" y="0"/>
                        <a:pt x="611" y="594"/>
                        <a:pt x="611" y="594"/>
                      </a:cubicBezTo>
                      <a:cubicBezTo>
                        <a:pt x="589" y="611"/>
                        <a:pt x="547" y="616"/>
                        <a:pt x="496" y="616"/>
                      </a:cubicBezTo>
                      <a:cubicBezTo>
                        <a:pt x="419" y="616"/>
                        <a:pt x="321" y="604"/>
                        <a:pt x="238" y="604"/>
                      </a:cubicBezTo>
                      <a:cubicBezTo>
                        <a:pt x="165" y="604"/>
                        <a:pt x="104" y="613"/>
                        <a:pt x="77" y="647"/>
                      </a:cubicBezTo>
                      <a:cubicBezTo>
                        <a:pt x="1" y="743"/>
                        <a:pt x="361" y="742"/>
                        <a:pt x="729" y="906"/>
                      </a:cubicBezTo>
                      <a:cubicBezTo>
                        <a:pt x="1098" y="1069"/>
                        <a:pt x="1223" y="2055"/>
                        <a:pt x="1184" y="2122"/>
                      </a:cubicBezTo>
                      <a:cubicBezTo>
                        <a:pt x="1169" y="2150"/>
                        <a:pt x="1105" y="2157"/>
                        <a:pt x="1034" y="2157"/>
                      </a:cubicBezTo>
                      <a:cubicBezTo>
                        <a:pt x="949" y="2157"/>
                        <a:pt x="855" y="2147"/>
                        <a:pt x="820" y="2147"/>
                      </a:cubicBezTo>
                      <a:cubicBezTo>
                        <a:pt x="814" y="2147"/>
                        <a:pt x="810" y="2147"/>
                        <a:pt x="808" y="2148"/>
                      </a:cubicBezTo>
                      <a:cubicBezTo>
                        <a:pt x="784" y="2155"/>
                        <a:pt x="1046" y="2398"/>
                        <a:pt x="1302" y="2441"/>
                      </a:cubicBezTo>
                      <a:cubicBezTo>
                        <a:pt x="1558" y="2484"/>
                        <a:pt x="1598" y="2628"/>
                        <a:pt x="1598" y="2628"/>
                      </a:cubicBezTo>
                      <a:cubicBezTo>
                        <a:pt x="1816" y="3210"/>
                        <a:pt x="2768" y="3796"/>
                        <a:pt x="2928" y="3796"/>
                      </a:cubicBezTo>
                      <a:cubicBezTo>
                        <a:pt x="2931" y="3796"/>
                        <a:pt x="2933" y="3796"/>
                        <a:pt x="2935" y="3796"/>
                      </a:cubicBezTo>
                      <a:cubicBezTo>
                        <a:pt x="3070" y="3774"/>
                        <a:pt x="3018" y="3168"/>
                        <a:pt x="2928" y="2800"/>
                      </a:cubicBezTo>
                      <a:lnTo>
                        <a:pt x="2928" y="2801"/>
                      </a:lnTo>
                      <a:cubicBezTo>
                        <a:pt x="2881" y="2611"/>
                        <a:pt x="2659" y="2306"/>
                        <a:pt x="2407" y="2026"/>
                      </a:cubicBezTo>
                      <a:cubicBezTo>
                        <a:pt x="2397" y="1894"/>
                        <a:pt x="2373" y="1728"/>
                        <a:pt x="2346" y="1683"/>
                      </a:cubicBezTo>
                      <a:cubicBezTo>
                        <a:pt x="2341" y="1675"/>
                        <a:pt x="2334" y="1671"/>
                        <a:pt x="2326" y="1671"/>
                      </a:cubicBezTo>
                      <a:cubicBezTo>
                        <a:pt x="2293" y="1671"/>
                        <a:pt x="2238" y="1731"/>
                        <a:pt x="2187" y="1795"/>
                      </a:cubicBezTo>
                      <a:cubicBezTo>
                        <a:pt x="2024" y="1630"/>
                        <a:pt x="1864" y="1491"/>
                        <a:pt x="1748" y="1415"/>
                      </a:cubicBezTo>
                      <a:cubicBezTo>
                        <a:pt x="1400" y="1184"/>
                        <a:pt x="1181" y="1137"/>
                        <a:pt x="1005" y="847"/>
                      </a:cubicBezTo>
                      <a:cubicBezTo>
                        <a:pt x="829" y="556"/>
                        <a:pt x="979" y="52"/>
                        <a:pt x="910" y="3"/>
                      </a:cubicBezTo>
                      <a:cubicBezTo>
                        <a:pt x="907" y="1"/>
                        <a:pt x="904" y="0"/>
                        <a:pt x="90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3" name="Google Shape;1403;p35"/>
                <p:cNvSpPr/>
                <p:nvPr/>
              </p:nvSpPr>
              <p:spPr>
                <a:xfrm>
                  <a:off x="5250250" y="582425"/>
                  <a:ext cx="49975" cy="105000"/>
                </a:xfrm>
                <a:custGeom>
                  <a:avLst/>
                  <a:gdLst/>
                  <a:ahLst/>
                  <a:cxnLst/>
                  <a:rect l="l" t="t" r="r" b="b"/>
                  <a:pathLst>
                    <a:path w="1999" h="4200" extrusionOk="0">
                      <a:moveTo>
                        <a:pt x="979" y="0"/>
                      </a:moveTo>
                      <a:cubicBezTo>
                        <a:pt x="857" y="0"/>
                        <a:pt x="1075" y="285"/>
                        <a:pt x="1171" y="675"/>
                      </a:cubicBezTo>
                      <a:cubicBezTo>
                        <a:pt x="1266" y="1066"/>
                        <a:pt x="560" y="1766"/>
                        <a:pt x="485" y="1777"/>
                      </a:cubicBezTo>
                      <a:cubicBezTo>
                        <a:pt x="483" y="1777"/>
                        <a:pt x="482" y="1777"/>
                        <a:pt x="480" y="1777"/>
                      </a:cubicBezTo>
                      <a:cubicBezTo>
                        <a:pt x="403" y="1777"/>
                        <a:pt x="256" y="1508"/>
                        <a:pt x="236" y="1495"/>
                      </a:cubicBezTo>
                      <a:cubicBezTo>
                        <a:pt x="235" y="1495"/>
                        <a:pt x="235" y="1494"/>
                        <a:pt x="234" y="1494"/>
                      </a:cubicBezTo>
                      <a:lnTo>
                        <a:pt x="234" y="1494"/>
                      </a:lnTo>
                      <a:cubicBezTo>
                        <a:pt x="212" y="1494"/>
                        <a:pt x="184" y="1840"/>
                        <a:pt x="304" y="2066"/>
                      </a:cubicBezTo>
                      <a:cubicBezTo>
                        <a:pt x="425" y="2295"/>
                        <a:pt x="335" y="2415"/>
                        <a:pt x="335" y="2415"/>
                      </a:cubicBezTo>
                      <a:cubicBezTo>
                        <a:pt x="0" y="2950"/>
                        <a:pt x="127" y="4093"/>
                        <a:pt x="226" y="4186"/>
                      </a:cubicBezTo>
                      <a:cubicBezTo>
                        <a:pt x="235" y="4195"/>
                        <a:pt x="249" y="4199"/>
                        <a:pt x="265" y="4199"/>
                      </a:cubicBezTo>
                      <a:cubicBezTo>
                        <a:pt x="411" y="4199"/>
                        <a:pt x="797" y="3840"/>
                        <a:pt x="1010" y="3574"/>
                      </a:cubicBezTo>
                      <a:cubicBezTo>
                        <a:pt x="1132" y="3420"/>
                        <a:pt x="1237" y="3059"/>
                        <a:pt x="1306" y="2687"/>
                      </a:cubicBezTo>
                      <a:cubicBezTo>
                        <a:pt x="1405" y="2599"/>
                        <a:pt x="1521" y="2479"/>
                        <a:pt x="1540" y="2431"/>
                      </a:cubicBezTo>
                      <a:cubicBezTo>
                        <a:pt x="1558" y="2385"/>
                        <a:pt x="1458" y="2374"/>
                        <a:pt x="1356" y="2373"/>
                      </a:cubicBezTo>
                      <a:cubicBezTo>
                        <a:pt x="1386" y="2142"/>
                        <a:pt x="1398" y="1931"/>
                        <a:pt x="1388" y="1792"/>
                      </a:cubicBezTo>
                      <a:cubicBezTo>
                        <a:pt x="1359" y="1376"/>
                        <a:pt x="1262" y="1174"/>
                        <a:pt x="1386" y="858"/>
                      </a:cubicBezTo>
                      <a:cubicBezTo>
                        <a:pt x="1509" y="541"/>
                        <a:pt x="1999" y="353"/>
                        <a:pt x="1996" y="268"/>
                      </a:cubicBezTo>
                      <a:cubicBezTo>
                        <a:pt x="1996" y="253"/>
                        <a:pt x="1977" y="247"/>
                        <a:pt x="1945" y="247"/>
                      </a:cubicBezTo>
                      <a:cubicBezTo>
                        <a:pt x="1792" y="247"/>
                        <a:pt x="1346" y="392"/>
                        <a:pt x="1346" y="392"/>
                      </a:cubicBezTo>
                      <a:cubicBezTo>
                        <a:pt x="1242" y="363"/>
                        <a:pt x="1104" y="3"/>
                        <a:pt x="980" y="0"/>
                      </a:cubicBezTo>
                      <a:cubicBezTo>
                        <a:pt x="980" y="0"/>
                        <a:pt x="979" y="0"/>
                        <a:pt x="97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4" name="Google Shape;1404;p35"/>
                <p:cNvSpPr/>
                <p:nvPr/>
              </p:nvSpPr>
              <p:spPr>
                <a:xfrm>
                  <a:off x="5043975" y="1067525"/>
                  <a:ext cx="106850" cy="47550"/>
                </a:xfrm>
                <a:custGeom>
                  <a:avLst/>
                  <a:gdLst/>
                  <a:ahLst/>
                  <a:cxnLst/>
                  <a:rect l="l" t="t" r="r" b="b"/>
                  <a:pathLst>
                    <a:path w="4274" h="1902" extrusionOk="0">
                      <a:moveTo>
                        <a:pt x="275" y="0"/>
                      </a:moveTo>
                      <a:cubicBezTo>
                        <a:pt x="275" y="0"/>
                        <a:pt x="275" y="0"/>
                        <a:pt x="274" y="0"/>
                      </a:cubicBezTo>
                      <a:cubicBezTo>
                        <a:pt x="189" y="1"/>
                        <a:pt x="393" y="651"/>
                        <a:pt x="393" y="651"/>
                      </a:cubicBezTo>
                      <a:cubicBezTo>
                        <a:pt x="365" y="754"/>
                        <a:pt x="3" y="892"/>
                        <a:pt x="1" y="1016"/>
                      </a:cubicBezTo>
                      <a:cubicBezTo>
                        <a:pt x="0" y="1042"/>
                        <a:pt x="13" y="1053"/>
                        <a:pt x="36" y="1053"/>
                      </a:cubicBezTo>
                      <a:cubicBezTo>
                        <a:pt x="124" y="1053"/>
                        <a:pt x="367" y="902"/>
                        <a:pt x="676" y="829"/>
                      </a:cubicBezTo>
                      <a:cubicBezTo>
                        <a:pt x="700" y="823"/>
                        <a:pt x="725" y="820"/>
                        <a:pt x="751" y="820"/>
                      </a:cubicBezTo>
                      <a:cubicBezTo>
                        <a:pt x="1150" y="820"/>
                        <a:pt x="1763" y="1452"/>
                        <a:pt x="1774" y="1523"/>
                      </a:cubicBezTo>
                      <a:cubicBezTo>
                        <a:pt x="1784" y="1599"/>
                        <a:pt x="1503" y="1750"/>
                        <a:pt x="1489" y="1771"/>
                      </a:cubicBezTo>
                      <a:cubicBezTo>
                        <a:pt x="1483" y="1780"/>
                        <a:pt x="1549" y="1792"/>
                        <a:pt x="1645" y="1792"/>
                      </a:cubicBezTo>
                      <a:cubicBezTo>
                        <a:pt x="1765" y="1792"/>
                        <a:pt x="1932" y="1773"/>
                        <a:pt x="2060" y="1706"/>
                      </a:cubicBezTo>
                      <a:cubicBezTo>
                        <a:pt x="2152" y="1659"/>
                        <a:pt x="2226" y="1644"/>
                        <a:pt x="2282" y="1644"/>
                      </a:cubicBezTo>
                      <a:cubicBezTo>
                        <a:pt x="2366" y="1644"/>
                        <a:pt x="2409" y="1677"/>
                        <a:pt x="2409" y="1677"/>
                      </a:cubicBezTo>
                      <a:cubicBezTo>
                        <a:pt x="2678" y="1847"/>
                        <a:pt x="3100" y="1902"/>
                        <a:pt x="3466" y="1902"/>
                      </a:cubicBezTo>
                      <a:cubicBezTo>
                        <a:pt x="3827" y="1902"/>
                        <a:pt x="4133" y="1848"/>
                        <a:pt x="4180" y="1799"/>
                      </a:cubicBezTo>
                      <a:cubicBezTo>
                        <a:pt x="4274" y="1700"/>
                        <a:pt x="3867" y="1248"/>
                        <a:pt x="3573" y="1011"/>
                      </a:cubicBezTo>
                      <a:cubicBezTo>
                        <a:pt x="3421" y="888"/>
                        <a:pt x="3060" y="779"/>
                        <a:pt x="2690" y="708"/>
                      </a:cubicBezTo>
                      <a:cubicBezTo>
                        <a:pt x="2601" y="608"/>
                        <a:pt x="2482" y="490"/>
                        <a:pt x="2435" y="472"/>
                      </a:cubicBezTo>
                      <a:cubicBezTo>
                        <a:pt x="2431" y="470"/>
                        <a:pt x="2428" y="470"/>
                        <a:pt x="2424" y="470"/>
                      </a:cubicBezTo>
                      <a:cubicBezTo>
                        <a:pt x="2387" y="470"/>
                        <a:pt x="2378" y="563"/>
                        <a:pt x="2376" y="656"/>
                      </a:cubicBezTo>
                      <a:cubicBezTo>
                        <a:pt x="2193" y="631"/>
                        <a:pt x="2022" y="616"/>
                        <a:pt x="1890" y="616"/>
                      </a:cubicBezTo>
                      <a:cubicBezTo>
                        <a:pt x="1855" y="616"/>
                        <a:pt x="1824" y="617"/>
                        <a:pt x="1795" y="619"/>
                      </a:cubicBezTo>
                      <a:cubicBezTo>
                        <a:pt x="1536" y="635"/>
                        <a:pt x="1359" y="679"/>
                        <a:pt x="1187" y="679"/>
                      </a:cubicBezTo>
                      <a:cubicBezTo>
                        <a:pt x="1082" y="679"/>
                        <a:pt x="979" y="663"/>
                        <a:pt x="860" y="616"/>
                      </a:cubicBezTo>
                      <a:cubicBezTo>
                        <a:pt x="545" y="490"/>
                        <a:pt x="361" y="0"/>
                        <a:pt x="27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5" name="Google Shape;1405;p35"/>
                <p:cNvSpPr/>
                <p:nvPr/>
              </p:nvSpPr>
              <p:spPr>
                <a:xfrm>
                  <a:off x="4698350" y="1109175"/>
                  <a:ext cx="108675" cy="38850"/>
                </a:xfrm>
                <a:custGeom>
                  <a:avLst/>
                  <a:gdLst/>
                  <a:ahLst/>
                  <a:cxnLst/>
                  <a:rect l="l" t="t" r="r" b="b"/>
                  <a:pathLst>
                    <a:path w="4347" h="1554" extrusionOk="0">
                      <a:moveTo>
                        <a:pt x="127" y="0"/>
                      </a:moveTo>
                      <a:cubicBezTo>
                        <a:pt x="125" y="0"/>
                        <a:pt x="123" y="1"/>
                        <a:pt x="122" y="1"/>
                      </a:cubicBezTo>
                      <a:cubicBezTo>
                        <a:pt x="37" y="17"/>
                        <a:pt x="347" y="622"/>
                        <a:pt x="347" y="622"/>
                      </a:cubicBezTo>
                      <a:cubicBezTo>
                        <a:pt x="335" y="730"/>
                        <a:pt x="0" y="925"/>
                        <a:pt x="19" y="1047"/>
                      </a:cubicBezTo>
                      <a:cubicBezTo>
                        <a:pt x="22" y="1069"/>
                        <a:pt x="33" y="1079"/>
                        <a:pt x="50" y="1079"/>
                      </a:cubicBezTo>
                      <a:cubicBezTo>
                        <a:pt x="129" y="1079"/>
                        <a:pt x="349" y="879"/>
                        <a:pt x="654" y="751"/>
                      </a:cubicBezTo>
                      <a:cubicBezTo>
                        <a:pt x="697" y="733"/>
                        <a:pt x="747" y="725"/>
                        <a:pt x="800" y="725"/>
                      </a:cubicBezTo>
                      <a:cubicBezTo>
                        <a:pt x="1202" y="725"/>
                        <a:pt x="1831" y="1191"/>
                        <a:pt x="1852" y="1255"/>
                      </a:cubicBezTo>
                      <a:cubicBezTo>
                        <a:pt x="1875" y="1328"/>
                        <a:pt x="1621" y="1523"/>
                        <a:pt x="1611" y="1546"/>
                      </a:cubicBezTo>
                      <a:cubicBezTo>
                        <a:pt x="1609" y="1551"/>
                        <a:pt x="1622" y="1554"/>
                        <a:pt x="1647" y="1554"/>
                      </a:cubicBezTo>
                      <a:cubicBezTo>
                        <a:pt x="1741" y="1554"/>
                        <a:pt x="2000" y="1513"/>
                        <a:pt x="2165" y="1389"/>
                      </a:cubicBezTo>
                      <a:cubicBezTo>
                        <a:pt x="2274" y="1306"/>
                        <a:pt x="2362" y="1287"/>
                        <a:pt x="2421" y="1287"/>
                      </a:cubicBezTo>
                      <a:cubicBezTo>
                        <a:pt x="2474" y="1287"/>
                        <a:pt x="2504" y="1302"/>
                        <a:pt x="2504" y="1302"/>
                      </a:cubicBezTo>
                      <a:cubicBezTo>
                        <a:pt x="2664" y="1370"/>
                        <a:pt x="2863" y="1395"/>
                        <a:pt x="3069" y="1395"/>
                      </a:cubicBezTo>
                      <a:cubicBezTo>
                        <a:pt x="3616" y="1395"/>
                        <a:pt x="4214" y="1213"/>
                        <a:pt x="4270" y="1131"/>
                      </a:cubicBezTo>
                      <a:cubicBezTo>
                        <a:pt x="4347" y="1017"/>
                        <a:pt x="3871" y="640"/>
                        <a:pt x="3542" y="454"/>
                      </a:cubicBezTo>
                      <a:cubicBezTo>
                        <a:pt x="3371" y="357"/>
                        <a:pt x="2997" y="310"/>
                        <a:pt x="2621" y="301"/>
                      </a:cubicBezTo>
                      <a:cubicBezTo>
                        <a:pt x="2518" y="218"/>
                        <a:pt x="2380" y="121"/>
                        <a:pt x="2331" y="110"/>
                      </a:cubicBezTo>
                      <a:cubicBezTo>
                        <a:pt x="2328" y="109"/>
                        <a:pt x="2326" y="109"/>
                        <a:pt x="2324" y="109"/>
                      </a:cubicBezTo>
                      <a:cubicBezTo>
                        <a:pt x="2282" y="109"/>
                        <a:pt x="2288" y="205"/>
                        <a:pt x="2302" y="301"/>
                      </a:cubicBezTo>
                      <a:cubicBezTo>
                        <a:pt x="2069" y="308"/>
                        <a:pt x="1859" y="328"/>
                        <a:pt x="1724" y="360"/>
                      </a:cubicBezTo>
                      <a:cubicBezTo>
                        <a:pt x="1400" y="436"/>
                        <a:pt x="1218" y="531"/>
                        <a:pt x="990" y="531"/>
                      </a:cubicBezTo>
                      <a:cubicBezTo>
                        <a:pt x="931" y="531"/>
                        <a:pt x="869" y="525"/>
                        <a:pt x="800" y="510"/>
                      </a:cubicBezTo>
                      <a:cubicBezTo>
                        <a:pt x="475" y="441"/>
                        <a:pt x="216" y="0"/>
                        <a:pt x="12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6" name="Google Shape;1406;p35"/>
                <p:cNvSpPr/>
                <p:nvPr/>
              </p:nvSpPr>
              <p:spPr>
                <a:xfrm>
                  <a:off x="4927850" y="1026925"/>
                  <a:ext cx="81850" cy="36450"/>
                </a:xfrm>
                <a:custGeom>
                  <a:avLst/>
                  <a:gdLst/>
                  <a:ahLst/>
                  <a:cxnLst/>
                  <a:rect l="l" t="t" r="r" b="b"/>
                  <a:pathLst>
                    <a:path w="3274" h="1458" extrusionOk="0">
                      <a:moveTo>
                        <a:pt x="212" y="1"/>
                      </a:moveTo>
                      <a:cubicBezTo>
                        <a:pt x="212" y="1"/>
                        <a:pt x="212" y="1"/>
                        <a:pt x="211" y="1"/>
                      </a:cubicBezTo>
                      <a:cubicBezTo>
                        <a:pt x="146" y="2"/>
                        <a:pt x="303" y="500"/>
                        <a:pt x="303" y="500"/>
                      </a:cubicBezTo>
                      <a:cubicBezTo>
                        <a:pt x="281" y="579"/>
                        <a:pt x="3" y="684"/>
                        <a:pt x="1" y="778"/>
                      </a:cubicBezTo>
                      <a:cubicBezTo>
                        <a:pt x="1" y="799"/>
                        <a:pt x="10" y="807"/>
                        <a:pt x="29" y="807"/>
                      </a:cubicBezTo>
                      <a:cubicBezTo>
                        <a:pt x="96" y="807"/>
                        <a:pt x="283" y="692"/>
                        <a:pt x="519" y="636"/>
                      </a:cubicBezTo>
                      <a:cubicBezTo>
                        <a:pt x="537" y="632"/>
                        <a:pt x="556" y="629"/>
                        <a:pt x="577" y="629"/>
                      </a:cubicBezTo>
                      <a:cubicBezTo>
                        <a:pt x="883" y="629"/>
                        <a:pt x="1351" y="1113"/>
                        <a:pt x="1359" y="1167"/>
                      </a:cubicBezTo>
                      <a:cubicBezTo>
                        <a:pt x="1368" y="1225"/>
                        <a:pt x="1153" y="1341"/>
                        <a:pt x="1141" y="1357"/>
                      </a:cubicBezTo>
                      <a:cubicBezTo>
                        <a:pt x="1136" y="1364"/>
                        <a:pt x="1188" y="1373"/>
                        <a:pt x="1262" y="1373"/>
                      </a:cubicBezTo>
                      <a:cubicBezTo>
                        <a:pt x="1354" y="1373"/>
                        <a:pt x="1481"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8" y="775"/>
                      </a:cubicBezTo>
                      <a:cubicBezTo>
                        <a:pt x="2621" y="681"/>
                        <a:pt x="2344" y="598"/>
                        <a:pt x="2060" y="543"/>
                      </a:cubicBezTo>
                      <a:cubicBezTo>
                        <a:pt x="1993" y="468"/>
                        <a:pt x="1902" y="377"/>
                        <a:pt x="1866" y="362"/>
                      </a:cubicBezTo>
                      <a:cubicBezTo>
                        <a:pt x="1863" y="361"/>
                        <a:pt x="1860" y="361"/>
                        <a:pt x="1858" y="361"/>
                      </a:cubicBezTo>
                      <a:cubicBezTo>
                        <a:pt x="1829" y="361"/>
                        <a:pt x="1822" y="432"/>
                        <a:pt x="1820" y="503"/>
                      </a:cubicBezTo>
                      <a:cubicBezTo>
                        <a:pt x="1680" y="484"/>
                        <a:pt x="1549" y="473"/>
                        <a:pt x="1448" y="473"/>
                      </a:cubicBezTo>
                      <a:cubicBezTo>
                        <a:pt x="1422" y="473"/>
                        <a:pt x="1397" y="473"/>
                        <a:pt x="1375" y="475"/>
                      </a:cubicBezTo>
                      <a:cubicBezTo>
                        <a:pt x="1178" y="488"/>
                        <a:pt x="1043" y="521"/>
                        <a:pt x="911" y="521"/>
                      </a:cubicBezTo>
                      <a:cubicBezTo>
                        <a:pt x="831" y="521"/>
                        <a:pt x="752" y="509"/>
                        <a:pt x="660" y="473"/>
                      </a:cubicBezTo>
                      <a:cubicBezTo>
                        <a:pt x="419" y="376"/>
                        <a:pt x="278"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7" name="Google Shape;1407;p35"/>
                <p:cNvSpPr/>
                <p:nvPr/>
              </p:nvSpPr>
              <p:spPr>
                <a:xfrm>
                  <a:off x="4699450" y="1005625"/>
                  <a:ext cx="81850" cy="36450"/>
                </a:xfrm>
                <a:custGeom>
                  <a:avLst/>
                  <a:gdLst/>
                  <a:ahLst/>
                  <a:cxnLst/>
                  <a:rect l="l" t="t" r="r" b="b"/>
                  <a:pathLst>
                    <a:path w="3274" h="1458" extrusionOk="0">
                      <a:moveTo>
                        <a:pt x="212" y="1"/>
                      </a:moveTo>
                      <a:cubicBezTo>
                        <a:pt x="212" y="1"/>
                        <a:pt x="211" y="1"/>
                        <a:pt x="211" y="1"/>
                      </a:cubicBezTo>
                      <a:cubicBezTo>
                        <a:pt x="145" y="2"/>
                        <a:pt x="302" y="500"/>
                        <a:pt x="302" y="500"/>
                      </a:cubicBezTo>
                      <a:cubicBezTo>
                        <a:pt x="279" y="579"/>
                        <a:pt x="3" y="683"/>
                        <a:pt x="1" y="778"/>
                      </a:cubicBezTo>
                      <a:cubicBezTo>
                        <a:pt x="1" y="798"/>
                        <a:pt x="10" y="807"/>
                        <a:pt x="28" y="807"/>
                      </a:cubicBezTo>
                      <a:cubicBezTo>
                        <a:pt x="95" y="807"/>
                        <a:pt x="281" y="691"/>
                        <a:pt x="518" y="635"/>
                      </a:cubicBezTo>
                      <a:cubicBezTo>
                        <a:pt x="537" y="631"/>
                        <a:pt x="556" y="629"/>
                        <a:pt x="575" y="629"/>
                      </a:cubicBezTo>
                      <a:cubicBezTo>
                        <a:pt x="881" y="629"/>
                        <a:pt x="1351" y="1113"/>
                        <a:pt x="1359" y="1167"/>
                      </a:cubicBezTo>
                      <a:cubicBezTo>
                        <a:pt x="1367" y="1225"/>
                        <a:pt x="1151" y="1341"/>
                        <a:pt x="1141" y="1357"/>
                      </a:cubicBezTo>
                      <a:cubicBezTo>
                        <a:pt x="1136" y="1364"/>
                        <a:pt x="1187" y="1373"/>
                        <a:pt x="1261" y="1373"/>
                      </a:cubicBezTo>
                      <a:cubicBezTo>
                        <a:pt x="1353" y="1373"/>
                        <a:pt x="1480"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7" y="775"/>
                      </a:cubicBezTo>
                      <a:lnTo>
                        <a:pt x="2736" y="775"/>
                      </a:lnTo>
                      <a:cubicBezTo>
                        <a:pt x="2620" y="681"/>
                        <a:pt x="2344" y="598"/>
                        <a:pt x="2060" y="543"/>
                      </a:cubicBezTo>
                      <a:cubicBezTo>
                        <a:pt x="1993" y="466"/>
                        <a:pt x="1902" y="377"/>
                        <a:pt x="1866" y="362"/>
                      </a:cubicBezTo>
                      <a:cubicBezTo>
                        <a:pt x="1863" y="361"/>
                        <a:pt x="1860" y="361"/>
                        <a:pt x="1857" y="361"/>
                      </a:cubicBezTo>
                      <a:cubicBezTo>
                        <a:pt x="1828" y="361"/>
                        <a:pt x="1821" y="432"/>
                        <a:pt x="1820" y="504"/>
                      </a:cubicBezTo>
                      <a:cubicBezTo>
                        <a:pt x="1679" y="484"/>
                        <a:pt x="1549" y="473"/>
                        <a:pt x="1448" y="473"/>
                      </a:cubicBezTo>
                      <a:cubicBezTo>
                        <a:pt x="1421" y="473"/>
                        <a:pt x="1397" y="474"/>
                        <a:pt x="1375" y="475"/>
                      </a:cubicBezTo>
                      <a:cubicBezTo>
                        <a:pt x="1177" y="487"/>
                        <a:pt x="1042" y="520"/>
                        <a:pt x="911" y="520"/>
                      </a:cubicBezTo>
                      <a:cubicBezTo>
                        <a:pt x="830" y="520"/>
                        <a:pt x="751" y="508"/>
                        <a:pt x="660" y="471"/>
                      </a:cubicBezTo>
                      <a:cubicBezTo>
                        <a:pt x="419" y="376"/>
                        <a:pt x="277"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8" name="Google Shape;1408;p35"/>
                <p:cNvSpPr/>
                <p:nvPr/>
              </p:nvSpPr>
              <p:spPr>
                <a:xfrm>
                  <a:off x="5046975" y="532325"/>
                  <a:ext cx="54075" cy="106000"/>
                </a:xfrm>
                <a:custGeom>
                  <a:avLst/>
                  <a:gdLst/>
                  <a:ahLst/>
                  <a:cxnLst/>
                  <a:rect l="l" t="t" r="r" b="b"/>
                  <a:pathLst>
                    <a:path w="2163" h="4240" extrusionOk="0">
                      <a:moveTo>
                        <a:pt x="1081" y="1"/>
                      </a:moveTo>
                      <a:cubicBezTo>
                        <a:pt x="995" y="1"/>
                        <a:pt x="629" y="476"/>
                        <a:pt x="629" y="476"/>
                      </a:cubicBezTo>
                      <a:cubicBezTo>
                        <a:pt x="621" y="479"/>
                        <a:pt x="612" y="480"/>
                        <a:pt x="602" y="480"/>
                      </a:cubicBezTo>
                      <a:cubicBezTo>
                        <a:pt x="497" y="480"/>
                        <a:pt x="279" y="348"/>
                        <a:pt x="158" y="348"/>
                      </a:cubicBezTo>
                      <a:cubicBezTo>
                        <a:pt x="137" y="348"/>
                        <a:pt x="119" y="352"/>
                        <a:pt x="105" y="361"/>
                      </a:cubicBezTo>
                      <a:cubicBezTo>
                        <a:pt x="1" y="430"/>
                        <a:pt x="344" y="541"/>
                        <a:pt x="643" y="809"/>
                      </a:cubicBezTo>
                      <a:cubicBezTo>
                        <a:pt x="943" y="1078"/>
                        <a:pt x="756" y="2055"/>
                        <a:pt x="700" y="2107"/>
                      </a:cubicBezTo>
                      <a:cubicBezTo>
                        <a:pt x="692" y="2115"/>
                        <a:pt x="678" y="2118"/>
                        <a:pt x="661" y="2118"/>
                      </a:cubicBezTo>
                      <a:cubicBezTo>
                        <a:pt x="564" y="2118"/>
                        <a:pt x="356" y="2014"/>
                        <a:pt x="335" y="2014"/>
                      </a:cubicBezTo>
                      <a:lnTo>
                        <a:pt x="335" y="2014"/>
                      </a:lnTo>
                      <a:cubicBezTo>
                        <a:pt x="309" y="2014"/>
                        <a:pt x="484" y="2326"/>
                        <a:pt x="714" y="2446"/>
                      </a:cubicBezTo>
                      <a:cubicBezTo>
                        <a:pt x="944" y="2568"/>
                        <a:pt x="937" y="2716"/>
                        <a:pt x="937" y="2716"/>
                      </a:cubicBezTo>
                      <a:cubicBezTo>
                        <a:pt x="964" y="3348"/>
                        <a:pt x="1713" y="4218"/>
                        <a:pt x="1848" y="4239"/>
                      </a:cubicBezTo>
                      <a:cubicBezTo>
                        <a:pt x="1851" y="4240"/>
                        <a:pt x="1853" y="4240"/>
                        <a:pt x="1855" y="4240"/>
                      </a:cubicBezTo>
                      <a:cubicBezTo>
                        <a:pt x="1988" y="4240"/>
                        <a:pt x="2121" y="3662"/>
                        <a:pt x="2149" y="3292"/>
                      </a:cubicBezTo>
                      <a:cubicBezTo>
                        <a:pt x="2163" y="3096"/>
                        <a:pt x="2045" y="2739"/>
                        <a:pt x="1893" y="2393"/>
                      </a:cubicBezTo>
                      <a:cubicBezTo>
                        <a:pt x="1924" y="2264"/>
                        <a:pt x="1952" y="2100"/>
                        <a:pt x="1941" y="2049"/>
                      </a:cubicBezTo>
                      <a:cubicBezTo>
                        <a:pt x="1938" y="2035"/>
                        <a:pt x="1928" y="2029"/>
                        <a:pt x="1914" y="2029"/>
                      </a:cubicBezTo>
                      <a:cubicBezTo>
                        <a:pt x="1879" y="2029"/>
                        <a:pt x="1816" y="2065"/>
                        <a:pt x="1755" y="2106"/>
                      </a:cubicBezTo>
                      <a:cubicBezTo>
                        <a:pt x="1650" y="1899"/>
                        <a:pt x="1541" y="1717"/>
                        <a:pt x="1455" y="1608"/>
                      </a:cubicBezTo>
                      <a:cubicBezTo>
                        <a:pt x="1195" y="1281"/>
                        <a:pt x="1001" y="1170"/>
                        <a:pt x="925" y="839"/>
                      </a:cubicBezTo>
                      <a:cubicBezTo>
                        <a:pt x="847" y="508"/>
                        <a:pt x="1145" y="75"/>
                        <a:pt x="1094" y="7"/>
                      </a:cubicBezTo>
                      <a:cubicBezTo>
                        <a:pt x="1091" y="3"/>
                        <a:pt x="1087" y="1"/>
                        <a:pt x="108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9" name="Google Shape;1409;p35"/>
                <p:cNvSpPr/>
                <p:nvPr/>
              </p:nvSpPr>
              <p:spPr>
                <a:xfrm>
                  <a:off x="5078800" y="753625"/>
                  <a:ext cx="57775" cy="71400"/>
                </a:xfrm>
                <a:custGeom>
                  <a:avLst/>
                  <a:gdLst/>
                  <a:ahLst/>
                  <a:cxnLst/>
                  <a:rect l="l" t="t" r="r" b="b"/>
                  <a:pathLst>
                    <a:path w="2311" h="2856" extrusionOk="0">
                      <a:moveTo>
                        <a:pt x="678" y="0"/>
                      </a:moveTo>
                      <a:cubicBezTo>
                        <a:pt x="619" y="0"/>
                        <a:pt x="460" y="447"/>
                        <a:pt x="460" y="447"/>
                      </a:cubicBezTo>
                      <a:cubicBezTo>
                        <a:pt x="443" y="459"/>
                        <a:pt x="412" y="463"/>
                        <a:pt x="374" y="463"/>
                      </a:cubicBezTo>
                      <a:cubicBezTo>
                        <a:pt x="317" y="463"/>
                        <a:pt x="243" y="455"/>
                        <a:pt x="181" y="455"/>
                      </a:cubicBezTo>
                      <a:cubicBezTo>
                        <a:pt x="126" y="455"/>
                        <a:pt x="79" y="461"/>
                        <a:pt x="59" y="487"/>
                      </a:cubicBezTo>
                      <a:cubicBezTo>
                        <a:pt x="1" y="560"/>
                        <a:pt x="272" y="558"/>
                        <a:pt x="549" y="681"/>
                      </a:cubicBezTo>
                      <a:cubicBezTo>
                        <a:pt x="825" y="805"/>
                        <a:pt x="920" y="1547"/>
                        <a:pt x="892" y="1597"/>
                      </a:cubicBezTo>
                      <a:cubicBezTo>
                        <a:pt x="881" y="1618"/>
                        <a:pt x="833" y="1623"/>
                        <a:pt x="780" y="1623"/>
                      </a:cubicBezTo>
                      <a:cubicBezTo>
                        <a:pt x="715" y="1623"/>
                        <a:pt x="643" y="1615"/>
                        <a:pt x="617" y="1615"/>
                      </a:cubicBezTo>
                      <a:cubicBezTo>
                        <a:pt x="613" y="1615"/>
                        <a:pt x="610" y="1615"/>
                        <a:pt x="609" y="1616"/>
                      </a:cubicBezTo>
                      <a:cubicBezTo>
                        <a:pt x="590" y="1622"/>
                        <a:pt x="787" y="1804"/>
                        <a:pt x="980" y="1838"/>
                      </a:cubicBezTo>
                      <a:cubicBezTo>
                        <a:pt x="1173" y="1870"/>
                        <a:pt x="1203" y="1977"/>
                        <a:pt x="1203" y="1977"/>
                      </a:cubicBezTo>
                      <a:cubicBezTo>
                        <a:pt x="1366" y="2415"/>
                        <a:pt x="2081" y="2856"/>
                        <a:pt x="2203" y="2856"/>
                      </a:cubicBezTo>
                      <a:cubicBezTo>
                        <a:pt x="2206" y="2856"/>
                        <a:pt x="2208" y="2856"/>
                        <a:pt x="2210" y="2855"/>
                      </a:cubicBezTo>
                      <a:cubicBezTo>
                        <a:pt x="2310" y="2839"/>
                        <a:pt x="2272" y="2384"/>
                        <a:pt x="2204" y="2107"/>
                      </a:cubicBezTo>
                      <a:cubicBezTo>
                        <a:pt x="2169" y="1965"/>
                        <a:pt x="2001" y="1736"/>
                        <a:pt x="1811" y="1524"/>
                      </a:cubicBezTo>
                      <a:cubicBezTo>
                        <a:pt x="1804" y="1425"/>
                        <a:pt x="1786" y="1300"/>
                        <a:pt x="1767" y="1267"/>
                      </a:cubicBezTo>
                      <a:cubicBezTo>
                        <a:pt x="1763" y="1260"/>
                        <a:pt x="1757" y="1257"/>
                        <a:pt x="1751" y="1257"/>
                      </a:cubicBezTo>
                      <a:cubicBezTo>
                        <a:pt x="1726" y="1257"/>
                        <a:pt x="1685" y="1302"/>
                        <a:pt x="1646" y="1351"/>
                      </a:cubicBezTo>
                      <a:cubicBezTo>
                        <a:pt x="1523" y="1227"/>
                        <a:pt x="1402" y="1122"/>
                        <a:pt x="1316" y="1065"/>
                      </a:cubicBezTo>
                      <a:cubicBezTo>
                        <a:pt x="1053" y="891"/>
                        <a:pt x="889" y="856"/>
                        <a:pt x="756" y="638"/>
                      </a:cubicBezTo>
                      <a:cubicBezTo>
                        <a:pt x="624" y="418"/>
                        <a:pt x="738" y="40"/>
                        <a:pt x="684" y="2"/>
                      </a:cubicBezTo>
                      <a:cubicBezTo>
                        <a:pt x="682" y="1"/>
                        <a:pt x="680" y="0"/>
                        <a:pt x="67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0" name="Google Shape;1410;p35"/>
                <p:cNvSpPr/>
                <p:nvPr/>
              </p:nvSpPr>
              <p:spPr>
                <a:xfrm>
                  <a:off x="5214848" y="1148023"/>
                  <a:ext cx="57775" cy="71450"/>
                </a:xfrm>
                <a:custGeom>
                  <a:avLst/>
                  <a:gdLst/>
                  <a:ahLst/>
                  <a:cxnLst/>
                  <a:rect l="l" t="t" r="r" b="b"/>
                  <a:pathLst>
                    <a:path w="2311" h="2858" extrusionOk="0">
                      <a:moveTo>
                        <a:pt x="678" y="1"/>
                      </a:moveTo>
                      <a:cubicBezTo>
                        <a:pt x="619" y="1"/>
                        <a:pt x="460" y="447"/>
                        <a:pt x="460" y="447"/>
                      </a:cubicBezTo>
                      <a:cubicBezTo>
                        <a:pt x="443" y="460"/>
                        <a:pt x="412" y="464"/>
                        <a:pt x="373" y="464"/>
                      </a:cubicBezTo>
                      <a:cubicBezTo>
                        <a:pt x="315" y="464"/>
                        <a:pt x="241" y="455"/>
                        <a:pt x="178" y="455"/>
                      </a:cubicBezTo>
                      <a:cubicBezTo>
                        <a:pt x="124" y="455"/>
                        <a:pt x="78" y="462"/>
                        <a:pt x="59" y="487"/>
                      </a:cubicBezTo>
                      <a:cubicBezTo>
                        <a:pt x="1" y="560"/>
                        <a:pt x="272" y="560"/>
                        <a:pt x="548" y="683"/>
                      </a:cubicBezTo>
                      <a:cubicBezTo>
                        <a:pt x="825" y="805"/>
                        <a:pt x="920" y="1547"/>
                        <a:pt x="891" y="1598"/>
                      </a:cubicBezTo>
                      <a:cubicBezTo>
                        <a:pt x="880" y="1619"/>
                        <a:pt x="833" y="1624"/>
                        <a:pt x="780" y="1624"/>
                      </a:cubicBezTo>
                      <a:cubicBezTo>
                        <a:pt x="715" y="1624"/>
                        <a:pt x="642" y="1616"/>
                        <a:pt x="617" y="1616"/>
                      </a:cubicBezTo>
                      <a:cubicBezTo>
                        <a:pt x="613" y="1616"/>
                        <a:pt x="610" y="1616"/>
                        <a:pt x="609" y="1616"/>
                      </a:cubicBezTo>
                      <a:cubicBezTo>
                        <a:pt x="590" y="1623"/>
                        <a:pt x="787" y="1806"/>
                        <a:pt x="980" y="1838"/>
                      </a:cubicBezTo>
                      <a:cubicBezTo>
                        <a:pt x="1173" y="1870"/>
                        <a:pt x="1203" y="1979"/>
                        <a:pt x="1203" y="1979"/>
                      </a:cubicBezTo>
                      <a:cubicBezTo>
                        <a:pt x="1366" y="2416"/>
                        <a:pt x="2083" y="2858"/>
                        <a:pt x="2203" y="2858"/>
                      </a:cubicBezTo>
                      <a:cubicBezTo>
                        <a:pt x="2205" y="2858"/>
                        <a:pt x="2207" y="2857"/>
                        <a:pt x="2209" y="2857"/>
                      </a:cubicBezTo>
                      <a:cubicBezTo>
                        <a:pt x="2310" y="2841"/>
                        <a:pt x="2272" y="2384"/>
                        <a:pt x="2204" y="2108"/>
                      </a:cubicBezTo>
                      <a:lnTo>
                        <a:pt x="2204" y="2109"/>
                      </a:lnTo>
                      <a:cubicBezTo>
                        <a:pt x="2168" y="1966"/>
                        <a:pt x="2001" y="1736"/>
                        <a:pt x="1811" y="1526"/>
                      </a:cubicBezTo>
                      <a:cubicBezTo>
                        <a:pt x="1804" y="1426"/>
                        <a:pt x="1785" y="1301"/>
                        <a:pt x="1765" y="1268"/>
                      </a:cubicBezTo>
                      <a:cubicBezTo>
                        <a:pt x="1762" y="1262"/>
                        <a:pt x="1756" y="1259"/>
                        <a:pt x="1750" y="1259"/>
                      </a:cubicBezTo>
                      <a:cubicBezTo>
                        <a:pt x="1725" y="1259"/>
                        <a:pt x="1684" y="1304"/>
                        <a:pt x="1646" y="1351"/>
                      </a:cubicBezTo>
                      <a:cubicBezTo>
                        <a:pt x="1523" y="1228"/>
                        <a:pt x="1402" y="1124"/>
                        <a:pt x="1315" y="1065"/>
                      </a:cubicBezTo>
                      <a:cubicBezTo>
                        <a:pt x="1053" y="892"/>
                        <a:pt x="889" y="857"/>
                        <a:pt x="756" y="638"/>
                      </a:cubicBezTo>
                      <a:cubicBezTo>
                        <a:pt x="624" y="419"/>
                        <a:pt x="738" y="41"/>
                        <a:pt x="684" y="3"/>
                      </a:cubicBezTo>
                      <a:cubicBezTo>
                        <a:pt x="682" y="1"/>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1" name="Google Shape;1411;p35"/>
                <p:cNvSpPr/>
                <p:nvPr/>
              </p:nvSpPr>
              <p:spPr>
                <a:xfrm rot="-1680467">
                  <a:off x="5155801" y="1289850"/>
                  <a:ext cx="36376" cy="80751"/>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2" name="Google Shape;1412;p35"/>
                <p:cNvSpPr/>
                <p:nvPr/>
              </p:nvSpPr>
              <p:spPr>
                <a:xfrm>
                  <a:off x="5145190" y="1162051"/>
                  <a:ext cx="73850" cy="53300"/>
                </a:xfrm>
                <a:custGeom>
                  <a:avLst/>
                  <a:gdLst/>
                  <a:ahLst/>
                  <a:cxnLst/>
                  <a:rect l="l" t="t" r="r" b="b"/>
                  <a:pathLst>
                    <a:path w="2954" h="2132" extrusionOk="0">
                      <a:moveTo>
                        <a:pt x="418" y="0"/>
                      </a:moveTo>
                      <a:cubicBezTo>
                        <a:pt x="359" y="0"/>
                        <a:pt x="370" y="496"/>
                        <a:pt x="370" y="496"/>
                      </a:cubicBezTo>
                      <a:cubicBezTo>
                        <a:pt x="328" y="565"/>
                        <a:pt x="37" y="588"/>
                        <a:pt x="10" y="677"/>
                      </a:cubicBezTo>
                      <a:cubicBezTo>
                        <a:pt x="1" y="706"/>
                        <a:pt x="21" y="715"/>
                        <a:pt x="63" y="715"/>
                      </a:cubicBezTo>
                      <a:cubicBezTo>
                        <a:pt x="141" y="715"/>
                        <a:pt x="294" y="683"/>
                        <a:pt x="471" y="683"/>
                      </a:cubicBezTo>
                      <a:cubicBezTo>
                        <a:pt x="493" y="683"/>
                        <a:pt x="515" y="683"/>
                        <a:pt x="537" y="684"/>
                      </a:cubicBezTo>
                      <a:cubicBezTo>
                        <a:pt x="839" y="700"/>
                        <a:pt x="1192" y="1360"/>
                        <a:pt x="1184" y="1417"/>
                      </a:cubicBezTo>
                      <a:cubicBezTo>
                        <a:pt x="1176" y="1474"/>
                        <a:pt x="941" y="1524"/>
                        <a:pt x="926" y="1536"/>
                      </a:cubicBezTo>
                      <a:cubicBezTo>
                        <a:pt x="914" y="1545"/>
                        <a:pt x="1088" y="1618"/>
                        <a:pt x="1257" y="1618"/>
                      </a:cubicBezTo>
                      <a:cubicBezTo>
                        <a:pt x="1290" y="1618"/>
                        <a:pt x="1322" y="1615"/>
                        <a:pt x="1352" y="1609"/>
                      </a:cubicBezTo>
                      <a:cubicBezTo>
                        <a:pt x="1386" y="1602"/>
                        <a:pt x="1415" y="1600"/>
                        <a:pt x="1442" y="1600"/>
                      </a:cubicBezTo>
                      <a:cubicBezTo>
                        <a:pt x="1565" y="1600"/>
                        <a:pt x="1611" y="1661"/>
                        <a:pt x="1611" y="1661"/>
                      </a:cubicBezTo>
                      <a:cubicBezTo>
                        <a:pt x="1886" y="1973"/>
                        <a:pt x="2571" y="2132"/>
                        <a:pt x="2798" y="2132"/>
                      </a:cubicBezTo>
                      <a:cubicBezTo>
                        <a:pt x="2830" y="2132"/>
                        <a:pt x="2853" y="2128"/>
                        <a:pt x="2864" y="2122"/>
                      </a:cubicBezTo>
                      <a:cubicBezTo>
                        <a:pt x="2953" y="2071"/>
                        <a:pt x="2754" y="1659"/>
                        <a:pt x="2592" y="1425"/>
                      </a:cubicBezTo>
                      <a:cubicBezTo>
                        <a:pt x="2507" y="1303"/>
                        <a:pt x="2270" y="1150"/>
                        <a:pt x="2017" y="1020"/>
                      </a:cubicBezTo>
                      <a:cubicBezTo>
                        <a:pt x="1975" y="931"/>
                        <a:pt x="1913" y="820"/>
                        <a:pt x="1883" y="796"/>
                      </a:cubicBezTo>
                      <a:cubicBezTo>
                        <a:pt x="1880" y="793"/>
                        <a:pt x="1876" y="791"/>
                        <a:pt x="1872" y="791"/>
                      </a:cubicBezTo>
                      <a:cubicBezTo>
                        <a:pt x="1846" y="791"/>
                        <a:pt x="1821" y="853"/>
                        <a:pt x="1802" y="917"/>
                      </a:cubicBezTo>
                      <a:cubicBezTo>
                        <a:pt x="1642" y="845"/>
                        <a:pt x="1492" y="791"/>
                        <a:pt x="1389" y="768"/>
                      </a:cubicBezTo>
                      <a:cubicBezTo>
                        <a:pt x="1083" y="699"/>
                        <a:pt x="917" y="725"/>
                        <a:pt x="716" y="569"/>
                      </a:cubicBezTo>
                      <a:cubicBezTo>
                        <a:pt x="514" y="412"/>
                        <a:pt x="484" y="17"/>
                        <a:pt x="421" y="1"/>
                      </a:cubicBezTo>
                      <a:cubicBezTo>
                        <a:pt x="420" y="0"/>
                        <a:pt x="419" y="0"/>
                        <a:pt x="41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3" name="Google Shape;1413;p35"/>
                <p:cNvSpPr/>
                <p:nvPr/>
              </p:nvSpPr>
              <p:spPr>
                <a:xfrm rot="-1782476">
                  <a:off x="5243449" y="1346661"/>
                  <a:ext cx="55177" cy="87379"/>
                </a:xfrm>
                <a:custGeom>
                  <a:avLst/>
                  <a:gdLst/>
                  <a:ahLst/>
                  <a:cxnLst/>
                  <a:rect l="l" t="t" r="r" b="b"/>
                  <a:pathLst>
                    <a:path w="2207" h="3495" extrusionOk="0">
                      <a:moveTo>
                        <a:pt x="773" y="0"/>
                      </a:moveTo>
                      <a:cubicBezTo>
                        <a:pt x="710" y="0"/>
                        <a:pt x="497" y="503"/>
                        <a:pt x="497" y="503"/>
                      </a:cubicBezTo>
                      <a:cubicBezTo>
                        <a:pt x="483" y="513"/>
                        <a:pt x="462" y="517"/>
                        <a:pt x="436" y="517"/>
                      </a:cubicBezTo>
                      <a:cubicBezTo>
                        <a:pt x="360" y="517"/>
                        <a:pt x="243" y="485"/>
                        <a:pt x="158" y="485"/>
                      </a:cubicBezTo>
                      <a:cubicBezTo>
                        <a:pt x="119" y="485"/>
                        <a:pt x="86" y="492"/>
                        <a:pt x="68" y="512"/>
                      </a:cubicBezTo>
                      <a:cubicBezTo>
                        <a:pt x="0" y="593"/>
                        <a:pt x="286" y="617"/>
                        <a:pt x="566" y="788"/>
                      </a:cubicBezTo>
                      <a:cubicBezTo>
                        <a:pt x="846" y="958"/>
                        <a:pt x="867" y="1837"/>
                        <a:pt x="832" y="1893"/>
                      </a:cubicBezTo>
                      <a:cubicBezTo>
                        <a:pt x="821" y="1910"/>
                        <a:pt x="791" y="1916"/>
                        <a:pt x="754" y="1916"/>
                      </a:cubicBezTo>
                      <a:cubicBezTo>
                        <a:pt x="673" y="1916"/>
                        <a:pt x="557" y="1888"/>
                        <a:pt x="533" y="1888"/>
                      </a:cubicBezTo>
                      <a:cubicBezTo>
                        <a:pt x="532" y="1888"/>
                        <a:pt x="531" y="1888"/>
                        <a:pt x="530" y="1888"/>
                      </a:cubicBezTo>
                      <a:cubicBezTo>
                        <a:pt x="510" y="1894"/>
                        <a:pt x="700" y="2127"/>
                        <a:pt x="900" y="2183"/>
                      </a:cubicBezTo>
                      <a:cubicBezTo>
                        <a:pt x="1101" y="2240"/>
                        <a:pt x="1121" y="2370"/>
                        <a:pt x="1121" y="2370"/>
                      </a:cubicBezTo>
                      <a:cubicBezTo>
                        <a:pt x="1249" y="2903"/>
                        <a:pt x="1971" y="3494"/>
                        <a:pt x="2088" y="3494"/>
                      </a:cubicBezTo>
                      <a:cubicBezTo>
                        <a:pt x="2089" y="3494"/>
                        <a:pt x="2090" y="3494"/>
                        <a:pt x="2090" y="3494"/>
                      </a:cubicBezTo>
                      <a:cubicBezTo>
                        <a:pt x="2199" y="3484"/>
                        <a:pt x="2207" y="2945"/>
                        <a:pt x="2163" y="2616"/>
                      </a:cubicBezTo>
                      <a:cubicBezTo>
                        <a:pt x="2141" y="2445"/>
                        <a:pt x="1989" y="2160"/>
                        <a:pt x="1811" y="1895"/>
                      </a:cubicBezTo>
                      <a:cubicBezTo>
                        <a:pt x="1813" y="1778"/>
                        <a:pt x="1807" y="1630"/>
                        <a:pt x="1789" y="1589"/>
                      </a:cubicBezTo>
                      <a:cubicBezTo>
                        <a:pt x="1786" y="1581"/>
                        <a:pt x="1780" y="1577"/>
                        <a:pt x="1772" y="1577"/>
                      </a:cubicBezTo>
                      <a:cubicBezTo>
                        <a:pt x="1746" y="1577"/>
                        <a:pt x="1699" y="1625"/>
                        <a:pt x="1655" y="1676"/>
                      </a:cubicBezTo>
                      <a:cubicBezTo>
                        <a:pt x="1537" y="1519"/>
                        <a:pt x="1422" y="1385"/>
                        <a:pt x="1335" y="1310"/>
                      </a:cubicBezTo>
                      <a:cubicBezTo>
                        <a:pt x="1076" y="1082"/>
                        <a:pt x="907" y="1024"/>
                        <a:pt x="790" y="755"/>
                      </a:cubicBezTo>
                      <a:cubicBezTo>
                        <a:pt x="673" y="486"/>
                        <a:pt x="832" y="53"/>
                        <a:pt x="780" y="3"/>
                      </a:cubicBezTo>
                      <a:cubicBezTo>
                        <a:pt x="778" y="1"/>
                        <a:pt x="776" y="0"/>
                        <a:pt x="7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4" name="Google Shape;1414;p35"/>
                <p:cNvSpPr/>
                <p:nvPr/>
              </p:nvSpPr>
              <p:spPr>
                <a:xfrm rot="-2459643">
                  <a:off x="5098825" y="1209787"/>
                  <a:ext cx="57777" cy="71452"/>
                </a:xfrm>
                <a:custGeom>
                  <a:avLst/>
                  <a:gdLst/>
                  <a:ahLst/>
                  <a:cxnLst/>
                  <a:rect l="l" t="t" r="r" b="b"/>
                  <a:pathLst>
                    <a:path w="2311" h="2858" extrusionOk="0">
                      <a:moveTo>
                        <a:pt x="678" y="1"/>
                      </a:moveTo>
                      <a:cubicBezTo>
                        <a:pt x="619" y="1"/>
                        <a:pt x="460" y="448"/>
                        <a:pt x="460" y="448"/>
                      </a:cubicBezTo>
                      <a:cubicBezTo>
                        <a:pt x="443" y="461"/>
                        <a:pt x="412" y="465"/>
                        <a:pt x="373" y="465"/>
                      </a:cubicBezTo>
                      <a:cubicBezTo>
                        <a:pt x="315" y="465"/>
                        <a:pt x="241" y="456"/>
                        <a:pt x="178" y="456"/>
                      </a:cubicBezTo>
                      <a:cubicBezTo>
                        <a:pt x="124" y="456"/>
                        <a:pt x="79" y="462"/>
                        <a:pt x="59" y="487"/>
                      </a:cubicBezTo>
                      <a:cubicBezTo>
                        <a:pt x="1" y="560"/>
                        <a:pt x="272" y="560"/>
                        <a:pt x="548" y="683"/>
                      </a:cubicBezTo>
                      <a:cubicBezTo>
                        <a:pt x="826" y="806"/>
                        <a:pt x="920" y="1547"/>
                        <a:pt x="891" y="1598"/>
                      </a:cubicBezTo>
                      <a:cubicBezTo>
                        <a:pt x="880" y="1619"/>
                        <a:pt x="832" y="1624"/>
                        <a:pt x="779" y="1624"/>
                      </a:cubicBezTo>
                      <a:cubicBezTo>
                        <a:pt x="715" y="1624"/>
                        <a:pt x="642" y="1616"/>
                        <a:pt x="616" y="1616"/>
                      </a:cubicBezTo>
                      <a:cubicBezTo>
                        <a:pt x="612" y="1616"/>
                        <a:pt x="609" y="1616"/>
                        <a:pt x="608" y="1617"/>
                      </a:cubicBezTo>
                      <a:cubicBezTo>
                        <a:pt x="590" y="1623"/>
                        <a:pt x="787" y="1806"/>
                        <a:pt x="980" y="1838"/>
                      </a:cubicBezTo>
                      <a:cubicBezTo>
                        <a:pt x="1173" y="1870"/>
                        <a:pt x="1203" y="1979"/>
                        <a:pt x="1203" y="1979"/>
                      </a:cubicBezTo>
                      <a:cubicBezTo>
                        <a:pt x="1366" y="2416"/>
                        <a:pt x="2083" y="2858"/>
                        <a:pt x="2203" y="2858"/>
                      </a:cubicBezTo>
                      <a:cubicBezTo>
                        <a:pt x="2205" y="2858"/>
                        <a:pt x="2207" y="2858"/>
                        <a:pt x="2209" y="2857"/>
                      </a:cubicBezTo>
                      <a:cubicBezTo>
                        <a:pt x="2310" y="2841"/>
                        <a:pt x="2272" y="2384"/>
                        <a:pt x="2204" y="2108"/>
                      </a:cubicBezTo>
                      <a:lnTo>
                        <a:pt x="2204" y="2109"/>
                      </a:lnTo>
                      <a:cubicBezTo>
                        <a:pt x="2169" y="1966"/>
                        <a:pt x="2001" y="1737"/>
                        <a:pt x="1811" y="1526"/>
                      </a:cubicBezTo>
                      <a:cubicBezTo>
                        <a:pt x="1804" y="1426"/>
                        <a:pt x="1786" y="1301"/>
                        <a:pt x="1767" y="1269"/>
                      </a:cubicBezTo>
                      <a:cubicBezTo>
                        <a:pt x="1763" y="1262"/>
                        <a:pt x="1757" y="1259"/>
                        <a:pt x="1751" y="1259"/>
                      </a:cubicBezTo>
                      <a:cubicBezTo>
                        <a:pt x="1726" y="1259"/>
                        <a:pt x="1685" y="1304"/>
                        <a:pt x="1646" y="1352"/>
                      </a:cubicBezTo>
                      <a:cubicBezTo>
                        <a:pt x="1523" y="1228"/>
                        <a:pt x="1403" y="1124"/>
                        <a:pt x="1316" y="1066"/>
                      </a:cubicBezTo>
                      <a:cubicBezTo>
                        <a:pt x="1053" y="892"/>
                        <a:pt x="889" y="858"/>
                        <a:pt x="756" y="638"/>
                      </a:cubicBezTo>
                      <a:cubicBezTo>
                        <a:pt x="624" y="419"/>
                        <a:pt x="738" y="40"/>
                        <a:pt x="684" y="3"/>
                      </a:cubicBezTo>
                      <a:cubicBezTo>
                        <a:pt x="682" y="2"/>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5" name="Google Shape;1415;p35"/>
                <p:cNvSpPr/>
                <p:nvPr/>
              </p:nvSpPr>
              <p:spPr>
                <a:xfrm rot="-4098874">
                  <a:off x="5557894" y="1453356"/>
                  <a:ext cx="70948" cy="143371"/>
                </a:xfrm>
                <a:custGeom>
                  <a:avLst/>
                  <a:gdLst/>
                  <a:ahLst/>
                  <a:cxnLst/>
                  <a:rect l="l" t="t" r="r" b="b"/>
                  <a:pathLst>
                    <a:path w="2838" h="5735" extrusionOk="0">
                      <a:moveTo>
                        <a:pt x="1468" y="0"/>
                      </a:moveTo>
                      <a:cubicBezTo>
                        <a:pt x="1351" y="0"/>
                        <a:pt x="844" y="629"/>
                        <a:pt x="844" y="629"/>
                      </a:cubicBezTo>
                      <a:cubicBezTo>
                        <a:pt x="835" y="632"/>
                        <a:pt x="824" y="634"/>
                        <a:pt x="812" y="634"/>
                      </a:cubicBezTo>
                      <a:cubicBezTo>
                        <a:pt x="672" y="634"/>
                        <a:pt x="375" y="443"/>
                        <a:pt x="210" y="443"/>
                      </a:cubicBezTo>
                      <a:cubicBezTo>
                        <a:pt x="184" y="443"/>
                        <a:pt x="160" y="448"/>
                        <a:pt x="142" y="459"/>
                      </a:cubicBezTo>
                      <a:cubicBezTo>
                        <a:pt x="1" y="549"/>
                        <a:pt x="459" y="707"/>
                        <a:pt x="855" y="1079"/>
                      </a:cubicBezTo>
                      <a:cubicBezTo>
                        <a:pt x="1252" y="1449"/>
                        <a:pt x="973" y="2759"/>
                        <a:pt x="896" y="2828"/>
                      </a:cubicBezTo>
                      <a:cubicBezTo>
                        <a:pt x="885" y="2838"/>
                        <a:pt x="868" y="2842"/>
                        <a:pt x="846" y="2842"/>
                      </a:cubicBezTo>
                      <a:cubicBezTo>
                        <a:pt x="716" y="2842"/>
                        <a:pt x="434" y="2693"/>
                        <a:pt x="406" y="2692"/>
                      </a:cubicBezTo>
                      <a:lnTo>
                        <a:pt x="406" y="2692"/>
                      </a:lnTo>
                      <a:cubicBezTo>
                        <a:pt x="371" y="2692"/>
                        <a:pt x="596" y="3117"/>
                        <a:pt x="904" y="3286"/>
                      </a:cubicBezTo>
                      <a:cubicBezTo>
                        <a:pt x="1211" y="3455"/>
                        <a:pt x="1197" y="3655"/>
                        <a:pt x="1197" y="3655"/>
                      </a:cubicBezTo>
                      <a:cubicBezTo>
                        <a:pt x="1216" y="4506"/>
                        <a:pt x="2200" y="5701"/>
                        <a:pt x="2381" y="5733"/>
                      </a:cubicBezTo>
                      <a:cubicBezTo>
                        <a:pt x="2384" y="5734"/>
                        <a:pt x="2388" y="5734"/>
                        <a:pt x="2392" y="5734"/>
                      </a:cubicBezTo>
                      <a:cubicBezTo>
                        <a:pt x="2570" y="5734"/>
                        <a:pt x="2766" y="4962"/>
                        <a:pt x="2813" y="4465"/>
                      </a:cubicBezTo>
                      <a:cubicBezTo>
                        <a:pt x="2838" y="4203"/>
                        <a:pt x="2689" y="3716"/>
                        <a:pt x="2494" y="3248"/>
                      </a:cubicBezTo>
                      <a:cubicBezTo>
                        <a:pt x="2539" y="3075"/>
                        <a:pt x="2581" y="2853"/>
                        <a:pt x="2568" y="2785"/>
                      </a:cubicBezTo>
                      <a:cubicBezTo>
                        <a:pt x="2564" y="2766"/>
                        <a:pt x="2550" y="2757"/>
                        <a:pt x="2531" y="2757"/>
                      </a:cubicBezTo>
                      <a:cubicBezTo>
                        <a:pt x="2483" y="2757"/>
                        <a:pt x="2399" y="2804"/>
                        <a:pt x="2318" y="2855"/>
                      </a:cubicBezTo>
                      <a:cubicBezTo>
                        <a:pt x="2180" y="2574"/>
                        <a:pt x="2039" y="2327"/>
                        <a:pt x="1926" y="2177"/>
                      </a:cubicBezTo>
                      <a:cubicBezTo>
                        <a:pt x="1585" y="1730"/>
                        <a:pt x="1328" y="1574"/>
                        <a:pt x="1233" y="1126"/>
                      </a:cubicBezTo>
                      <a:cubicBezTo>
                        <a:pt x="1138" y="677"/>
                        <a:pt x="1552" y="104"/>
                        <a:pt x="1486" y="9"/>
                      </a:cubicBezTo>
                      <a:cubicBezTo>
                        <a:pt x="1482" y="3"/>
                        <a:pt x="1476" y="0"/>
                        <a:pt x="14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6" name="Google Shape;1416;p35"/>
                <p:cNvSpPr/>
                <p:nvPr/>
              </p:nvSpPr>
              <p:spPr>
                <a:xfrm rot="-2700000">
                  <a:off x="5414479" y="1460953"/>
                  <a:ext cx="54349" cy="94624"/>
                </a:xfrm>
                <a:custGeom>
                  <a:avLst/>
                  <a:gdLst/>
                  <a:ahLst/>
                  <a:cxnLst/>
                  <a:rect l="l" t="t" r="r" b="b"/>
                  <a:pathLst>
                    <a:path w="2174" h="3785" extrusionOk="0">
                      <a:moveTo>
                        <a:pt x="1127" y="1"/>
                      </a:moveTo>
                      <a:cubicBezTo>
                        <a:pt x="1025" y="1"/>
                        <a:pt x="649" y="320"/>
                        <a:pt x="649" y="320"/>
                      </a:cubicBezTo>
                      <a:cubicBezTo>
                        <a:pt x="647" y="320"/>
                        <a:pt x="645" y="320"/>
                        <a:pt x="642" y="320"/>
                      </a:cubicBezTo>
                      <a:cubicBezTo>
                        <a:pt x="537" y="320"/>
                        <a:pt x="260" y="115"/>
                        <a:pt x="136" y="115"/>
                      </a:cubicBezTo>
                      <a:cubicBezTo>
                        <a:pt x="126" y="115"/>
                        <a:pt x="117" y="117"/>
                        <a:pt x="109" y="119"/>
                      </a:cubicBezTo>
                      <a:cubicBezTo>
                        <a:pt x="1" y="158"/>
                        <a:pt x="352" y="320"/>
                        <a:pt x="657" y="608"/>
                      </a:cubicBezTo>
                      <a:cubicBezTo>
                        <a:pt x="961" y="898"/>
                        <a:pt x="741" y="1698"/>
                        <a:pt x="682" y="1732"/>
                      </a:cubicBezTo>
                      <a:cubicBezTo>
                        <a:pt x="676" y="1734"/>
                        <a:pt x="670" y="1736"/>
                        <a:pt x="661" y="1736"/>
                      </a:cubicBezTo>
                      <a:cubicBezTo>
                        <a:pt x="573" y="1736"/>
                        <a:pt x="328" y="1585"/>
                        <a:pt x="304" y="1580"/>
                      </a:cubicBezTo>
                      <a:cubicBezTo>
                        <a:pt x="304" y="1580"/>
                        <a:pt x="303" y="1580"/>
                        <a:pt x="303" y="1580"/>
                      </a:cubicBezTo>
                      <a:lnTo>
                        <a:pt x="303" y="1580"/>
                      </a:lnTo>
                      <a:cubicBezTo>
                        <a:pt x="279" y="1580"/>
                        <a:pt x="451" y="1878"/>
                        <a:pt x="685" y="2025"/>
                      </a:cubicBezTo>
                      <a:cubicBezTo>
                        <a:pt x="922" y="2172"/>
                        <a:pt x="911" y="2299"/>
                        <a:pt x="911" y="2299"/>
                      </a:cubicBezTo>
                      <a:cubicBezTo>
                        <a:pt x="922" y="2845"/>
                        <a:pt x="1676" y="3738"/>
                        <a:pt x="1816" y="3782"/>
                      </a:cubicBezTo>
                      <a:cubicBezTo>
                        <a:pt x="1822" y="3784"/>
                        <a:pt x="1828" y="3785"/>
                        <a:pt x="1834" y="3785"/>
                      </a:cubicBezTo>
                      <a:cubicBezTo>
                        <a:pt x="1968" y="3785"/>
                        <a:pt x="2116" y="3333"/>
                        <a:pt x="2154" y="3028"/>
                      </a:cubicBezTo>
                      <a:cubicBezTo>
                        <a:pt x="2174" y="2863"/>
                        <a:pt x="2061" y="2534"/>
                        <a:pt x="1912" y="2210"/>
                      </a:cubicBezTo>
                      <a:cubicBezTo>
                        <a:pt x="1947" y="2104"/>
                        <a:pt x="1982" y="1969"/>
                        <a:pt x="1971" y="1923"/>
                      </a:cubicBezTo>
                      <a:cubicBezTo>
                        <a:pt x="1967" y="1907"/>
                        <a:pt x="1950" y="1900"/>
                        <a:pt x="1926" y="1900"/>
                      </a:cubicBezTo>
                      <a:cubicBezTo>
                        <a:pt x="1888" y="1900"/>
                        <a:pt x="1832" y="1916"/>
                        <a:pt x="1777" y="1936"/>
                      </a:cubicBezTo>
                      <a:cubicBezTo>
                        <a:pt x="1673" y="1738"/>
                        <a:pt x="1566" y="1561"/>
                        <a:pt x="1478" y="1450"/>
                      </a:cubicBezTo>
                      <a:cubicBezTo>
                        <a:pt x="1217" y="1121"/>
                        <a:pt x="1020" y="987"/>
                        <a:pt x="948" y="689"/>
                      </a:cubicBezTo>
                      <a:cubicBezTo>
                        <a:pt x="876" y="390"/>
                        <a:pt x="1198" y="78"/>
                        <a:pt x="1147" y="9"/>
                      </a:cubicBezTo>
                      <a:cubicBezTo>
                        <a:pt x="1143" y="3"/>
                        <a:pt x="1136" y="1"/>
                        <a:pt x="112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7" name="Google Shape;1417;p35"/>
                <p:cNvSpPr/>
                <p:nvPr/>
              </p:nvSpPr>
              <p:spPr>
                <a:xfrm rot="-1937013">
                  <a:off x="5413291" y="1282690"/>
                  <a:ext cx="52374" cy="95073"/>
                </a:xfrm>
                <a:custGeom>
                  <a:avLst/>
                  <a:gdLst/>
                  <a:ahLst/>
                  <a:cxnLst/>
                  <a:rect l="l" t="t" r="r" b="b"/>
                  <a:pathLst>
                    <a:path w="2095" h="3803" extrusionOk="0">
                      <a:moveTo>
                        <a:pt x="1129" y="1"/>
                      </a:moveTo>
                      <a:cubicBezTo>
                        <a:pt x="1025" y="1"/>
                        <a:pt x="646" y="306"/>
                        <a:pt x="646" y="306"/>
                      </a:cubicBezTo>
                      <a:cubicBezTo>
                        <a:pt x="644" y="306"/>
                        <a:pt x="642" y="306"/>
                        <a:pt x="640" y="306"/>
                      </a:cubicBezTo>
                      <a:cubicBezTo>
                        <a:pt x="535" y="306"/>
                        <a:pt x="258" y="87"/>
                        <a:pt x="134" y="87"/>
                      </a:cubicBezTo>
                      <a:cubicBezTo>
                        <a:pt x="126" y="87"/>
                        <a:pt x="118" y="88"/>
                        <a:pt x="111" y="90"/>
                      </a:cubicBezTo>
                      <a:cubicBezTo>
                        <a:pt x="0" y="126"/>
                        <a:pt x="347" y="297"/>
                        <a:pt x="643" y="594"/>
                      </a:cubicBezTo>
                      <a:cubicBezTo>
                        <a:pt x="939" y="893"/>
                        <a:pt x="696" y="1685"/>
                        <a:pt x="636" y="1717"/>
                      </a:cubicBezTo>
                      <a:cubicBezTo>
                        <a:pt x="631" y="1720"/>
                        <a:pt x="625" y="1721"/>
                        <a:pt x="617" y="1721"/>
                      </a:cubicBezTo>
                      <a:cubicBezTo>
                        <a:pt x="532" y="1721"/>
                        <a:pt x="287" y="1561"/>
                        <a:pt x="263" y="1555"/>
                      </a:cubicBezTo>
                      <a:cubicBezTo>
                        <a:pt x="263" y="1555"/>
                        <a:pt x="262" y="1555"/>
                        <a:pt x="262" y="1555"/>
                      </a:cubicBezTo>
                      <a:lnTo>
                        <a:pt x="262" y="1555"/>
                      </a:lnTo>
                      <a:cubicBezTo>
                        <a:pt x="238" y="1555"/>
                        <a:pt x="401" y="1857"/>
                        <a:pt x="632" y="2011"/>
                      </a:cubicBezTo>
                      <a:cubicBezTo>
                        <a:pt x="863" y="2166"/>
                        <a:pt x="849" y="2292"/>
                        <a:pt x="849" y="2292"/>
                      </a:cubicBezTo>
                      <a:cubicBezTo>
                        <a:pt x="844" y="2838"/>
                        <a:pt x="1572" y="3752"/>
                        <a:pt x="1710" y="3799"/>
                      </a:cubicBezTo>
                      <a:cubicBezTo>
                        <a:pt x="1717" y="3801"/>
                        <a:pt x="1724" y="3802"/>
                        <a:pt x="1730" y="3802"/>
                      </a:cubicBezTo>
                      <a:cubicBezTo>
                        <a:pt x="1864" y="3802"/>
                        <a:pt x="2025" y="3358"/>
                        <a:pt x="2070" y="3056"/>
                      </a:cubicBezTo>
                      <a:cubicBezTo>
                        <a:pt x="2094" y="2892"/>
                        <a:pt x="1992" y="2561"/>
                        <a:pt x="1852" y="2231"/>
                      </a:cubicBezTo>
                      <a:cubicBezTo>
                        <a:pt x="1891" y="2127"/>
                        <a:pt x="1928" y="1992"/>
                        <a:pt x="1920" y="1948"/>
                      </a:cubicBezTo>
                      <a:cubicBezTo>
                        <a:pt x="1916" y="1929"/>
                        <a:pt x="1898" y="1922"/>
                        <a:pt x="1871" y="1922"/>
                      </a:cubicBezTo>
                      <a:cubicBezTo>
                        <a:pt x="1833" y="1922"/>
                        <a:pt x="1779" y="1937"/>
                        <a:pt x="1725" y="1954"/>
                      </a:cubicBezTo>
                      <a:cubicBezTo>
                        <a:pt x="1628" y="1753"/>
                        <a:pt x="1523" y="1572"/>
                        <a:pt x="1441" y="1461"/>
                      </a:cubicBezTo>
                      <a:cubicBezTo>
                        <a:pt x="1189" y="1123"/>
                        <a:pt x="995" y="983"/>
                        <a:pt x="932" y="683"/>
                      </a:cubicBezTo>
                      <a:cubicBezTo>
                        <a:pt x="868" y="382"/>
                        <a:pt x="1199" y="80"/>
                        <a:pt x="1151" y="10"/>
                      </a:cubicBezTo>
                      <a:cubicBezTo>
                        <a:pt x="1146" y="4"/>
                        <a:pt x="1139" y="1"/>
                        <a:pt x="112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8" name="Google Shape;1418;p35"/>
                <p:cNvSpPr/>
                <p:nvPr/>
              </p:nvSpPr>
              <p:spPr>
                <a:xfrm rot="-1449198">
                  <a:off x="5294698" y="1143174"/>
                  <a:ext cx="31327" cy="81154"/>
                </a:xfrm>
                <a:custGeom>
                  <a:avLst/>
                  <a:gdLst/>
                  <a:ahLst/>
                  <a:cxnLst/>
                  <a:rect l="l" t="t" r="r" b="b"/>
                  <a:pathLst>
                    <a:path w="1253" h="3246" extrusionOk="0">
                      <a:moveTo>
                        <a:pt x="854" y="1"/>
                      </a:moveTo>
                      <a:cubicBezTo>
                        <a:pt x="781" y="1"/>
                        <a:pt x="460" y="295"/>
                        <a:pt x="460" y="295"/>
                      </a:cubicBezTo>
                      <a:cubicBezTo>
                        <a:pt x="458" y="295"/>
                        <a:pt x="455" y="295"/>
                        <a:pt x="453" y="295"/>
                      </a:cubicBezTo>
                      <a:cubicBezTo>
                        <a:pt x="375" y="295"/>
                        <a:pt x="203" y="136"/>
                        <a:pt x="110" y="136"/>
                      </a:cubicBezTo>
                      <a:cubicBezTo>
                        <a:pt x="101" y="136"/>
                        <a:pt x="93" y="138"/>
                        <a:pt x="86" y="141"/>
                      </a:cubicBezTo>
                      <a:cubicBezTo>
                        <a:pt x="1" y="178"/>
                        <a:pt x="240" y="304"/>
                        <a:pt x="427" y="543"/>
                      </a:cubicBezTo>
                      <a:cubicBezTo>
                        <a:pt x="614" y="782"/>
                        <a:pt x="347" y="1481"/>
                        <a:pt x="299" y="1513"/>
                      </a:cubicBezTo>
                      <a:cubicBezTo>
                        <a:pt x="295" y="1516"/>
                        <a:pt x="289" y="1517"/>
                        <a:pt x="281" y="1517"/>
                      </a:cubicBezTo>
                      <a:cubicBezTo>
                        <a:pt x="215" y="1517"/>
                        <a:pt x="57" y="1399"/>
                        <a:pt x="40" y="1395"/>
                      </a:cubicBezTo>
                      <a:cubicBezTo>
                        <a:pt x="40" y="1395"/>
                        <a:pt x="40" y="1395"/>
                        <a:pt x="40" y="1395"/>
                      </a:cubicBezTo>
                      <a:lnTo>
                        <a:pt x="40" y="1395"/>
                      </a:lnTo>
                      <a:cubicBezTo>
                        <a:pt x="21" y="1395"/>
                        <a:pt x="109" y="1647"/>
                        <a:pt x="265" y="1766"/>
                      </a:cubicBezTo>
                      <a:cubicBezTo>
                        <a:pt x="419" y="1886"/>
                        <a:pt x="395" y="1995"/>
                        <a:pt x="395" y="1995"/>
                      </a:cubicBezTo>
                      <a:cubicBezTo>
                        <a:pt x="331" y="2466"/>
                        <a:pt x="772" y="3211"/>
                        <a:pt x="869" y="3244"/>
                      </a:cubicBezTo>
                      <a:cubicBezTo>
                        <a:pt x="872" y="3245"/>
                        <a:pt x="876" y="3246"/>
                        <a:pt x="880" y="3246"/>
                      </a:cubicBezTo>
                      <a:cubicBezTo>
                        <a:pt x="980" y="3246"/>
                        <a:pt x="1149" y="2846"/>
                        <a:pt x="1217" y="2580"/>
                      </a:cubicBezTo>
                      <a:cubicBezTo>
                        <a:pt x="1253" y="2438"/>
                        <a:pt x="1213" y="2157"/>
                        <a:pt x="1145" y="1881"/>
                      </a:cubicBezTo>
                      <a:cubicBezTo>
                        <a:pt x="1185" y="1790"/>
                        <a:pt x="1228" y="1672"/>
                        <a:pt x="1225" y="1633"/>
                      </a:cubicBezTo>
                      <a:cubicBezTo>
                        <a:pt x="1225" y="1619"/>
                        <a:pt x="1215" y="1614"/>
                        <a:pt x="1199" y="1614"/>
                      </a:cubicBezTo>
                      <a:cubicBezTo>
                        <a:pt x="1172" y="1614"/>
                        <a:pt x="1126" y="1631"/>
                        <a:pt x="1082" y="1650"/>
                      </a:cubicBezTo>
                      <a:cubicBezTo>
                        <a:pt x="1030" y="1483"/>
                        <a:pt x="973" y="1333"/>
                        <a:pt x="923" y="1242"/>
                      </a:cubicBezTo>
                      <a:cubicBezTo>
                        <a:pt x="773" y="966"/>
                        <a:pt x="646" y="858"/>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9" name="Google Shape;1419;p35"/>
                <p:cNvSpPr/>
                <p:nvPr/>
              </p:nvSpPr>
              <p:spPr>
                <a:xfrm>
                  <a:off x="5105301" y="1347831"/>
                  <a:ext cx="44825" cy="67475"/>
                </a:xfrm>
                <a:custGeom>
                  <a:avLst/>
                  <a:gdLst/>
                  <a:ahLst/>
                  <a:cxnLst/>
                  <a:rect l="l" t="t" r="r" b="b"/>
                  <a:pathLst>
                    <a:path w="1793" h="2699" extrusionOk="0">
                      <a:moveTo>
                        <a:pt x="663" y="0"/>
                      </a:moveTo>
                      <a:cubicBezTo>
                        <a:pt x="609" y="0"/>
                        <a:pt x="419" y="370"/>
                        <a:pt x="419" y="370"/>
                      </a:cubicBezTo>
                      <a:cubicBezTo>
                        <a:pt x="410" y="375"/>
                        <a:pt x="397" y="377"/>
                        <a:pt x="380" y="377"/>
                      </a:cubicBezTo>
                      <a:cubicBezTo>
                        <a:pt x="313" y="377"/>
                        <a:pt x="198" y="340"/>
                        <a:pt x="122" y="340"/>
                      </a:cubicBezTo>
                      <a:cubicBezTo>
                        <a:pt x="95" y="340"/>
                        <a:pt x="73" y="345"/>
                        <a:pt x="60" y="357"/>
                      </a:cubicBezTo>
                      <a:cubicBezTo>
                        <a:pt x="1" y="416"/>
                        <a:pt x="240" y="446"/>
                        <a:pt x="470" y="588"/>
                      </a:cubicBezTo>
                      <a:cubicBezTo>
                        <a:pt x="701" y="728"/>
                        <a:pt x="697" y="1394"/>
                        <a:pt x="667" y="1435"/>
                      </a:cubicBezTo>
                      <a:cubicBezTo>
                        <a:pt x="659" y="1445"/>
                        <a:pt x="640" y="1449"/>
                        <a:pt x="616" y="1449"/>
                      </a:cubicBezTo>
                      <a:cubicBezTo>
                        <a:pt x="547" y="1449"/>
                        <a:pt x="436" y="1418"/>
                        <a:pt x="416" y="1418"/>
                      </a:cubicBezTo>
                      <a:cubicBezTo>
                        <a:pt x="416" y="1418"/>
                        <a:pt x="415" y="1418"/>
                        <a:pt x="414" y="1419"/>
                      </a:cubicBezTo>
                      <a:cubicBezTo>
                        <a:pt x="397" y="1421"/>
                        <a:pt x="551" y="1606"/>
                        <a:pt x="717" y="1658"/>
                      </a:cubicBezTo>
                      <a:cubicBezTo>
                        <a:pt x="883" y="1708"/>
                        <a:pt x="897" y="1807"/>
                        <a:pt x="897" y="1807"/>
                      </a:cubicBezTo>
                      <a:cubicBezTo>
                        <a:pt x="991" y="2219"/>
                        <a:pt x="1588" y="2699"/>
                        <a:pt x="1682" y="2699"/>
                      </a:cubicBezTo>
                      <a:cubicBezTo>
                        <a:pt x="1682" y="2699"/>
                        <a:pt x="1682" y="2699"/>
                        <a:pt x="1682" y="2699"/>
                      </a:cubicBezTo>
                      <a:cubicBezTo>
                        <a:pt x="1774" y="2696"/>
                        <a:pt x="1793" y="2289"/>
                        <a:pt x="1765" y="2038"/>
                      </a:cubicBezTo>
                      <a:lnTo>
                        <a:pt x="1765" y="2038"/>
                      </a:lnTo>
                      <a:lnTo>
                        <a:pt x="1764" y="2039"/>
                      </a:lnTo>
                      <a:cubicBezTo>
                        <a:pt x="1751" y="1909"/>
                        <a:pt x="1629" y="1687"/>
                        <a:pt x="1487" y="1478"/>
                      </a:cubicBezTo>
                      <a:cubicBezTo>
                        <a:pt x="1492" y="1390"/>
                        <a:pt x="1491" y="1277"/>
                        <a:pt x="1476" y="1246"/>
                      </a:cubicBezTo>
                      <a:cubicBezTo>
                        <a:pt x="1473" y="1239"/>
                        <a:pt x="1467" y="1236"/>
                        <a:pt x="1461" y="1236"/>
                      </a:cubicBezTo>
                      <a:cubicBezTo>
                        <a:pt x="1438" y="1236"/>
                        <a:pt x="1399" y="1269"/>
                        <a:pt x="1362" y="1306"/>
                      </a:cubicBezTo>
                      <a:cubicBezTo>
                        <a:pt x="1266" y="1182"/>
                        <a:pt x="1172" y="1076"/>
                        <a:pt x="1103" y="1015"/>
                      </a:cubicBezTo>
                      <a:cubicBezTo>
                        <a:pt x="891" y="832"/>
                        <a:pt x="750" y="781"/>
                        <a:pt x="658" y="573"/>
                      </a:cubicBezTo>
                      <a:cubicBezTo>
                        <a:pt x="568" y="364"/>
                        <a:pt x="712" y="43"/>
                        <a:pt x="670" y="3"/>
                      </a:cubicBezTo>
                      <a:cubicBezTo>
                        <a:pt x="668" y="1"/>
                        <a:pt x="665" y="0"/>
                        <a:pt x="66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0" name="Google Shape;1420;p35"/>
                <p:cNvSpPr/>
                <p:nvPr/>
              </p:nvSpPr>
              <p:spPr>
                <a:xfrm rot="-4118473">
                  <a:off x="5623237" y="1550710"/>
                  <a:ext cx="31324" cy="81123"/>
                </a:xfrm>
                <a:custGeom>
                  <a:avLst/>
                  <a:gdLst/>
                  <a:ahLst/>
                  <a:cxnLst/>
                  <a:rect l="l" t="t" r="r" b="b"/>
                  <a:pathLst>
                    <a:path w="1253" h="3245" extrusionOk="0">
                      <a:moveTo>
                        <a:pt x="854" y="1"/>
                      </a:moveTo>
                      <a:cubicBezTo>
                        <a:pt x="781" y="1"/>
                        <a:pt x="459" y="293"/>
                        <a:pt x="459" y="293"/>
                      </a:cubicBezTo>
                      <a:cubicBezTo>
                        <a:pt x="456" y="294"/>
                        <a:pt x="454" y="294"/>
                        <a:pt x="451" y="294"/>
                      </a:cubicBezTo>
                      <a:cubicBezTo>
                        <a:pt x="373" y="294"/>
                        <a:pt x="202" y="135"/>
                        <a:pt x="110" y="135"/>
                      </a:cubicBezTo>
                      <a:cubicBezTo>
                        <a:pt x="101" y="135"/>
                        <a:pt x="93" y="137"/>
                        <a:pt x="86" y="140"/>
                      </a:cubicBezTo>
                      <a:cubicBezTo>
                        <a:pt x="1" y="177"/>
                        <a:pt x="240" y="304"/>
                        <a:pt x="427" y="543"/>
                      </a:cubicBezTo>
                      <a:cubicBezTo>
                        <a:pt x="614" y="781"/>
                        <a:pt x="348" y="1481"/>
                        <a:pt x="298" y="1512"/>
                      </a:cubicBezTo>
                      <a:cubicBezTo>
                        <a:pt x="293" y="1515"/>
                        <a:pt x="287" y="1516"/>
                        <a:pt x="280" y="1516"/>
                      </a:cubicBezTo>
                      <a:cubicBezTo>
                        <a:pt x="214" y="1516"/>
                        <a:pt x="56" y="1399"/>
                        <a:pt x="39" y="1395"/>
                      </a:cubicBezTo>
                      <a:cubicBezTo>
                        <a:pt x="39" y="1395"/>
                        <a:pt x="39" y="1395"/>
                        <a:pt x="39" y="1395"/>
                      </a:cubicBezTo>
                      <a:lnTo>
                        <a:pt x="39" y="1395"/>
                      </a:lnTo>
                      <a:cubicBezTo>
                        <a:pt x="22" y="1395"/>
                        <a:pt x="110" y="1646"/>
                        <a:pt x="263" y="1766"/>
                      </a:cubicBezTo>
                      <a:cubicBezTo>
                        <a:pt x="418" y="1885"/>
                        <a:pt x="393" y="1995"/>
                        <a:pt x="393" y="1995"/>
                      </a:cubicBezTo>
                      <a:cubicBezTo>
                        <a:pt x="330" y="2467"/>
                        <a:pt x="771" y="3209"/>
                        <a:pt x="869" y="3243"/>
                      </a:cubicBezTo>
                      <a:cubicBezTo>
                        <a:pt x="872" y="3244"/>
                        <a:pt x="876" y="3245"/>
                        <a:pt x="880" y="3245"/>
                      </a:cubicBezTo>
                      <a:cubicBezTo>
                        <a:pt x="979" y="3245"/>
                        <a:pt x="1149" y="2845"/>
                        <a:pt x="1216" y="2580"/>
                      </a:cubicBezTo>
                      <a:cubicBezTo>
                        <a:pt x="1253" y="2437"/>
                        <a:pt x="1212" y="2156"/>
                        <a:pt x="1145" y="1881"/>
                      </a:cubicBezTo>
                      <a:cubicBezTo>
                        <a:pt x="1185" y="1789"/>
                        <a:pt x="1227" y="1670"/>
                        <a:pt x="1225" y="1632"/>
                      </a:cubicBezTo>
                      <a:cubicBezTo>
                        <a:pt x="1225" y="1619"/>
                        <a:pt x="1215" y="1613"/>
                        <a:pt x="1199" y="1613"/>
                      </a:cubicBezTo>
                      <a:cubicBezTo>
                        <a:pt x="1171" y="1613"/>
                        <a:pt x="1126" y="1630"/>
                        <a:pt x="1081" y="1649"/>
                      </a:cubicBezTo>
                      <a:cubicBezTo>
                        <a:pt x="1030" y="1482"/>
                        <a:pt x="973" y="1333"/>
                        <a:pt x="923" y="1242"/>
                      </a:cubicBezTo>
                      <a:cubicBezTo>
                        <a:pt x="773" y="966"/>
                        <a:pt x="645" y="857"/>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1" name="Google Shape;1421;p35"/>
                <p:cNvSpPr/>
                <p:nvPr/>
              </p:nvSpPr>
              <p:spPr>
                <a:xfrm>
                  <a:off x="4773825" y="481700"/>
                  <a:ext cx="57750" cy="71450"/>
                </a:xfrm>
                <a:custGeom>
                  <a:avLst/>
                  <a:gdLst/>
                  <a:ahLst/>
                  <a:cxnLst/>
                  <a:rect l="l" t="t" r="r" b="b"/>
                  <a:pathLst>
                    <a:path w="2310" h="2858" extrusionOk="0">
                      <a:moveTo>
                        <a:pt x="677" y="0"/>
                      </a:moveTo>
                      <a:cubicBezTo>
                        <a:pt x="619" y="0"/>
                        <a:pt x="460" y="447"/>
                        <a:pt x="460" y="447"/>
                      </a:cubicBezTo>
                      <a:cubicBezTo>
                        <a:pt x="443" y="460"/>
                        <a:pt x="410" y="464"/>
                        <a:pt x="371" y="464"/>
                      </a:cubicBezTo>
                      <a:cubicBezTo>
                        <a:pt x="314" y="464"/>
                        <a:pt x="242" y="456"/>
                        <a:pt x="181" y="456"/>
                      </a:cubicBezTo>
                      <a:cubicBezTo>
                        <a:pt x="126" y="456"/>
                        <a:pt x="79" y="462"/>
                        <a:pt x="58" y="488"/>
                      </a:cubicBezTo>
                      <a:cubicBezTo>
                        <a:pt x="0" y="561"/>
                        <a:pt x="271" y="560"/>
                        <a:pt x="548" y="682"/>
                      </a:cubicBezTo>
                      <a:cubicBezTo>
                        <a:pt x="825" y="805"/>
                        <a:pt x="919" y="1548"/>
                        <a:pt x="891" y="1597"/>
                      </a:cubicBezTo>
                      <a:cubicBezTo>
                        <a:pt x="879" y="1619"/>
                        <a:pt x="830" y="1624"/>
                        <a:pt x="776" y="1624"/>
                      </a:cubicBezTo>
                      <a:cubicBezTo>
                        <a:pt x="713" y="1624"/>
                        <a:pt x="642" y="1616"/>
                        <a:pt x="617" y="1616"/>
                      </a:cubicBezTo>
                      <a:cubicBezTo>
                        <a:pt x="613" y="1616"/>
                        <a:pt x="610" y="1617"/>
                        <a:pt x="608" y="1617"/>
                      </a:cubicBezTo>
                      <a:cubicBezTo>
                        <a:pt x="590" y="1623"/>
                        <a:pt x="787" y="1805"/>
                        <a:pt x="980" y="1837"/>
                      </a:cubicBezTo>
                      <a:cubicBezTo>
                        <a:pt x="1173" y="1871"/>
                        <a:pt x="1203" y="1979"/>
                        <a:pt x="1203" y="1979"/>
                      </a:cubicBezTo>
                      <a:cubicBezTo>
                        <a:pt x="1365" y="2416"/>
                        <a:pt x="2080" y="2857"/>
                        <a:pt x="2202" y="2857"/>
                      </a:cubicBezTo>
                      <a:cubicBezTo>
                        <a:pt x="2204" y="2857"/>
                        <a:pt x="2206" y="2857"/>
                        <a:pt x="2208" y="2857"/>
                      </a:cubicBezTo>
                      <a:cubicBezTo>
                        <a:pt x="2310" y="2840"/>
                        <a:pt x="2271" y="2385"/>
                        <a:pt x="2203" y="2109"/>
                      </a:cubicBezTo>
                      <a:cubicBezTo>
                        <a:pt x="2168" y="1965"/>
                        <a:pt x="2000" y="1737"/>
                        <a:pt x="1811" y="1525"/>
                      </a:cubicBezTo>
                      <a:cubicBezTo>
                        <a:pt x="1803" y="1426"/>
                        <a:pt x="1785" y="1301"/>
                        <a:pt x="1765" y="1268"/>
                      </a:cubicBezTo>
                      <a:cubicBezTo>
                        <a:pt x="1761" y="1261"/>
                        <a:pt x="1756" y="1258"/>
                        <a:pt x="1750" y="1258"/>
                      </a:cubicBezTo>
                      <a:cubicBezTo>
                        <a:pt x="1725" y="1258"/>
                        <a:pt x="1684" y="1303"/>
                        <a:pt x="1646" y="1351"/>
                      </a:cubicBezTo>
                      <a:cubicBezTo>
                        <a:pt x="1522" y="1228"/>
                        <a:pt x="1402" y="1123"/>
                        <a:pt x="1315" y="1065"/>
                      </a:cubicBezTo>
                      <a:cubicBezTo>
                        <a:pt x="1053" y="893"/>
                        <a:pt x="888" y="857"/>
                        <a:pt x="756" y="638"/>
                      </a:cubicBezTo>
                      <a:cubicBezTo>
                        <a:pt x="623" y="420"/>
                        <a:pt x="737" y="41"/>
                        <a:pt x="684" y="2"/>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2" name="Google Shape;1422;p35"/>
                <p:cNvSpPr/>
                <p:nvPr/>
              </p:nvSpPr>
              <p:spPr>
                <a:xfrm>
                  <a:off x="4847375" y="562025"/>
                  <a:ext cx="57750" cy="71450"/>
                </a:xfrm>
                <a:custGeom>
                  <a:avLst/>
                  <a:gdLst/>
                  <a:ahLst/>
                  <a:cxnLst/>
                  <a:rect l="l" t="t" r="r" b="b"/>
                  <a:pathLst>
                    <a:path w="2310" h="2858" extrusionOk="0">
                      <a:moveTo>
                        <a:pt x="677" y="0"/>
                      </a:moveTo>
                      <a:cubicBezTo>
                        <a:pt x="619" y="0"/>
                        <a:pt x="460" y="447"/>
                        <a:pt x="460" y="447"/>
                      </a:cubicBezTo>
                      <a:cubicBezTo>
                        <a:pt x="443" y="460"/>
                        <a:pt x="411" y="464"/>
                        <a:pt x="373" y="464"/>
                      </a:cubicBezTo>
                      <a:cubicBezTo>
                        <a:pt x="315" y="464"/>
                        <a:pt x="241" y="455"/>
                        <a:pt x="178" y="455"/>
                      </a:cubicBezTo>
                      <a:cubicBezTo>
                        <a:pt x="123" y="455"/>
                        <a:pt x="77" y="462"/>
                        <a:pt x="57" y="487"/>
                      </a:cubicBezTo>
                      <a:cubicBezTo>
                        <a:pt x="0" y="560"/>
                        <a:pt x="270" y="560"/>
                        <a:pt x="548" y="682"/>
                      </a:cubicBezTo>
                      <a:cubicBezTo>
                        <a:pt x="825" y="805"/>
                        <a:pt x="919" y="1547"/>
                        <a:pt x="891" y="1598"/>
                      </a:cubicBezTo>
                      <a:cubicBezTo>
                        <a:pt x="879" y="1618"/>
                        <a:pt x="832" y="1624"/>
                        <a:pt x="779" y="1624"/>
                      </a:cubicBezTo>
                      <a:cubicBezTo>
                        <a:pt x="714" y="1624"/>
                        <a:pt x="641" y="1615"/>
                        <a:pt x="615" y="1615"/>
                      </a:cubicBezTo>
                      <a:cubicBezTo>
                        <a:pt x="611" y="1615"/>
                        <a:pt x="609" y="1616"/>
                        <a:pt x="607" y="1616"/>
                      </a:cubicBezTo>
                      <a:cubicBezTo>
                        <a:pt x="590" y="1622"/>
                        <a:pt x="787" y="1806"/>
                        <a:pt x="980" y="1838"/>
                      </a:cubicBezTo>
                      <a:cubicBezTo>
                        <a:pt x="1172" y="1870"/>
                        <a:pt x="1203" y="1979"/>
                        <a:pt x="1203" y="1979"/>
                      </a:cubicBezTo>
                      <a:cubicBezTo>
                        <a:pt x="1366" y="2416"/>
                        <a:pt x="2081" y="2857"/>
                        <a:pt x="2202" y="2857"/>
                      </a:cubicBezTo>
                      <a:cubicBezTo>
                        <a:pt x="2205" y="2857"/>
                        <a:pt x="2206" y="2857"/>
                        <a:pt x="2208" y="2857"/>
                      </a:cubicBezTo>
                      <a:cubicBezTo>
                        <a:pt x="2310" y="2841"/>
                        <a:pt x="2271" y="2384"/>
                        <a:pt x="2203" y="2108"/>
                      </a:cubicBezTo>
                      <a:cubicBezTo>
                        <a:pt x="2167" y="1965"/>
                        <a:pt x="2000" y="1736"/>
                        <a:pt x="1811" y="1525"/>
                      </a:cubicBezTo>
                      <a:cubicBezTo>
                        <a:pt x="1803" y="1425"/>
                        <a:pt x="1785" y="1300"/>
                        <a:pt x="1765" y="1268"/>
                      </a:cubicBezTo>
                      <a:cubicBezTo>
                        <a:pt x="1761" y="1262"/>
                        <a:pt x="1756" y="1259"/>
                        <a:pt x="1749" y="1259"/>
                      </a:cubicBezTo>
                      <a:cubicBezTo>
                        <a:pt x="1725" y="1259"/>
                        <a:pt x="1683" y="1303"/>
                        <a:pt x="1646" y="1351"/>
                      </a:cubicBezTo>
                      <a:cubicBezTo>
                        <a:pt x="1522" y="1227"/>
                        <a:pt x="1402" y="1123"/>
                        <a:pt x="1314" y="1065"/>
                      </a:cubicBezTo>
                      <a:cubicBezTo>
                        <a:pt x="1053" y="892"/>
                        <a:pt x="888" y="857"/>
                        <a:pt x="756" y="638"/>
                      </a:cubicBezTo>
                      <a:cubicBezTo>
                        <a:pt x="623" y="419"/>
                        <a:pt x="736" y="40"/>
                        <a:pt x="684" y="3"/>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3" name="Google Shape;1423;p35"/>
                <p:cNvSpPr/>
                <p:nvPr/>
              </p:nvSpPr>
              <p:spPr>
                <a:xfrm>
                  <a:off x="4800125" y="988075"/>
                  <a:ext cx="100850" cy="41375"/>
                </a:xfrm>
                <a:custGeom>
                  <a:avLst/>
                  <a:gdLst/>
                  <a:ahLst/>
                  <a:cxnLst/>
                  <a:rect l="l" t="t" r="r" b="b"/>
                  <a:pathLst>
                    <a:path w="4034" h="1655" extrusionOk="0">
                      <a:moveTo>
                        <a:pt x="166" y="0"/>
                      </a:moveTo>
                      <a:cubicBezTo>
                        <a:pt x="165" y="0"/>
                        <a:pt x="164" y="1"/>
                        <a:pt x="163" y="1"/>
                      </a:cubicBezTo>
                      <a:cubicBezTo>
                        <a:pt x="84" y="11"/>
                        <a:pt x="339" y="637"/>
                        <a:pt x="339" y="637"/>
                      </a:cubicBezTo>
                      <a:cubicBezTo>
                        <a:pt x="321" y="742"/>
                        <a:pt x="1" y="915"/>
                        <a:pt x="11" y="1037"/>
                      </a:cubicBezTo>
                      <a:cubicBezTo>
                        <a:pt x="13" y="1061"/>
                        <a:pt x="23" y="1071"/>
                        <a:pt x="41" y="1071"/>
                      </a:cubicBezTo>
                      <a:cubicBezTo>
                        <a:pt x="118" y="1071"/>
                        <a:pt x="331" y="891"/>
                        <a:pt x="617" y="786"/>
                      </a:cubicBezTo>
                      <a:cubicBezTo>
                        <a:pt x="650" y="774"/>
                        <a:pt x="685" y="768"/>
                        <a:pt x="723" y="768"/>
                      </a:cubicBezTo>
                      <a:cubicBezTo>
                        <a:pt x="1096" y="768"/>
                        <a:pt x="1686" y="1303"/>
                        <a:pt x="1702" y="1370"/>
                      </a:cubicBezTo>
                      <a:cubicBezTo>
                        <a:pt x="1720" y="1445"/>
                        <a:pt x="1474" y="1622"/>
                        <a:pt x="1463" y="1644"/>
                      </a:cubicBezTo>
                      <a:cubicBezTo>
                        <a:pt x="1460" y="1650"/>
                        <a:pt x="1484" y="1655"/>
                        <a:pt x="1525" y="1655"/>
                      </a:cubicBezTo>
                      <a:cubicBezTo>
                        <a:pt x="1630" y="1655"/>
                        <a:pt x="1841" y="1626"/>
                        <a:pt x="1986" y="1525"/>
                      </a:cubicBezTo>
                      <a:cubicBezTo>
                        <a:pt x="2081" y="1457"/>
                        <a:pt x="2159" y="1439"/>
                        <a:pt x="2213" y="1439"/>
                      </a:cubicBezTo>
                      <a:cubicBezTo>
                        <a:pt x="2273" y="1439"/>
                        <a:pt x="2305" y="1461"/>
                        <a:pt x="2305" y="1461"/>
                      </a:cubicBezTo>
                      <a:cubicBezTo>
                        <a:pt x="2493" y="1562"/>
                        <a:pt x="2747" y="1598"/>
                        <a:pt x="2999" y="1598"/>
                      </a:cubicBezTo>
                      <a:cubicBezTo>
                        <a:pt x="3455" y="1598"/>
                        <a:pt x="3906" y="1479"/>
                        <a:pt x="3956" y="1410"/>
                      </a:cubicBezTo>
                      <a:cubicBezTo>
                        <a:pt x="4034" y="1303"/>
                        <a:pt x="3612" y="893"/>
                        <a:pt x="3317" y="685"/>
                      </a:cubicBezTo>
                      <a:cubicBezTo>
                        <a:pt x="3212" y="611"/>
                        <a:pt x="3014" y="553"/>
                        <a:pt x="2786" y="513"/>
                      </a:cubicBezTo>
                      <a:cubicBezTo>
                        <a:pt x="2662" y="427"/>
                        <a:pt x="2502" y="310"/>
                        <a:pt x="2406" y="252"/>
                      </a:cubicBezTo>
                      <a:cubicBezTo>
                        <a:pt x="2389" y="242"/>
                        <a:pt x="2377" y="237"/>
                        <a:pt x="2370" y="237"/>
                      </a:cubicBezTo>
                      <a:cubicBezTo>
                        <a:pt x="2332" y="237"/>
                        <a:pt x="2400" y="358"/>
                        <a:pt x="2408" y="464"/>
                      </a:cubicBezTo>
                      <a:cubicBezTo>
                        <a:pt x="2264" y="451"/>
                        <a:pt x="2122" y="444"/>
                        <a:pt x="1993" y="444"/>
                      </a:cubicBezTo>
                      <a:cubicBezTo>
                        <a:pt x="1849" y="444"/>
                        <a:pt x="1723" y="452"/>
                        <a:pt x="1633" y="469"/>
                      </a:cubicBezTo>
                      <a:cubicBezTo>
                        <a:pt x="1353" y="517"/>
                        <a:pt x="1183" y="591"/>
                        <a:pt x="994" y="591"/>
                      </a:cubicBezTo>
                      <a:cubicBezTo>
                        <a:pt x="923" y="591"/>
                        <a:pt x="850" y="581"/>
                        <a:pt x="767" y="555"/>
                      </a:cubicBezTo>
                      <a:cubicBezTo>
                        <a:pt x="465" y="462"/>
                        <a:pt x="247" y="0"/>
                        <a:pt x="16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424" name="Google Shape;1424;p35"/>
              <p:cNvSpPr/>
              <p:nvPr/>
            </p:nvSpPr>
            <p:spPr>
              <a:xfrm rot="-1680427">
                <a:off x="1970736" y="4024936"/>
                <a:ext cx="147961" cy="328464"/>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425" name="Google Shape;1425;p35"/>
            <p:cNvSpPr/>
            <p:nvPr/>
          </p:nvSpPr>
          <p:spPr>
            <a:xfrm rot="-4856089">
              <a:off x="912171" y="2670394"/>
              <a:ext cx="225046" cy="467481"/>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1426" name="Google Shape;1426;p35"/>
          <p:cNvGrpSpPr/>
          <p:nvPr/>
        </p:nvGrpSpPr>
        <p:grpSpPr>
          <a:xfrm>
            <a:off x="-2211" y="3835754"/>
            <a:ext cx="6514475" cy="3022239"/>
            <a:chOff x="-1658" y="2876815"/>
            <a:chExt cx="4885856" cy="2266679"/>
          </a:xfrm>
        </p:grpSpPr>
        <p:sp>
          <p:nvSpPr>
            <p:cNvPr id="1427" name="Google Shape;1427;p35"/>
            <p:cNvSpPr/>
            <p:nvPr/>
          </p:nvSpPr>
          <p:spPr>
            <a:xfrm flipH="1">
              <a:off x="-1658" y="2876815"/>
              <a:ext cx="4885856" cy="2266679"/>
            </a:xfrm>
            <a:custGeom>
              <a:avLst/>
              <a:gdLst/>
              <a:ahLst/>
              <a:cxnLst/>
              <a:rect l="l" t="t" r="r" b="b"/>
              <a:pathLst>
                <a:path w="45255" h="20995" extrusionOk="0">
                  <a:moveTo>
                    <a:pt x="43281" y="375"/>
                  </a:moveTo>
                  <a:cubicBezTo>
                    <a:pt x="40293" y="1083"/>
                    <a:pt x="37435" y="2418"/>
                    <a:pt x="35076" y="4120"/>
                  </a:cubicBezTo>
                  <a:cubicBezTo>
                    <a:pt x="33688" y="5120"/>
                    <a:pt x="32577" y="6368"/>
                    <a:pt x="31570" y="7708"/>
                  </a:cubicBezTo>
                  <a:cubicBezTo>
                    <a:pt x="31569" y="7708"/>
                    <a:pt x="31569" y="7709"/>
                    <a:pt x="31569" y="7709"/>
                  </a:cubicBezTo>
                  <a:cubicBezTo>
                    <a:pt x="31346" y="8005"/>
                    <a:pt x="31129" y="8304"/>
                    <a:pt x="30915" y="8607"/>
                  </a:cubicBezTo>
                  <a:cubicBezTo>
                    <a:pt x="29386" y="10772"/>
                    <a:pt x="28019" y="13083"/>
                    <a:pt x="26135" y="14946"/>
                  </a:cubicBezTo>
                  <a:cubicBezTo>
                    <a:pt x="22549" y="18494"/>
                    <a:pt x="17934" y="17907"/>
                    <a:pt x="13293" y="17936"/>
                  </a:cubicBezTo>
                  <a:cubicBezTo>
                    <a:pt x="12998" y="17938"/>
                    <a:pt x="12703" y="17944"/>
                    <a:pt x="12407" y="17954"/>
                  </a:cubicBezTo>
                  <a:cubicBezTo>
                    <a:pt x="12226" y="17960"/>
                    <a:pt x="12045" y="17966"/>
                    <a:pt x="11864" y="17976"/>
                  </a:cubicBezTo>
                  <a:lnTo>
                    <a:pt x="11863" y="17976"/>
                  </a:lnTo>
                  <a:cubicBezTo>
                    <a:pt x="11844" y="17976"/>
                    <a:pt x="11826" y="17977"/>
                    <a:pt x="11807" y="17978"/>
                  </a:cubicBezTo>
                  <a:cubicBezTo>
                    <a:pt x="11553" y="17992"/>
                    <a:pt x="11300" y="18007"/>
                    <a:pt x="11046" y="18027"/>
                  </a:cubicBezTo>
                  <a:cubicBezTo>
                    <a:pt x="11005" y="18029"/>
                    <a:pt x="10964" y="18032"/>
                    <a:pt x="10923" y="18035"/>
                  </a:cubicBezTo>
                  <a:cubicBezTo>
                    <a:pt x="8361" y="18235"/>
                    <a:pt x="5799" y="18729"/>
                    <a:pt x="3376" y="19519"/>
                  </a:cubicBezTo>
                  <a:cubicBezTo>
                    <a:pt x="2167" y="19913"/>
                    <a:pt x="1024" y="20408"/>
                    <a:pt x="0" y="20995"/>
                  </a:cubicBezTo>
                  <a:lnTo>
                    <a:pt x="45254" y="20995"/>
                  </a:lnTo>
                  <a:lnTo>
                    <a:pt x="45254" y="1"/>
                  </a:lnTo>
                  <a:cubicBezTo>
                    <a:pt x="44592" y="94"/>
                    <a:pt x="43933" y="219"/>
                    <a:pt x="43281" y="375"/>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8" name="Google Shape;1428;p35"/>
            <p:cNvSpPr/>
            <p:nvPr/>
          </p:nvSpPr>
          <p:spPr>
            <a:xfrm flipH="1">
              <a:off x="2943" y="3391043"/>
              <a:ext cx="4434992" cy="1750612"/>
            </a:xfrm>
            <a:custGeom>
              <a:avLst/>
              <a:gdLst/>
              <a:ahLst/>
              <a:cxnLst/>
              <a:rect l="l" t="t" r="r" b="b"/>
              <a:pathLst>
                <a:path w="41079" h="16215" extrusionOk="0">
                  <a:moveTo>
                    <a:pt x="37640" y="1325"/>
                  </a:moveTo>
                  <a:cubicBezTo>
                    <a:pt x="35721" y="2254"/>
                    <a:pt x="33918" y="3462"/>
                    <a:pt x="32286" y="4929"/>
                  </a:cubicBezTo>
                  <a:cubicBezTo>
                    <a:pt x="31403" y="5721"/>
                    <a:pt x="30546" y="6558"/>
                    <a:pt x="29689" y="7398"/>
                  </a:cubicBezTo>
                  <a:cubicBezTo>
                    <a:pt x="28829" y="8239"/>
                    <a:pt x="27968" y="9082"/>
                    <a:pt x="27078" y="9885"/>
                  </a:cubicBezTo>
                  <a:cubicBezTo>
                    <a:pt x="25178" y="11600"/>
                    <a:pt x="23146" y="13135"/>
                    <a:pt x="20708" y="14077"/>
                  </a:cubicBezTo>
                  <a:cubicBezTo>
                    <a:pt x="17455" y="15335"/>
                    <a:pt x="13849" y="15326"/>
                    <a:pt x="10420" y="15110"/>
                  </a:cubicBezTo>
                  <a:cubicBezTo>
                    <a:pt x="9811" y="15071"/>
                    <a:pt x="9193" y="15037"/>
                    <a:pt x="8573" y="15013"/>
                  </a:cubicBezTo>
                  <a:cubicBezTo>
                    <a:pt x="8052" y="14992"/>
                    <a:pt x="7529" y="14980"/>
                    <a:pt x="7006" y="14980"/>
                  </a:cubicBezTo>
                  <a:cubicBezTo>
                    <a:pt x="4540" y="14977"/>
                    <a:pt x="2093" y="15240"/>
                    <a:pt x="0" y="16214"/>
                  </a:cubicBezTo>
                  <a:lnTo>
                    <a:pt x="41079" y="16214"/>
                  </a:lnTo>
                  <a:lnTo>
                    <a:pt x="41079" y="11674"/>
                  </a:lnTo>
                  <a:cubicBezTo>
                    <a:pt x="41067" y="11683"/>
                    <a:pt x="41054" y="11693"/>
                    <a:pt x="41041" y="11703"/>
                  </a:cubicBezTo>
                  <a:cubicBezTo>
                    <a:pt x="40482" y="12124"/>
                    <a:pt x="39786" y="12319"/>
                    <a:pt x="39147" y="12577"/>
                  </a:cubicBezTo>
                  <a:cubicBezTo>
                    <a:pt x="38162" y="12975"/>
                    <a:pt x="37094" y="13215"/>
                    <a:pt x="36063" y="13453"/>
                  </a:cubicBezTo>
                  <a:cubicBezTo>
                    <a:pt x="35264" y="13639"/>
                    <a:pt x="34527" y="13998"/>
                    <a:pt x="33680" y="13932"/>
                  </a:cubicBezTo>
                  <a:cubicBezTo>
                    <a:pt x="34969" y="13334"/>
                    <a:pt x="36063" y="12846"/>
                    <a:pt x="37126" y="11904"/>
                  </a:cubicBezTo>
                  <a:cubicBezTo>
                    <a:pt x="37461" y="11608"/>
                    <a:pt x="37911" y="11277"/>
                    <a:pt x="38367" y="11151"/>
                  </a:cubicBezTo>
                  <a:cubicBezTo>
                    <a:pt x="38438" y="11131"/>
                    <a:pt x="38507" y="11116"/>
                    <a:pt x="38578" y="11106"/>
                  </a:cubicBezTo>
                  <a:cubicBezTo>
                    <a:pt x="39035" y="11048"/>
                    <a:pt x="39269" y="11444"/>
                    <a:pt x="39717" y="11400"/>
                  </a:cubicBezTo>
                  <a:cubicBezTo>
                    <a:pt x="40129" y="11359"/>
                    <a:pt x="40502" y="11078"/>
                    <a:pt x="40920" y="11083"/>
                  </a:cubicBezTo>
                  <a:cubicBezTo>
                    <a:pt x="40981" y="11084"/>
                    <a:pt x="41034" y="11090"/>
                    <a:pt x="41079" y="11100"/>
                  </a:cubicBezTo>
                  <a:lnTo>
                    <a:pt x="41079" y="6682"/>
                  </a:lnTo>
                  <a:cubicBezTo>
                    <a:pt x="40264" y="7534"/>
                    <a:pt x="39339" y="8232"/>
                    <a:pt x="38283" y="8855"/>
                  </a:cubicBezTo>
                  <a:cubicBezTo>
                    <a:pt x="37317" y="9424"/>
                    <a:pt x="36298" y="9915"/>
                    <a:pt x="35233" y="10267"/>
                  </a:cubicBezTo>
                  <a:cubicBezTo>
                    <a:pt x="34338" y="10564"/>
                    <a:pt x="33416" y="10767"/>
                    <a:pt x="32499" y="10985"/>
                  </a:cubicBezTo>
                  <a:cubicBezTo>
                    <a:pt x="31641" y="11187"/>
                    <a:pt x="30816" y="11474"/>
                    <a:pt x="29965" y="11707"/>
                  </a:cubicBezTo>
                  <a:cubicBezTo>
                    <a:pt x="29433" y="11852"/>
                    <a:pt x="28285" y="12091"/>
                    <a:pt x="28214" y="12106"/>
                  </a:cubicBezTo>
                  <a:cubicBezTo>
                    <a:pt x="28275" y="12075"/>
                    <a:pt x="29157" y="11639"/>
                    <a:pt x="29556" y="11355"/>
                  </a:cubicBezTo>
                  <a:cubicBezTo>
                    <a:pt x="30776" y="10487"/>
                    <a:pt x="32184" y="9873"/>
                    <a:pt x="33512" y="9185"/>
                  </a:cubicBezTo>
                  <a:cubicBezTo>
                    <a:pt x="34333" y="8757"/>
                    <a:pt x="35374" y="8344"/>
                    <a:pt x="35935" y="7570"/>
                  </a:cubicBezTo>
                  <a:cubicBezTo>
                    <a:pt x="36286" y="7087"/>
                    <a:pt x="36616" y="6670"/>
                    <a:pt x="37151" y="6374"/>
                  </a:cubicBezTo>
                  <a:cubicBezTo>
                    <a:pt x="37737" y="6050"/>
                    <a:pt x="38225" y="5859"/>
                    <a:pt x="38664" y="5327"/>
                  </a:cubicBezTo>
                  <a:cubicBezTo>
                    <a:pt x="39026" y="4888"/>
                    <a:pt x="39332" y="4430"/>
                    <a:pt x="39837" y="4145"/>
                  </a:cubicBezTo>
                  <a:cubicBezTo>
                    <a:pt x="39843" y="4141"/>
                    <a:pt x="39852" y="4137"/>
                    <a:pt x="39859" y="4134"/>
                  </a:cubicBezTo>
                  <a:cubicBezTo>
                    <a:pt x="40237" y="3926"/>
                    <a:pt x="40669" y="3804"/>
                    <a:pt x="41079" y="3687"/>
                  </a:cubicBezTo>
                  <a:lnTo>
                    <a:pt x="41079" y="0"/>
                  </a:lnTo>
                  <a:cubicBezTo>
                    <a:pt x="39900" y="344"/>
                    <a:pt x="38751" y="788"/>
                    <a:pt x="37640" y="1324"/>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69" name="Content Placeholder 2">
            <a:extLst>
              <a:ext uri="{FF2B5EF4-FFF2-40B4-BE49-F238E27FC236}">
                <a16:creationId xmlns:a16="http://schemas.microsoft.com/office/drawing/2014/main" id="{3E77C5DF-8CBA-0915-D4C9-FAFE01C9B37A}"/>
              </a:ext>
            </a:extLst>
          </p:cNvPr>
          <p:cNvSpPr txBox="1">
            <a:spLocks/>
          </p:cNvSpPr>
          <p:nvPr/>
        </p:nvSpPr>
        <p:spPr>
          <a:xfrm>
            <a:off x="605467" y="556577"/>
            <a:ext cx="10420199" cy="5657092"/>
          </a:xfrm>
          <a:prstGeom prst="rect">
            <a:avLst/>
          </a:prstGeom>
        </p:spPr>
        <p:txBody>
          <a:bodyPr vert="horz" lIns="121920" tIns="60960" rIns="121920" bIns="6096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04792" indent="-304792" defTabSz="1219170">
              <a:spcBef>
                <a:spcPts val="1333"/>
              </a:spcBef>
              <a:defRPr/>
            </a:pPr>
            <a:r>
              <a:rPr lang="fr-FR" sz="7466" b="1" dirty="0">
                <a:solidFill>
                  <a:srgbClr val="0070C0"/>
                </a:solidFill>
                <a:latin typeface="72 Light" panose="020B0303030000000003" pitchFamily="34" charset="0"/>
                <a:cs typeface="72 Light" panose="020B0303030000000003" pitchFamily="34" charset="0"/>
                <a:sym typeface="Arial"/>
              </a:rPr>
              <a:t>CONTRIBUTION  (1)  : </a:t>
            </a:r>
            <a:r>
              <a:rPr lang="en-US" sz="7466" dirty="0">
                <a:solidFill>
                  <a:srgbClr val="0070C0"/>
                </a:solidFill>
                <a:latin typeface="Liberation Sans"/>
                <a:ea typeface="DengXian" panose="02010600030101010101" pitchFamily="2" charset="-122"/>
                <a:cs typeface="Arial" panose="020B0604020202020204" pitchFamily="34" charset="0"/>
                <a:sym typeface="Arial"/>
              </a:rPr>
              <a:t>DEVELOPMENT OF COMPREHENSIVE TSUNAMI SOFTWARE </a:t>
            </a:r>
            <a:r>
              <a:rPr lang="en-US" sz="7466" b="1" dirty="0">
                <a:solidFill>
                  <a:srgbClr val="C00000"/>
                </a:solidFill>
                <a:latin typeface="Liberation Sans"/>
                <a:ea typeface="DengXian" panose="02010600030101010101" pitchFamily="2" charset="-122"/>
                <a:cs typeface="Arial" panose="020B0604020202020204" pitchFamily="34" charset="0"/>
                <a:sym typeface="Arial"/>
              </a:rPr>
              <a:t>(Approved 8 Jan 2025)</a:t>
            </a: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FOCUS: </a:t>
            </a:r>
            <a:r>
              <a:rPr lang="en-US" sz="7466" dirty="0">
                <a:latin typeface="Liberation Sans"/>
                <a:ea typeface="DengXian" panose="02010600030101010101" pitchFamily="2" charset="-122"/>
                <a:cs typeface="Arial" panose="020B0604020202020204" pitchFamily="34" charset="0"/>
                <a:sym typeface="Arial"/>
              </a:rPr>
              <a:t>RISK KNOWLEDGE/ HAZRAD ASSESSMENT/ TOOLS</a:t>
            </a: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Challenge: </a:t>
            </a:r>
            <a:r>
              <a:rPr lang="fr-FR" sz="7466" dirty="0">
                <a:latin typeface="72 Light" panose="020B0303030000000003" pitchFamily="34" charset="0"/>
                <a:cs typeface="72 Light" panose="020B0303030000000003" pitchFamily="34" charset="0"/>
                <a:sym typeface="Arial"/>
              </a:rPr>
              <a:t>Coastal Resilience</a:t>
            </a:r>
            <a:r>
              <a:rPr lang="fr-FR" sz="7466" b="1" dirty="0">
                <a:latin typeface="72 Light" panose="020B0303030000000003" pitchFamily="34" charset="0"/>
                <a:cs typeface="72 Light" panose="020B0303030000000003" pitchFamily="34" charset="0"/>
                <a:sym typeface="Arial"/>
              </a:rPr>
              <a:t>	</a:t>
            </a: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Institution: </a:t>
            </a:r>
            <a:r>
              <a:rPr lang="en-US" sz="7466" kern="100" dirty="0">
                <a:latin typeface="Aptos" panose="020B0004020202020204" pitchFamily="34" charset="0"/>
                <a:ea typeface="DengXian" panose="02010600030101010101" pitchFamily="2" charset="-122"/>
                <a:cs typeface="Arial" panose="020B0604020202020204" pitchFamily="34" charset="0"/>
                <a:sym typeface="Arial"/>
              </a:rPr>
              <a:t>Tokushima University</a:t>
            </a:r>
            <a:endParaRPr lang="fr-FR" sz="7466" b="1"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en-US" sz="7466" b="1" dirty="0">
                <a:latin typeface="72 Light" panose="020B0303030000000003" pitchFamily="34" charset="0"/>
                <a:cs typeface="72 Light" panose="020B0303030000000003" pitchFamily="34" charset="0"/>
                <a:sym typeface="Arial"/>
              </a:rPr>
              <a:t>Host: ODTP</a:t>
            </a:r>
          </a:p>
          <a:p>
            <a:pPr marL="0" indent="-304792" defTabSz="1219170">
              <a:spcBef>
                <a:spcPts val="0"/>
              </a:spcBef>
              <a:buClr>
                <a:srgbClr val="000000"/>
              </a:buClr>
            </a:pPr>
            <a:r>
              <a:rPr lang="en-US" sz="7466" b="1" dirty="0">
                <a:latin typeface="72 Light" panose="020B0303030000000003" pitchFamily="34" charset="0"/>
                <a:cs typeface="72 Light" panose="020B0303030000000003" pitchFamily="34" charset="0"/>
                <a:sym typeface="Arial"/>
              </a:rPr>
              <a:t>Lead</a:t>
            </a:r>
            <a:r>
              <a:rPr lang="en-US" sz="7466" dirty="0">
                <a:latin typeface="72 Light" panose="020B0303030000000003" pitchFamily="34" charset="0"/>
                <a:cs typeface="72 Light" panose="020B0303030000000003" pitchFamily="34" charset="0"/>
                <a:sym typeface="Arial"/>
              </a:rPr>
              <a:t>: </a:t>
            </a:r>
            <a:r>
              <a:rPr lang="en-US" sz="7466" b="1" dirty="0">
                <a:latin typeface="72 Light" panose="020B0303030000000003" pitchFamily="34" charset="0"/>
                <a:ea typeface="DengXian" panose="02010600030101010101" pitchFamily="2" charset="-122"/>
                <a:cs typeface="72 Light" panose="020B0303030000000003" pitchFamily="34" charset="0"/>
                <a:sym typeface="Arial"/>
              </a:rPr>
              <a:t>Toshitaka</a:t>
            </a:r>
            <a:r>
              <a:rPr lang="en-US" sz="7466" dirty="0">
                <a:latin typeface="72 Light" panose="020B0303030000000003" pitchFamily="34" charset="0"/>
                <a:ea typeface="DengXian" panose="02010600030101010101" pitchFamily="2" charset="-122"/>
                <a:cs typeface="72 Light" panose="020B0303030000000003" pitchFamily="34" charset="0"/>
                <a:sym typeface="Arial"/>
              </a:rPr>
              <a:t> </a:t>
            </a:r>
            <a:r>
              <a:rPr lang="en-US" sz="7466" b="1" dirty="0">
                <a:latin typeface="72 Light" panose="020B0303030000000003" pitchFamily="34" charset="0"/>
                <a:ea typeface="DengXian" panose="02010600030101010101" pitchFamily="2" charset="-122"/>
                <a:cs typeface="72 Light" panose="020B0303030000000003" pitchFamily="34" charset="0"/>
                <a:sym typeface="Arial"/>
              </a:rPr>
              <a:t>Baba</a:t>
            </a:r>
            <a:endParaRPr lang="en-US" sz="7466"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Country</a:t>
            </a:r>
            <a:r>
              <a:rPr lang="fr-FR" sz="7466" dirty="0">
                <a:latin typeface="72 Light" panose="020B0303030000000003" pitchFamily="34" charset="0"/>
                <a:cs typeface="72 Light" panose="020B0303030000000003" pitchFamily="34" charset="0"/>
                <a:sym typeface="Arial"/>
              </a:rPr>
              <a:t>: Japan</a:t>
            </a: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Summary: </a:t>
            </a:r>
            <a:r>
              <a:rPr lang="en-US" sz="7466" dirty="0">
                <a:latin typeface="72 Light" panose="020B0303030000000003" pitchFamily="34" charset="0"/>
                <a:ea typeface="DengXian" panose="02010600030101010101" pitchFamily="2" charset="-122"/>
                <a:cs typeface="72 Light" panose="020B0303030000000003" pitchFamily="34" charset="0"/>
                <a:sym typeface="Arial"/>
              </a:rPr>
              <a:t>This action will contribute to the UN 31 Ocean Decade Tsunami Programme. The aim of this action is to develop comprehensive tsunami calculation software that will be available free of charge on the Internet. The software will include two-dimensional shallow water equations commonly used in tsunami hazard assessment. In addition, it can calculate dispersive tsunamis. Parallelized tsunami calculations are possible on laptops as well as on supercomputers. We can predict not only seismic tsunamis, but also non-seismic tsunamis caused by, for example, submarine landslides and volcanic eruptions. User-friendly input/output interfaces are provided.</a:t>
            </a:r>
            <a:endParaRPr lang="fr-FR" sz="7466" b="1" dirty="0">
              <a:latin typeface="72 Light" panose="020B0303030000000003" pitchFamily="34" charset="0"/>
              <a:cs typeface="72 Light" panose="020B0303030000000003" pitchFamily="34" charset="0"/>
              <a:sym typeface="Arial"/>
            </a:endParaRPr>
          </a:p>
          <a:p>
            <a:pPr marL="304792" indent="-304792" defTabSz="1219170">
              <a:spcBef>
                <a:spcPts val="1333"/>
              </a:spcBef>
              <a:buClr>
                <a:srgbClr val="000000"/>
              </a:buClr>
            </a:pPr>
            <a:r>
              <a:rPr lang="fr-FR" sz="7466" b="1" dirty="0">
                <a:latin typeface="72 Light" panose="020B0303030000000003" pitchFamily="34" charset="0"/>
                <a:cs typeface="72 Light" panose="020B0303030000000003" pitchFamily="34" charset="0"/>
                <a:sym typeface="Arial"/>
              </a:rPr>
              <a:t>Start and End: </a:t>
            </a:r>
            <a:r>
              <a:rPr lang="en-US" sz="7466" dirty="0">
                <a:latin typeface="Liberation Sans"/>
                <a:sym typeface="Arial"/>
              </a:rPr>
              <a:t>01/01/2025 - 31/12/2030</a:t>
            </a:r>
            <a:endParaRPr lang="fr-FR" sz="7466" b="1"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Basin</a:t>
            </a:r>
            <a:r>
              <a:rPr lang="fr-FR" sz="7466" dirty="0">
                <a:latin typeface="72 Light" panose="020B0303030000000003" pitchFamily="34" charset="0"/>
                <a:cs typeface="72 Light" panose="020B0303030000000003" pitchFamily="34" charset="0"/>
                <a:sym typeface="Arial"/>
              </a:rPr>
              <a:t>: Global</a:t>
            </a:r>
          </a:p>
          <a:p>
            <a:pPr marL="304792" indent="-304792" defTabSz="1219170">
              <a:spcBef>
                <a:spcPts val="1333"/>
              </a:spcBef>
              <a:defRPr/>
            </a:pPr>
            <a:endParaRPr lang="fr-FR" sz="8533"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endParaRPr lang="fr-FR" sz="3733" dirty="0">
              <a:solidFill>
                <a:srgbClr val="FFFFFF"/>
              </a:solidFill>
              <a:latin typeface="Calibri" panose="020F0502020204030204"/>
              <a:sym typeface="Arial"/>
            </a:endParaRPr>
          </a:p>
        </p:txBody>
      </p:sp>
    </p:spTree>
    <p:extLst>
      <p:ext uri="{BB962C8B-B14F-4D97-AF65-F5344CB8AC3E}">
        <p14:creationId xmlns:p14="http://schemas.microsoft.com/office/powerpoint/2010/main" val="3868915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8C6244-B5D3-E18B-52E0-4A1F525AE09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7F0B32B-8C27-FB9B-A1EC-EC624557A24E}"/>
              </a:ext>
            </a:extLst>
          </p:cNvPr>
          <p:cNvSpPr>
            <a:spLocks noGrp="1"/>
          </p:cNvSpPr>
          <p:nvPr>
            <p:ph idx="1"/>
          </p:nvPr>
        </p:nvSpPr>
        <p:spPr>
          <a:xfrm>
            <a:off x="268448" y="1825625"/>
            <a:ext cx="2697775" cy="4351339"/>
          </a:xfrm>
        </p:spPr>
        <p:txBody>
          <a:bodyPr/>
          <a:lstStyle/>
          <a:p>
            <a:r>
              <a:rPr lang="en-US" dirty="0"/>
              <a:t>7 new actions (projects)</a:t>
            </a:r>
          </a:p>
          <a:p>
            <a:r>
              <a:rPr lang="en-US" dirty="0"/>
              <a:t>1 Contribution</a:t>
            </a:r>
          </a:p>
        </p:txBody>
      </p:sp>
      <p:graphicFrame>
        <p:nvGraphicFramePr>
          <p:cNvPr id="4" name="Chart 3">
            <a:extLst>
              <a:ext uri="{FF2B5EF4-FFF2-40B4-BE49-F238E27FC236}">
                <a16:creationId xmlns:a16="http://schemas.microsoft.com/office/drawing/2014/main" id="{6EA80192-A5F3-F439-8B5B-864B3A04AD19}"/>
              </a:ext>
            </a:extLst>
          </p:cNvPr>
          <p:cNvGraphicFramePr>
            <a:graphicFrameLocks/>
          </p:cNvGraphicFramePr>
          <p:nvPr/>
        </p:nvGraphicFramePr>
        <p:xfrm>
          <a:off x="3048000" y="1600200"/>
          <a:ext cx="8305800" cy="480898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333067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6299F0-A0D3-E5C9-0B1A-9700BE253B48}"/>
              </a:ext>
            </a:extLst>
          </p:cNvPr>
          <p:cNvSpPr>
            <a:spLocks noGrp="1"/>
          </p:cNvSpPr>
          <p:nvPr>
            <p:ph idx="1"/>
          </p:nvPr>
        </p:nvSpPr>
        <p:spPr>
          <a:xfrm>
            <a:off x="227142" y="1253331"/>
            <a:ext cx="2860007" cy="4351339"/>
          </a:xfrm>
        </p:spPr>
        <p:txBody>
          <a:bodyPr/>
          <a:lstStyle/>
          <a:p>
            <a:r>
              <a:rPr lang="en-US" dirty="0"/>
              <a:t>Focus by ODTP Components</a:t>
            </a:r>
          </a:p>
          <a:p>
            <a:pPr lvl="1"/>
            <a:r>
              <a:rPr lang="en-US" dirty="0"/>
              <a:t>61% Hazard/Risk Knowledge</a:t>
            </a:r>
          </a:p>
          <a:p>
            <a:pPr lvl="1"/>
            <a:r>
              <a:rPr lang="en-US" dirty="0">
                <a:solidFill>
                  <a:srgbClr val="C00000"/>
                </a:solidFill>
              </a:rPr>
              <a:t> 9% only Warning and dissemination</a:t>
            </a:r>
          </a:p>
        </p:txBody>
      </p:sp>
      <p:graphicFrame>
        <p:nvGraphicFramePr>
          <p:cNvPr id="4" name="Chart 3">
            <a:extLst>
              <a:ext uri="{FF2B5EF4-FFF2-40B4-BE49-F238E27FC236}">
                <a16:creationId xmlns:a16="http://schemas.microsoft.com/office/drawing/2014/main" id="{7A602A3E-C039-DEA4-31B0-B467BAEB3EBE}"/>
              </a:ext>
            </a:extLst>
          </p:cNvPr>
          <p:cNvGraphicFramePr>
            <a:graphicFrameLocks/>
          </p:cNvGraphicFramePr>
          <p:nvPr>
            <p:extLst>
              <p:ext uri="{D42A27DB-BD31-4B8C-83A1-F6EECF244321}">
                <p14:modId xmlns:p14="http://schemas.microsoft.com/office/powerpoint/2010/main" val="5071217"/>
              </p:ext>
            </p:extLst>
          </p:nvPr>
        </p:nvGraphicFramePr>
        <p:xfrm>
          <a:off x="3534937" y="1253331"/>
          <a:ext cx="8429922" cy="473139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60773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59D9F-C2B0-A7C8-7477-63BCD53335AF}"/>
              </a:ext>
            </a:extLst>
          </p:cNvPr>
          <p:cNvSpPr>
            <a:spLocks noGrp="1"/>
          </p:cNvSpPr>
          <p:nvPr>
            <p:ph type="title"/>
          </p:nvPr>
        </p:nvSpPr>
        <p:spPr>
          <a:xfrm>
            <a:off x="838200" y="365125"/>
            <a:ext cx="10515600" cy="549275"/>
          </a:xfrm>
        </p:spPr>
        <p:txBody>
          <a:bodyPr>
            <a:normAutofit fontScale="90000"/>
          </a:bodyPr>
          <a:lstStyle/>
          <a:p>
            <a:pPr algn="ctr"/>
            <a:r>
              <a:rPr lang="en-US" dirty="0">
                <a:solidFill>
                  <a:srgbClr val="0070C0"/>
                </a:solidFill>
              </a:rPr>
              <a:t>ODTP Related Investments (Call 7)</a:t>
            </a:r>
          </a:p>
        </p:txBody>
      </p:sp>
      <p:sp>
        <p:nvSpPr>
          <p:cNvPr id="3" name="Content Placeholder 2">
            <a:extLst>
              <a:ext uri="{FF2B5EF4-FFF2-40B4-BE49-F238E27FC236}">
                <a16:creationId xmlns:a16="http://schemas.microsoft.com/office/drawing/2014/main" id="{DB91885D-1D5E-75F0-A339-B978045AE0C9}"/>
              </a:ext>
            </a:extLst>
          </p:cNvPr>
          <p:cNvSpPr>
            <a:spLocks noGrp="1"/>
          </p:cNvSpPr>
          <p:nvPr>
            <p:ph idx="1"/>
          </p:nvPr>
        </p:nvSpPr>
        <p:spPr>
          <a:xfrm>
            <a:off x="180278" y="144966"/>
            <a:ext cx="1648521" cy="1917199"/>
          </a:xfrm>
        </p:spPr>
        <p:txBody>
          <a:bodyPr>
            <a:normAutofit/>
          </a:bodyPr>
          <a:lstStyle/>
          <a:p>
            <a:pPr marL="0" indent="0">
              <a:buNone/>
            </a:pPr>
            <a:r>
              <a:rPr lang="en-US" sz="2400" dirty="0">
                <a:solidFill>
                  <a:srgbClr val="0070C0"/>
                </a:solidFill>
              </a:rPr>
              <a:t>17,587320 USD</a:t>
            </a:r>
          </a:p>
          <a:p>
            <a:pPr marL="0" indent="0">
              <a:buNone/>
            </a:pPr>
            <a:r>
              <a:rPr lang="en-US" sz="2400" dirty="0">
                <a:solidFill>
                  <a:srgbClr val="0070C0"/>
                </a:solidFill>
              </a:rPr>
              <a:t>~17.6 Mill USD</a:t>
            </a:r>
          </a:p>
        </p:txBody>
      </p:sp>
      <p:graphicFrame>
        <p:nvGraphicFramePr>
          <p:cNvPr id="4" name="Chart 3">
            <a:extLst>
              <a:ext uri="{FF2B5EF4-FFF2-40B4-BE49-F238E27FC236}">
                <a16:creationId xmlns:a16="http://schemas.microsoft.com/office/drawing/2014/main" id="{A2E954CE-0FEA-3814-62E6-5BA4094EF751}"/>
              </a:ext>
            </a:extLst>
          </p:cNvPr>
          <p:cNvGraphicFramePr>
            <a:graphicFrameLocks/>
          </p:cNvGraphicFramePr>
          <p:nvPr>
            <p:extLst>
              <p:ext uri="{D42A27DB-BD31-4B8C-83A1-F6EECF244321}">
                <p14:modId xmlns:p14="http://schemas.microsoft.com/office/powerpoint/2010/main" val="1072768202"/>
              </p:ext>
            </p:extLst>
          </p:nvPr>
        </p:nvGraphicFramePr>
        <p:xfrm>
          <a:off x="1828801" y="914400"/>
          <a:ext cx="9525000" cy="53748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54924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1C7EC-8D38-2E9B-ED49-37E6D9623980}"/>
              </a:ext>
            </a:extLst>
          </p:cNvPr>
          <p:cNvSpPr>
            <a:spLocks noGrp="1"/>
          </p:cNvSpPr>
          <p:nvPr>
            <p:ph type="title"/>
          </p:nvPr>
        </p:nvSpPr>
        <p:spPr>
          <a:xfrm>
            <a:off x="3666552" y="1347631"/>
            <a:ext cx="4679200" cy="1426800"/>
          </a:xfrm>
        </p:spPr>
        <p:txBody>
          <a:bodyPr/>
          <a:lstStyle/>
          <a:p>
            <a:r>
              <a:rPr lang="en-US" dirty="0">
                <a:solidFill>
                  <a:srgbClr val="0070C0"/>
                </a:solidFill>
              </a:rPr>
              <a:t>CALL 8</a:t>
            </a:r>
          </a:p>
        </p:txBody>
      </p:sp>
      <p:sp>
        <p:nvSpPr>
          <p:cNvPr id="3" name="Subtitle 2">
            <a:extLst>
              <a:ext uri="{FF2B5EF4-FFF2-40B4-BE49-F238E27FC236}">
                <a16:creationId xmlns:a16="http://schemas.microsoft.com/office/drawing/2014/main" id="{0EAFA734-A058-7E93-B0ED-CFDAA17F6156}"/>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5120307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64">
          <a:extLst>
            <a:ext uri="{FF2B5EF4-FFF2-40B4-BE49-F238E27FC236}">
              <a16:creationId xmlns:a16="http://schemas.microsoft.com/office/drawing/2014/main" id="{2C041699-B4DF-1DB6-9CBB-1D2E89EA8BED}"/>
            </a:ext>
          </a:extLst>
        </p:cNvPr>
        <p:cNvGrpSpPr/>
        <p:nvPr/>
      </p:nvGrpSpPr>
      <p:grpSpPr>
        <a:xfrm>
          <a:off x="0" y="0"/>
          <a:ext cx="0" cy="0"/>
          <a:chOff x="0" y="0"/>
          <a:chExt cx="0" cy="0"/>
        </a:xfrm>
      </p:grpSpPr>
      <p:grpSp>
        <p:nvGrpSpPr>
          <p:cNvPr id="1367" name="Google Shape;1367;p35">
            <a:extLst>
              <a:ext uri="{FF2B5EF4-FFF2-40B4-BE49-F238E27FC236}">
                <a16:creationId xmlns:a16="http://schemas.microsoft.com/office/drawing/2014/main" id="{289F3415-A757-16B5-D0BB-1FCFFEED4D89}"/>
              </a:ext>
            </a:extLst>
          </p:cNvPr>
          <p:cNvGrpSpPr/>
          <p:nvPr/>
        </p:nvGrpSpPr>
        <p:grpSpPr>
          <a:xfrm>
            <a:off x="-8" y="-7"/>
            <a:ext cx="5497376" cy="6372237"/>
            <a:chOff x="-6" y="-5"/>
            <a:chExt cx="4123032" cy="4779178"/>
          </a:xfrm>
        </p:grpSpPr>
        <p:grpSp>
          <p:nvGrpSpPr>
            <p:cNvPr id="1368" name="Google Shape;1368;p35">
              <a:extLst>
                <a:ext uri="{FF2B5EF4-FFF2-40B4-BE49-F238E27FC236}">
                  <a16:creationId xmlns:a16="http://schemas.microsoft.com/office/drawing/2014/main" id="{DE53CD1B-38FF-680C-1385-FE3DA0C4983E}"/>
                </a:ext>
              </a:extLst>
            </p:cNvPr>
            <p:cNvGrpSpPr/>
            <p:nvPr/>
          </p:nvGrpSpPr>
          <p:grpSpPr>
            <a:xfrm>
              <a:off x="-6" y="-5"/>
              <a:ext cx="4123032" cy="4779178"/>
              <a:chOff x="-6" y="-5"/>
              <a:chExt cx="4123032" cy="4779178"/>
            </a:xfrm>
          </p:grpSpPr>
          <p:grpSp>
            <p:nvGrpSpPr>
              <p:cNvPr id="1369" name="Google Shape;1369;p35">
                <a:extLst>
                  <a:ext uri="{FF2B5EF4-FFF2-40B4-BE49-F238E27FC236}">
                    <a16:creationId xmlns:a16="http://schemas.microsoft.com/office/drawing/2014/main" id="{FFA8B9C6-6DEE-CDC9-9EF2-C300924F9646}"/>
                  </a:ext>
                </a:extLst>
              </p:cNvPr>
              <p:cNvGrpSpPr/>
              <p:nvPr/>
            </p:nvGrpSpPr>
            <p:grpSpPr>
              <a:xfrm>
                <a:off x="-6" y="-5"/>
                <a:ext cx="4123032" cy="4779178"/>
                <a:chOff x="4676125" y="459400"/>
                <a:chExt cx="1013628" cy="1174938"/>
              </a:xfrm>
            </p:grpSpPr>
            <p:sp>
              <p:nvSpPr>
                <p:cNvPr id="1370" name="Google Shape;1370;p35">
                  <a:extLst>
                    <a:ext uri="{FF2B5EF4-FFF2-40B4-BE49-F238E27FC236}">
                      <a16:creationId xmlns:a16="http://schemas.microsoft.com/office/drawing/2014/main" id="{2989E725-59C6-2505-56A9-424D15121603}"/>
                    </a:ext>
                  </a:extLst>
                </p:cNvPr>
                <p:cNvSpPr/>
                <p:nvPr/>
              </p:nvSpPr>
              <p:spPr>
                <a:xfrm>
                  <a:off x="4806850" y="710850"/>
                  <a:ext cx="238325" cy="156950"/>
                </a:xfrm>
                <a:custGeom>
                  <a:avLst/>
                  <a:gdLst/>
                  <a:ahLst/>
                  <a:cxnLst/>
                  <a:rect l="l" t="t" r="r" b="b"/>
                  <a:pathLst>
                    <a:path w="9533" h="6278" extrusionOk="0">
                      <a:moveTo>
                        <a:pt x="1225" y="0"/>
                      </a:moveTo>
                      <a:cubicBezTo>
                        <a:pt x="1040" y="0"/>
                        <a:pt x="1145" y="1356"/>
                        <a:pt x="1145" y="1356"/>
                      </a:cubicBezTo>
                      <a:cubicBezTo>
                        <a:pt x="1020" y="1538"/>
                        <a:pt x="104" y="1550"/>
                        <a:pt x="29" y="1789"/>
                      </a:cubicBezTo>
                      <a:cubicBezTo>
                        <a:pt x="0" y="1881"/>
                        <a:pt x="97" y="1905"/>
                        <a:pt x="283" y="1905"/>
                      </a:cubicBezTo>
                      <a:cubicBezTo>
                        <a:pt x="485" y="1905"/>
                        <a:pt x="792" y="1876"/>
                        <a:pt x="1154" y="1876"/>
                      </a:cubicBezTo>
                      <a:cubicBezTo>
                        <a:pt x="1324" y="1876"/>
                        <a:pt x="1507" y="1883"/>
                        <a:pt x="1697" y="1902"/>
                      </a:cubicBezTo>
                      <a:cubicBezTo>
                        <a:pt x="2657" y="1997"/>
                        <a:pt x="3865" y="3873"/>
                        <a:pt x="3847" y="4028"/>
                      </a:cubicBezTo>
                      <a:cubicBezTo>
                        <a:pt x="3828" y="4183"/>
                        <a:pt x="3092" y="4279"/>
                        <a:pt x="3048" y="4310"/>
                      </a:cubicBezTo>
                      <a:cubicBezTo>
                        <a:pt x="3007" y="4337"/>
                        <a:pt x="3652" y="4598"/>
                        <a:pt x="4220" y="4598"/>
                      </a:cubicBezTo>
                      <a:cubicBezTo>
                        <a:pt x="4283" y="4598"/>
                        <a:pt x="4346" y="4595"/>
                        <a:pt x="4406" y="4587"/>
                      </a:cubicBezTo>
                      <a:cubicBezTo>
                        <a:pt x="4480" y="4578"/>
                        <a:pt x="4548" y="4575"/>
                        <a:pt x="4611" y="4575"/>
                      </a:cubicBezTo>
                      <a:cubicBezTo>
                        <a:pt x="5059" y="4575"/>
                        <a:pt x="5231" y="4776"/>
                        <a:pt x="5231" y="4776"/>
                      </a:cubicBezTo>
                      <a:cubicBezTo>
                        <a:pt x="6178" y="5716"/>
                        <a:pt x="8504" y="6278"/>
                        <a:pt x="9126" y="6278"/>
                      </a:cubicBezTo>
                      <a:cubicBezTo>
                        <a:pt x="9189" y="6278"/>
                        <a:pt x="9234" y="6272"/>
                        <a:pt x="9259" y="6260"/>
                      </a:cubicBezTo>
                      <a:cubicBezTo>
                        <a:pt x="9533" y="6134"/>
                        <a:pt x="8846" y="4966"/>
                        <a:pt x="8299" y="4296"/>
                      </a:cubicBezTo>
                      <a:cubicBezTo>
                        <a:pt x="7755" y="3627"/>
                        <a:pt x="5386" y="2521"/>
                        <a:pt x="4406" y="2281"/>
                      </a:cubicBezTo>
                      <a:cubicBezTo>
                        <a:pt x="3427" y="2039"/>
                        <a:pt x="2905" y="2081"/>
                        <a:pt x="2245" y="1614"/>
                      </a:cubicBezTo>
                      <a:cubicBezTo>
                        <a:pt x="1584" y="1148"/>
                        <a:pt x="1436" y="59"/>
                        <a:pt x="1236" y="2"/>
                      </a:cubicBezTo>
                      <a:cubicBezTo>
                        <a:pt x="1232" y="1"/>
                        <a:pt x="1229" y="0"/>
                        <a:pt x="122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1" name="Google Shape;1371;p35">
                  <a:extLst>
                    <a:ext uri="{FF2B5EF4-FFF2-40B4-BE49-F238E27FC236}">
                      <a16:creationId xmlns:a16="http://schemas.microsoft.com/office/drawing/2014/main" id="{4F063E68-84FA-1AA1-3CD4-C027494A0440}"/>
                    </a:ext>
                  </a:extLst>
                </p:cNvPr>
                <p:cNvSpPr/>
                <p:nvPr/>
              </p:nvSpPr>
              <p:spPr>
                <a:xfrm>
                  <a:off x="5179850" y="617275"/>
                  <a:ext cx="54300" cy="179425"/>
                </a:xfrm>
                <a:custGeom>
                  <a:avLst/>
                  <a:gdLst/>
                  <a:ahLst/>
                  <a:cxnLst/>
                  <a:rect l="l" t="t" r="r" b="b"/>
                  <a:pathLst>
                    <a:path w="2172" h="7177" extrusionOk="0">
                      <a:moveTo>
                        <a:pt x="452" y="1"/>
                      </a:moveTo>
                      <a:cubicBezTo>
                        <a:pt x="445" y="1"/>
                        <a:pt x="438" y="1"/>
                        <a:pt x="431" y="3"/>
                      </a:cubicBezTo>
                      <a:cubicBezTo>
                        <a:pt x="261" y="45"/>
                        <a:pt x="683" y="433"/>
                        <a:pt x="978" y="1042"/>
                      </a:cubicBezTo>
                      <a:cubicBezTo>
                        <a:pt x="1273" y="1651"/>
                        <a:pt x="595" y="3063"/>
                        <a:pt x="496" y="3109"/>
                      </a:cubicBezTo>
                      <a:cubicBezTo>
                        <a:pt x="491" y="3111"/>
                        <a:pt x="485" y="3112"/>
                        <a:pt x="478" y="3112"/>
                      </a:cubicBezTo>
                      <a:cubicBezTo>
                        <a:pt x="362" y="3112"/>
                        <a:pt x="67" y="2749"/>
                        <a:pt x="34" y="2733"/>
                      </a:cubicBezTo>
                      <a:cubicBezTo>
                        <a:pt x="34" y="2733"/>
                        <a:pt x="33" y="2733"/>
                        <a:pt x="33" y="2733"/>
                      </a:cubicBezTo>
                      <a:lnTo>
                        <a:pt x="33" y="2733"/>
                      </a:lnTo>
                      <a:cubicBezTo>
                        <a:pt x="1" y="2733"/>
                        <a:pt x="105" y="3319"/>
                        <a:pt x="367" y="3649"/>
                      </a:cubicBezTo>
                      <a:cubicBezTo>
                        <a:pt x="631" y="3982"/>
                        <a:pt x="558" y="4211"/>
                        <a:pt x="558" y="4211"/>
                      </a:cubicBezTo>
                      <a:cubicBezTo>
                        <a:pt x="321" y="5215"/>
                        <a:pt x="973" y="7048"/>
                        <a:pt x="1148" y="7165"/>
                      </a:cubicBezTo>
                      <a:cubicBezTo>
                        <a:pt x="1160" y="7173"/>
                        <a:pt x="1172" y="7176"/>
                        <a:pt x="1185" y="7176"/>
                      </a:cubicBezTo>
                      <a:cubicBezTo>
                        <a:pt x="1380" y="7176"/>
                        <a:pt x="1784" y="6405"/>
                        <a:pt x="1971" y="5870"/>
                      </a:cubicBezTo>
                      <a:cubicBezTo>
                        <a:pt x="2171" y="5298"/>
                        <a:pt x="1962" y="3475"/>
                        <a:pt x="1746" y="2802"/>
                      </a:cubicBezTo>
                      <a:cubicBezTo>
                        <a:pt x="1531" y="2127"/>
                        <a:pt x="1314" y="1831"/>
                        <a:pt x="1350" y="1264"/>
                      </a:cubicBezTo>
                      <a:cubicBezTo>
                        <a:pt x="1387" y="698"/>
                        <a:pt x="1984" y="209"/>
                        <a:pt x="1943" y="69"/>
                      </a:cubicBezTo>
                      <a:cubicBezTo>
                        <a:pt x="1939" y="53"/>
                        <a:pt x="1926" y="47"/>
                        <a:pt x="1906" y="47"/>
                      </a:cubicBezTo>
                      <a:cubicBezTo>
                        <a:pt x="1740" y="47"/>
                        <a:pt x="1101" y="511"/>
                        <a:pt x="1101" y="511"/>
                      </a:cubicBezTo>
                      <a:cubicBezTo>
                        <a:pt x="952" y="504"/>
                        <a:pt x="628" y="1"/>
                        <a:pt x="45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2" name="Google Shape;1372;p35">
                  <a:extLst>
                    <a:ext uri="{FF2B5EF4-FFF2-40B4-BE49-F238E27FC236}">
                      <a16:creationId xmlns:a16="http://schemas.microsoft.com/office/drawing/2014/main" id="{0FA298D8-DEB1-8C75-ADE3-B49EF0BCDBB1}"/>
                    </a:ext>
                  </a:extLst>
                </p:cNvPr>
                <p:cNvSpPr/>
                <p:nvPr/>
              </p:nvSpPr>
              <p:spPr>
                <a:xfrm rot="-2216594">
                  <a:off x="5309872" y="1219653"/>
                  <a:ext cx="41798" cy="138145"/>
                </a:xfrm>
                <a:custGeom>
                  <a:avLst/>
                  <a:gdLst/>
                  <a:ahLst/>
                  <a:cxnLst/>
                  <a:rect l="l" t="t" r="r" b="b"/>
                  <a:pathLst>
                    <a:path w="1672" h="5526" extrusionOk="0">
                      <a:moveTo>
                        <a:pt x="347" y="1"/>
                      </a:moveTo>
                      <a:cubicBezTo>
                        <a:pt x="342" y="1"/>
                        <a:pt x="337" y="2"/>
                        <a:pt x="332" y="3"/>
                      </a:cubicBezTo>
                      <a:cubicBezTo>
                        <a:pt x="200" y="35"/>
                        <a:pt x="525" y="333"/>
                        <a:pt x="753" y="803"/>
                      </a:cubicBezTo>
                      <a:cubicBezTo>
                        <a:pt x="979" y="1272"/>
                        <a:pt x="458" y="2358"/>
                        <a:pt x="381" y="2394"/>
                      </a:cubicBezTo>
                      <a:cubicBezTo>
                        <a:pt x="377" y="2396"/>
                        <a:pt x="373" y="2397"/>
                        <a:pt x="368" y="2397"/>
                      </a:cubicBezTo>
                      <a:cubicBezTo>
                        <a:pt x="278" y="2397"/>
                        <a:pt x="50" y="2116"/>
                        <a:pt x="25" y="2105"/>
                      </a:cubicBezTo>
                      <a:cubicBezTo>
                        <a:pt x="24" y="2105"/>
                        <a:pt x="24" y="2105"/>
                        <a:pt x="24" y="2105"/>
                      </a:cubicBezTo>
                      <a:lnTo>
                        <a:pt x="24" y="2105"/>
                      </a:lnTo>
                      <a:cubicBezTo>
                        <a:pt x="1" y="2105"/>
                        <a:pt x="81" y="2556"/>
                        <a:pt x="282" y="2809"/>
                      </a:cubicBezTo>
                      <a:cubicBezTo>
                        <a:pt x="485" y="3066"/>
                        <a:pt x="428" y="3242"/>
                        <a:pt x="428" y="3242"/>
                      </a:cubicBezTo>
                      <a:cubicBezTo>
                        <a:pt x="246" y="4015"/>
                        <a:pt x="748" y="5427"/>
                        <a:pt x="884" y="5517"/>
                      </a:cubicBezTo>
                      <a:cubicBezTo>
                        <a:pt x="893" y="5523"/>
                        <a:pt x="902" y="5525"/>
                        <a:pt x="912" y="5525"/>
                      </a:cubicBezTo>
                      <a:cubicBezTo>
                        <a:pt x="1062" y="5525"/>
                        <a:pt x="1373" y="4932"/>
                        <a:pt x="1517" y="4520"/>
                      </a:cubicBezTo>
                      <a:cubicBezTo>
                        <a:pt x="1671" y="4079"/>
                        <a:pt x="1510" y="2676"/>
                        <a:pt x="1343" y="2156"/>
                      </a:cubicBezTo>
                      <a:cubicBezTo>
                        <a:pt x="1177" y="1637"/>
                        <a:pt x="1010" y="1410"/>
                        <a:pt x="1039" y="974"/>
                      </a:cubicBezTo>
                      <a:cubicBezTo>
                        <a:pt x="1067" y="538"/>
                        <a:pt x="1527" y="161"/>
                        <a:pt x="1496" y="52"/>
                      </a:cubicBezTo>
                      <a:cubicBezTo>
                        <a:pt x="1492" y="41"/>
                        <a:pt x="1483" y="36"/>
                        <a:pt x="1467" y="36"/>
                      </a:cubicBezTo>
                      <a:cubicBezTo>
                        <a:pt x="1341" y="36"/>
                        <a:pt x="847" y="394"/>
                        <a:pt x="847" y="394"/>
                      </a:cubicBezTo>
                      <a:cubicBezTo>
                        <a:pt x="732" y="388"/>
                        <a:pt x="483" y="1"/>
                        <a:pt x="34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3" name="Google Shape;1373;p35">
                  <a:extLst>
                    <a:ext uri="{FF2B5EF4-FFF2-40B4-BE49-F238E27FC236}">
                      <a16:creationId xmlns:a16="http://schemas.microsoft.com/office/drawing/2014/main" id="{36121124-EC7A-0B20-DA51-2B27CCD614CB}"/>
                    </a:ext>
                  </a:extLst>
                </p:cNvPr>
                <p:cNvSpPr/>
                <p:nvPr/>
              </p:nvSpPr>
              <p:spPr>
                <a:xfrm rot="-3337597">
                  <a:off x="5215815" y="1380949"/>
                  <a:ext cx="41801" cy="138129"/>
                </a:xfrm>
                <a:custGeom>
                  <a:avLst/>
                  <a:gdLst/>
                  <a:ahLst/>
                  <a:cxnLst/>
                  <a:rect l="l" t="t" r="r" b="b"/>
                  <a:pathLst>
                    <a:path w="1672" h="5525" extrusionOk="0">
                      <a:moveTo>
                        <a:pt x="346" y="0"/>
                      </a:moveTo>
                      <a:cubicBezTo>
                        <a:pt x="341" y="0"/>
                        <a:pt x="336" y="1"/>
                        <a:pt x="331" y="2"/>
                      </a:cubicBezTo>
                      <a:cubicBezTo>
                        <a:pt x="200" y="35"/>
                        <a:pt x="524" y="334"/>
                        <a:pt x="752" y="802"/>
                      </a:cubicBezTo>
                      <a:cubicBezTo>
                        <a:pt x="979" y="1271"/>
                        <a:pt x="458" y="2357"/>
                        <a:pt x="381" y="2393"/>
                      </a:cubicBezTo>
                      <a:cubicBezTo>
                        <a:pt x="377" y="2395"/>
                        <a:pt x="372" y="2396"/>
                        <a:pt x="367" y="2396"/>
                      </a:cubicBezTo>
                      <a:cubicBezTo>
                        <a:pt x="277" y="2396"/>
                        <a:pt x="50" y="2116"/>
                        <a:pt x="24" y="2105"/>
                      </a:cubicBezTo>
                      <a:cubicBezTo>
                        <a:pt x="24" y="2105"/>
                        <a:pt x="24" y="2104"/>
                        <a:pt x="23" y="2104"/>
                      </a:cubicBezTo>
                      <a:lnTo>
                        <a:pt x="23" y="2104"/>
                      </a:lnTo>
                      <a:cubicBezTo>
                        <a:pt x="0" y="2104"/>
                        <a:pt x="80" y="2556"/>
                        <a:pt x="282" y="2809"/>
                      </a:cubicBezTo>
                      <a:cubicBezTo>
                        <a:pt x="485" y="3066"/>
                        <a:pt x="428" y="3241"/>
                        <a:pt x="428" y="3241"/>
                      </a:cubicBezTo>
                      <a:cubicBezTo>
                        <a:pt x="246" y="4015"/>
                        <a:pt x="747" y="5427"/>
                        <a:pt x="884" y="5516"/>
                      </a:cubicBezTo>
                      <a:cubicBezTo>
                        <a:pt x="892" y="5522"/>
                        <a:pt x="902" y="5525"/>
                        <a:pt x="912" y="5525"/>
                      </a:cubicBezTo>
                      <a:cubicBezTo>
                        <a:pt x="1062" y="5525"/>
                        <a:pt x="1373" y="4932"/>
                        <a:pt x="1516" y="4519"/>
                      </a:cubicBezTo>
                      <a:cubicBezTo>
                        <a:pt x="1671" y="4080"/>
                        <a:pt x="1510" y="2675"/>
                        <a:pt x="1343" y="2157"/>
                      </a:cubicBezTo>
                      <a:cubicBezTo>
                        <a:pt x="1177" y="1638"/>
                        <a:pt x="1010" y="1410"/>
                        <a:pt x="1038" y="973"/>
                      </a:cubicBezTo>
                      <a:cubicBezTo>
                        <a:pt x="1067" y="537"/>
                        <a:pt x="1526" y="161"/>
                        <a:pt x="1495" y="53"/>
                      </a:cubicBezTo>
                      <a:cubicBezTo>
                        <a:pt x="1492" y="41"/>
                        <a:pt x="1482" y="36"/>
                        <a:pt x="1467" y="36"/>
                      </a:cubicBezTo>
                      <a:cubicBezTo>
                        <a:pt x="1340" y="36"/>
                        <a:pt x="846" y="393"/>
                        <a:pt x="846" y="393"/>
                      </a:cubicBezTo>
                      <a:cubicBezTo>
                        <a:pt x="732" y="387"/>
                        <a:pt x="482" y="0"/>
                        <a:pt x="34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4" name="Google Shape;1374;p35">
                  <a:extLst>
                    <a:ext uri="{FF2B5EF4-FFF2-40B4-BE49-F238E27FC236}">
                      <a16:creationId xmlns:a16="http://schemas.microsoft.com/office/drawing/2014/main" id="{A72D22F8-BFAC-294D-62F6-26045430F634}"/>
                    </a:ext>
                  </a:extLst>
                </p:cNvPr>
                <p:cNvSpPr/>
                <p:nvPr/>
              </p:nvSpPr>
              <p:spPr>
                <a:xfrm>
                  <a:off x="4974352" y="1218625"/>
                  <a:ext cx="146000" cy="96100"/>
                </a:xfrm>
                <a:custGeom>
                  <a:avLst/>
                  <a:gdLst/>
                  <a:ahLst/>
                  <a:cxnLst/>
                  <a:rect l="l" t="t" r="r" b="b"/>
                  <a:pathLst>
                    <a:path w="5840" h="3844" extrusionOk="0">
                      <a:moveTo>
                        <a:pt x="751" y="0"/>
                      </a:moveTo>
                      <a:cubicBezTo>
                        <a:pt x="639" y="0"/>
                        <a:pt x="702" y="829"/>
                        <a:pt x="702" y="829"/>
                      </a:cubicBezTo>
                      <a:cubicBezTo>
                        <a:pt x="625" y="941"/>
                        <a:pt x="64" y="948"/>
                        <a:pt x="18" y="1094"/>
                      </a:cubicBezTo>
                      <a:cubicBezTo>
                        <a:pt x="1" y="1151"/>
                        <a:pt x="61" y="1166"/>
                        <a:pt x="175" y="1166"/>
                      </a:cubicBezTo>
                      <a:cubicBezTo>
                        <a:pt x="299" y="1166"/>
                        <a:pt x="487" y="1148"/>
                        <a:pt x="708" y="1148"/>
                      </a:cubicBezTo>
                      <a:cubicBezTo>
                        <a:pt x="813" y="1148"/>
                        <a:pt x="925" y="1152"/>
                        <a:pt x="1041" y="1164"/>
                      </a:cubicBezTo>
                      <a:cubicBezTo>
                        <a:pt x="1628" y="1222"/>
                        <a:pt x="2369" y="2371"/>
                        <a:pt x="2357" y="2467"/>
                      </a:cubicBezTo>
                      <a:cubicBezTo>
                        <a:pt x="2346" y="2561"/>
                        <a:pt x="1896" y="2620"/>
                        <a:pt x="1867" y="2639"/>
                      </a:cubicBezTo>
                      <a:cubicBezTo>
                        <a:pt x="1843" y="2655"/>
                        <a:pt x="2237" y="2815"/>
                        <a:pt x="2585" y="2815"/>
                      </a:cubicBezTo>
                      <a:cubicBezTo>
                        <a:pt x="2624" y="2815"/>
                        <a:pt x="2663" y="2813"/>
                        <a:pt x="2700" y="2808"/>
                      </a:cubicBezTo>
                      <a:cubicBezTo>
                        <a:pt x="2745" y="2803"/>
                        <a:pt x="2786" y="2801"/>
                        <a:pt x="2823" y="2801"/>
                      </a:cubicBezTo>
                      <a:cubicBezTo>
                        <a:pt x="3099" y="2801"/>
                        <a:pt x="3204" y="2923"/>
                        <a:pt x="3204" y="2923"/>
                      </a:cubicBezTo>
                      <a:cubicBezTo>
                        <a:pt x="3786" y="3501"/>
                        <a:pt x="5211" y="3844"/>
                        <a:pt x="5591" y="3844"/>
                      </a:cubicBezTo>
                      <a:cubicBezTo>
                        <a:pt x="5629" y="3844"/>
                        <a:pt x="5657" y="3841"/>
                        <a:pt x="5672" y="3834"/>
                      </a:cubicBezTo>
                      <a:cubicBezTo>
                        <a:pt x="5839" y="3757"/>
                        <a:pt x="5418" y="3041"/>
                        <a:pt x="5085" y="2631"/>
                      </a:cubicBezTo>
                      <a:cubicBezTo>
                        <a:pt x="4751" y="2220"/>
                        <a:pt x="3300" y="1543"/>
                        <a:pt x="2700" y="1395"/>
                      </a:cubicBezTo>
                      <a:cubicBezTo>
                        <a:pt x="2100" y="1248"/>
                        <a:pt x="1780" y="1274"/>
                        <a:pt x="1377" y="988"/>
                      </a:cubicBezTo>
                      <a:cubicBezTo>
                        <a:pt x="972" y="702"/>
                        <a:pt x="880" y="35"/>
                        <a:pt x="758" y="1"/>
                      </a:cubicBezTo>
                      <a:cubicBezTo>
                        <a:pt x="755" y="0"/>
                        <a:pt x="753" y="0"/>
                        <a:pt x="75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5" name="Google Shape;1375;p35">
                  <a:extLst>
                    <a:ext uri="{FF2B5EF4-FFF2-40B4-BE49-F238E27FC236}">
                      <a16:creationId xmlns:a16="http://schemas.microsoft.com/office/drawing/2014/main" id="{A94E4650-D749-B14C-8C41-06FF76035C02}"/>
                    </a:ext>
                  </a:extLst>
                </p:cNvPr>
                <p:cNvSpPr/>
                <p:nvPr/>
              </p:nvSpPr>
              <p:spPr>
                <a:xfrm>
                  <a:off x="4974350" y="987975"/>
                  <a:ext cx="128975" cy="40825"/>
                </a:xfrm>
                <a:custGeom>
                  <a:avLst/>
                  <a:gdLst/>
                  <a:ahLst/>
                  <a:cxnLst/>
                  <a:rect l="l" t="t" r="r" b="b"/>
                  <a:pathLst>
                    <a:path w="5159" h="1633" extrusionOk="0">
                      <a:moveTo>
                        <a:pt x="230" y="1"/>
                      </a:moveTo>
                      <a:cubicBezTo>
                        <a:pt x="229" y="1"/>
                        <a:pt x="228" y="1"/>
                        <a:pt x="226" y="1"/>
                      </a:cubicBezTo>
                      <a:cubicBezTo>
                        <a:pt x="125" y="12"/>
                        <a:pt x="439" y="634"/>
                        <a:pt x="439" y="634"/>
                      </a:cubicBezTo>
                      <a:cubicBezTo>
                        <a:pt x="416" y="740"/>
                        <a:pt x="1" y="919"/>
                        <a:pt x="12" y="1041"/>
                      </a:cubicBezTo>
                      <a:cubicBezTo>
                        <a:pt x="14" y="1065"/>
                        <a:pt x="27" y="1075"/>
                        <a:pt x="49" y="1075"/>
                      </a:cubicBezTo>
                      <a:cubicBezTo>
                        <a:pt x="146" y="1075"/>
                        <a:pt x="424" y="889"/>
                        <a:pt x="793" y="779"/>
                      </a:cubicBezTo>
                      <a:cubicBezTo>
                        <a:pt x="838" y="765"/>
                        <a:pt x="886" y="759"/>
                        <a:pt x="938" y="759"/>
                      </a:cubicBezTo>
                      <a:cubicBezTo>
                        <a:pt x="1416" y="759"/>
                        <a:pt x="2153" y="1277"/>
                        <a:pt x="2172" y="1345"/>
                      </a:cubicBezTo>
                      <a:cubicBezTo>
                        <a:pt x="2193" y="1419"/>
                        <a:pt x="1876" y="1601"/>
                        <a:pt x="1861" y="1623"/>
                      </a:cubicBezTo>
                      <a:cubicBezTo>
                        <a:pt x="1857" y="1629"/>
                        <a:pt x="1884" y="1633"/>
                        <a:pt x="1930" y="1633"/>
                      </a:cubicBezTo>
                      <a:cubicBezTo>
                        <a:pt x="2059" y="1633"/>
                        <a:pt x="2340" y="1602"/>
                        <a:pt x="2532" y="1494"/>
                      </a:cubicBezTo>
                      <a:cubicBezTo>
                        <a:pt x="2659" y="1423"/>
                        <a:pt x="2760" y="1405"/>
                        <a:pt x="2830" y="1405"/>
                      </a:cubicBezTo>
                      <a:cubicBezTo>
                        <a:pt x="2903" y="1405"/>
                        <a:pt x="2943" y="1425"/>
                        <a:pt x="2943" y="1425"/>
                      </a:cubicBezTo>
                      <a:cubicBezTo>
                        <a:pt x="3167" y="1517"/>
                        <a:pt x="3466" y="1551"/>
                        <a:pt x="3769" y="1551"/>
                      </a:cubicBezTo>
                      <a:cubicBezTo>
                        <a:pt x="4372" y="1551"/>
                        <a:pt x="4990" y="1417"/>
                        <a:pt x="5057" y="1345"/>
                      </a:cubicBezTo>
                      <a:cubicBezTo>
                        <a:pt x="5158" y="1236"/>
                        <a:pt x="4626" y="833"/>
                        <a:pt x="4252" y="630"/>
                      </a:cubicBezTo>
                      <a:cubicBezTo>
                        <a:pt x="3981" y="483"/>
                        <a:pt x="3233" y="412"/>
                        <a:pt x="2653" y="412"/>
                      </a:cubicBezTo>
                      <a:cubicBezTo>
                        <a:pt x="2432" y="412"/>
                        <a:pt x="2235" y="422"/>
                        <a:pt x="2098" y="443"/>
                      </a:cubicBezTo>
                      <a:cubicBezTo>
                        <a:pt x="1732" y="498"/>
                        <a:pt x="1511" y="577"/>
                        <a:pt x="1261" y="577"/>
                      </a:cubicBezTo>
                      <a:cubicBezTo>
                        <a:pt x="1176" y="577"/>
                        <a:pt x="1088" y="568"/>
                        <a:pt x="989" y="546"/>
                      </a:cubicBezTo>
                      <a:cubicBezTo>
                        <a:pt x="605" y="458"/>
                        <a:pt x="335"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6" name="Google Shape;1376;p35">
                  <a:extLst>
                    <a:ext uri="{FF2B5EF4-FFF2-40B4-BE49-F238E27FC236}">
                      <a16:creationId xmlns:a16="http://schemas.microsoft.com/office/drawing/2014/main" id="{FEEBB779-D54D-800F-2EE9-97303C86405C}"/>
                    </a:ext>
                  </a:extLst>
                </p:cNvPr>
                <p:cNvSpPr/>
                <p:nvPr/>
              </p:nvSpPr>
              <p:spPr>
                <a:xfrm>
                  <a:off x="4676125" y="541600"/>
                  <a:ext cx="128925" cy="40850"/>
                </a:xfrm>
                <a:custGeom>
                  <a:avLst/>
                  <a:gdLst/>
                  <a:ahLst/>
                  <a:cxnLst/>
                  <a:rect l="l" t="t" r="r" b="b"/>
                  <a:pathLst>
                    <a:path w="5157" h="1634" extrusionOk="0">
                      <a:moveTo>
                        <a:pt x="230" y="1"/>
                      </a:moveTo>
                      <a:cubicBezTo>
                        <a:pt x="228" y="1"/>
                        <a:pt x="227" y="1"/>
                        <a:pt x="226" y="1"/>
                      </a:cubicBezTo>
                      <a:cubicBezTo>
                        <a:pt x="123" y="14"/>
                        <a:pt x="437" y="635"/>
                        <a:pt x="437" y="635"/>
                      </a:cubicBezTo>
                      <a:cubicBezTo>
                        <a:pt x="415" y="742"/>
                        <a:pt x="0" y="919"/>
                        <a:pt x="10" y="1043"/>
                      </a:cubicBezTo>
                      <a:cubicBezTo>
                        <a:pt x="12" y="1066"/>
                        <a:pt x="25" y="1076"/>
                        <a:pt x="48" y="1076"/>
                      </a:cubicBezTo>
                      <a:cubicBezTo>
                        <a:pt x="145" y="1076"/>
                        <a:pt x="422" y="891"/>
                        <a:pt x="791" y="780"/>
                      </a:cubicBezTo>
                      <a:cubicBezTo>
                        <a:pt x="836" y="767"/>
                        <a:pt x="885" y="760"/>
                        <a:pt x="937" y="760"/>
                      </a:cubicBezTo>
                      <a:cubicBezTo>
                        <a:pt x="1416" y="760"/>
                        <a:pt x="2152" y="1278"/>
                        <a:pt x="2171" y="1345"/>
                      </a:cubicBezTo>
                      <a:cubicBezTo>
                        <a:pt x="2192" y="1419"/>
                        <a:pt x="1874" y="1601"/>
                        <a:pt x="1859" y="1623"/>
                      </a:cubicBezTo>
                      <a:cubicBezTo>
                        <a:pt x="1855" y="1629"/>
                        <a:pt x="1882" y="1633"/>
                        <a:pt x="1928" y="1633"/>
                      </a:cubicBezTo>
                      <a:cubicBezTo>
                        <a:pt x="2057" y="1633"/>
                        <a:pt x="2339" y="1602"/>
                        <a:pt x="2531" y="1495"/>
                      </a:cubicBezTo>
                      <a:cubicBezTo>
                        <a:pt x="2658" y="1423"/>
                        <a:pt x="2759" y="1405"/>
                        <a:pt x="2828" y="1405"/>
                      </a:cubicBezTo>
                      <a:cubicBezTo>
                        <a:pt x="2902" y="1405"/>
                        <a:pt x="2941" y="1425"/>
                        <a:pt x="2941" y="1425"/>
                      </a:cubicBezTo>
                      <a:cubicBezTo>
                        <a:pt x="3166" y="1518"/>
                        <a:pt x="3466" y="1552"/>
                        <a:pt x="3770" y="1552"/>
                      </a:cubicBezTo>
                      <a:cubicBezTo>
                        <a:pt x="4372" y="1552"/>
                        <a:pt x="4989" y="1418"/>
                        <a:pt x="5056" y="1346"/>
                      </a:cubicBezTo>
                      <a:cubicBezTo>
                        <a:pt x="5156" y="1237"/>
                        <a:pt x="4624" y="833"/>
                        <a:pt x="4250" y="630"/>
                      </a:cubicBezTo>
                      <a:cubicBezTo>
                        <a:pt x="3979" y="484"/>
                        <a:pt x="3229" y="412"/>
                        <a:pt x="2649" y="412"/>
                      </a:cubicBezTo>
                      <a:cubicBezTo>
                        <a:pt x="2429" y="412"/>
                        <a:pt x="2233" y="423"/>
                        <a:pt x="2098" y="443"/>
                      </a:cubicBezTo>
                      <a:cubicBezTo>
                        <a:pt x="1732" y="499"/>
                        <a:pt x="1510" y="578"/>
                        <a:pt x="1260" y="578"/>
                      </a:cubicBezTo>
                      <a:cubicBezTo>
                        <a:pt x="1175" y="578"/>
                        <a:pt x="1086" y="569"/>
                        <a:pt x="987" y="546"/>
                      </a:cubicBezTo>
                      <a:cubicBezTo>
                        <a:pt x="605" y="459"/>
                        <a:pt x="334"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7" name="Google Shape;1377;p35">
                  <a:extLst>
                    <a:ext uri="{FF2B5EF4-FFF2-40B4-BE49-F238E27FC236}">
                      <a16:creationId xmlns:a16="http://schemas.microsoft.com/office/drawing/2014/main" id="{C984E3DC-E35A-E110-AF5B-60CD9C6E4233}"/>
                    </a:ext>
                  </a:extLst>
                </p:cNvPr>
                <p:cNvSpPr/>
                <p:nvPr/>
              </p:nvSpPr>
              <p:spPr>
                <a:xfrm>
                  <a:off x="5043550" y="800525"/>
                  <a:ext cx="106850" cy="93925"/>
                </a:xfrm>
                <a:custGeom>
                  <a:avLst/>
                  <a:gdLst/>
                  <a:ahLst/>
                  <a:cxnLst/>
                  <a:rect l="l" t="t" r="r" b="b"/>
                  <a:pathLst>
                    <a:path w="4274" h="3757" extrusionOk="0">
                      <a:moveTo>
                        <a:pt x="794" y="0"/>
                      </a:moveTo>
                      <a:cubicBezTo>
                        <a:pt x="707" y="0"/>
                        <a:pt x="638" y="650"/>
                        <a:pt x="638" y="650"/>
                      </a:cubicBezTo>
                      <a:cubicBezTo>
                        <a:pt x="561" y="727"/>
                        <a:pt x="117" y="650"/>
                        <a:pt x="59" y="759"/>
                      </a:cubicBezTo>
                      <a:cubicBezTo>
                        <a:pt x="0" y="869"/>
                        <a:pt x="400" y="831"/>
                        <a:pt x="857" y="963"/>
                      </a:cubicBezTo>
                      <a:cubicBezTo>
                        <a:pt x="1313" y="1096"/>
                        <a:pt x="1730" y="2114"/>
                        <a:pt x="1708" y="2187"/>
                      </a:cubicBezTo>
                      <a:cubicBezTo>
                        <a:pt x="1684" y="2260"/>
                        <a:pt x="1319" y="2241"/>
                        <a:pt x="1296" y="2251"/>
                      </a:cubicBezTo>
                      <a:cubicBezTo>
                        <a:pt x="1271" y="2262"/>
                        <a:pt x="1631" y="2489"/>
                        <a:pt x="1928" y="2507"/>
                      </a:cubicBezTo>
                      <a:cubicBezTo>
                        <a:pt x="2227" y="2527"/>
                        <a:pt x="2311" y="2673"/>
                        <a:pt x="2311" y="2673"/>
                      </a:cubicBezTo>
                      <a:cubicBezTo>
                        <a:pt x="2711" y="3248"/>
                        <a:pt x="3905" y="3756"/>
                        <a:pt x="4112" y="3756"/>
                      </a:cubicBezTo>
                      <a:cubicBezTo>
                        <a:pt x="4119" y="3756"/>
                        <a:pt x="4125" y="3756"/>
                        <a:pt x="4130" y="3754"/>
                      </a:cubicBezTo>
                      <a:cubicBezTo>
                        <a:pt x="4274" y="3717"/>
                        <a:pt x="4046" y="3089"/>
                        <a:pt x="3842" y="2717"/>
                      </a:cubicBezTo>
                      <a:cubicBezTo>
                        <a:pt x="3637" y="2343"/>
                        <a:pt x="2588" y="1595"/>
                        <a:pt x="2135" y="1391"/>
                      </a:cubicBezTo>
                      <a:cubicBezTo>
                        <a:pt x="1683" y="1185"/>
                        <a:pt x="1426" y="1159"/>
                        <a:pt x="1148" y="874"/>
                      </a:cubicBezTo>
                      <a:cubicBezTo>
                        <a:pt x="870" y="588"/>
                        <a:pt x="896" y="47"/>
                        <a:pt x="803" y="2"/>
                      </a:cubicBezTo>
                      <a:cubicBezTo>
                        <a:pt x="800" y="1"/>
                        <a:pt x="797" y="0"/>
                        <a:pt x="79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8" name="Google Shape;1378;p35">
                  <a:extLst>
                    <a:ext uri="{FF2B5EF4-FFF2-40B4-BE49-F238E27FC236}">
                      <a16:creationId xmlns:a16="http://schemas.microsoft.com/office/drawing/2014/main" id="{C1BE1498-D96B-EAED-1102-9BA156FD0A43}"/>
                    </a:ext>
                  </a:extLst>
                </p:cNvPr>
                <p:cNvSpPr/>
                <p:nvPr/>
              </p:nvSpPr>
              <p:spPr>
                <a:xfrm rot="-1011075">
                  <a:off x="5211021" y="1228011"/>
                  <a:ext cx="65428" cy="121430"/>
                </a:xfrm>
                <a:custGeom>
                  <a:avLst/>
                  <a:gdLst/>
                  <a:ahLst/>
                  <a:cxnLst/>
                  <a:rect l="l" t="t" r="r" b="b"/>
                  <a:pathLst>
                    <a:path w="2617" h="4857" extrusionOk="0">
                      <a:moveTo>
                        <a:pt x="1092" y="1"/>
                      </a:moveTo>
                      <a:cubicBezTo>
                        <a:pt x="999" y="1"/>
                        <a:pt x="669" y="512"/>
                        <a:pt x="669" y="512"/>
                      </a:cubicBezTo>
                      <a:cubicBezTo>
                        <a:pt x="663" y="514"/>
                        <a:pt x="656" y="515"/>
                        <a:pt x="648" y="515"/>
                      </a:cubicBezTo>
                      <a:cubicBezTo>
                        <a:pt x="539" y="515"/>
                        <a:pt x="276" y="338"/>
                        <a:pt x="148" y="338"/>
                      </a:cubicBezTo>
                      <a:cubicBezTo>
                        <a:pt x="129" y="338"/>
                        <a:pt x="114" y="342"/>
                        <a:pt x="102" y="350"/>
                      </a:cubicBezTo>
                      <a:cubicBezTo>
                        <a:pt x="0" y="422"/>
                        <a:pt x="375" y="568"/>
                        <a:pt x="723" y="891"/>
                      </a:cubicBezTo>
                      <a:cubicBezTo>
                        <a:pt x="1071" y="1215"/>
                        <a:pt x="987" y="2310"/>
                        <a:pt x="934" y="2366"/>
                      </a:cubicBezTo>
                      <a:cubicBezTo>
                        <a:pt x="927" y="2374"/>
                        <a:pt x="915" y="2377"/>
                        <a:pt x="900" y="2377"/>
                      </a:cubicBezTo>
                      <a:cubicBezTo>
                        <a:pt x="801" y="2377"/>
                        <a:pt x="559" y="2240"/>
                        <a:pt x="536" y="2239"/>
                      </a:cubicBezTo>
                      <a:cubicBezTo>
                        <a:pt x="536" y="2239"/>
                        <a:pt x="536" y="2239"/>
                        <a:pt x="536" y="2239"/>
                      </a:cubicBezTo>
                      <a:lnTo>
                        <a:pt x="536" y="2239"/>
                      </a:lnTo>
                      <a:cubicBezTo>
                        <a:pt x="510" y="2239"/>
                        <a:pt x="730" y="2602"/>
                        <a:pt x="987" y="2752"/>
                      </a:cubicBezTo>
                      <a:cubicBezTo>
                        <a:pt x="1245" y="2904"/>
                        <a:pt x="1255" y="3072"/>
                        <a:pt x="1255" y="3072"/>
                      </a:cubicBezTo>
                      <a:cubicBezTo>
                        <a:pt x="1356" y="3789"/>
                        <a:pt x="2249" y="4823"/>
                        <a:pt x="2394" y="4855"/>
                      </a:cubicBezTo>
                      <a:cubicBezTo>
                        <a:pt x="2397" y="4856"/>
                        <a:pt x="2400" y="4856"/>
                        <a:pt x="2404" y="4856"/>
                      </a:cubicBezTo>
                      <a:cubicBezTo>
                        <a:pt x="2542" y="4856"/>
                        <a:pt x="2616" y="4214"/>
                        <a:pt x="2602" y="3798"/>
                      </a:cubicBezTo>
                      <a:cubicBezTo>
                        <a:pt x="2588" y="3373"/>
                        <a:pt x="1986" y="2232"/>
                        <a:pt x="1674" y="1846"/>
                      </a:cubicBezTo>
                      <a:cubicBezTo>
                        <a:pt x="1361" y="1461"/>
                        <a:pt x="1144" y="1321"/>
                        <a:pt x="1024" y="941"/>
                      </a:cubicBezTo>
                      <a:cubicBezTo>
                        <a:pt x="904" y="562"/>
                        <a:pt x="1169" y="89"/>
                        <a:pt x="1107" y="8"/>
                      </a:cubicBezTo>
                      <a:cubicBezTo>
                        <a:pt x="1103" y="3"/>
                        <a:pt x="1098" y="1"/>
                        <a:pt x="109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9" name="Google Shape;1379;p35">
                  <a:extLst>
                    <a:ext uri="{FF2B5EF4-FFF2-40B4-BE49-F238E27FC236}">
                      <a16:creationId xmlns:a16="http://schemas.microsoft.com/office/drawing/2014/main" id="{8541A18C-F988-30DE-0B41-087D77D166DF}"/>
                    </a:ext>
                  </a:extLst>
                </p:cNvPr>
                <p:cNvSpPr/>
                <p:nvPr/>
              </p:nvSpPr>
              <p:spPr>
                <a:xfrm>
                  <a:off x="4702250" y="606075"/>
                  <a:ext cx="126850" cy="111450"/>
                </a:xfrm>
                <a:custGeom>
                  <a:avLst/>
                  <a:gdLst/>
                  <a:ahLst/>
                  <a:cxnLst/>
                  <a:rect l="l" t="t" r="r" b="b"/>
                  <a:pathLst>
                    <a:path w="5074" h="4458" extrusionOk="0">
                      <a:moveTo>
                        <a:pt x="943" y="0"/>
                      </a:moveTo>
                      <a:cubicBezTo>
                        <a:pt x="839" y="0"/>
                        <a:pt x="758" y="772"/>
                        <a:pt x="758" y="772"/>
                      </a:cubicBezTo>
                      <a:cubicBezTo>
                        <a:pt x="667" y="862"/>
                        <a:pt x="139" y="772"/>
                        <a:pt x="70" y="902"/>
                      </a:cubicBezTo>
                      <a:cubicBezTo>
                        <a:pt x="0" y="1032"/>
                        <a:pt x="476" y="987"/>
                        <a:pt x="1018" y="1143"/>
                      </a:cubicBezTo>
                      <a:cubicBezTo>
                        <a:pt x="1559" y="1300"/>
                        <a:pt x="2055" y="2508"/>
                        <a:pt x="2027" y="2596"/>
                      </a:cubicBezTo>
                      <a:cubicBezTo>
                        <a:pt x="2000" y="2682"/>
                        <a:pt x="1567" y="2660"/>
                        <a:pt x="1538" y="2672"/>
                      </a:cubicBezTo>
                      <a:cubicBezTo>
                        <a:pt x="1509" y="2685"/>
                        <a:pt x="1937" y="2955"/>
                        <a:pt x="2290" y="2977"/>
                      </a:cubicBezTo>
                      <a:cubicBezTo>
                        <a:pt x="2644" y="2999"/>
                        <a:pt x="2744" y="3173"/>
                        <a:pt x="2744" y="3173"/>
                      </a:cubicBezTo>
                      <a:cubicBezTo>
                        <a:pt x="3217" y="3856"/>
                        <a:pt x="4633" y="4458"/>
                        <a:pt x="4881" y="4458"/>
                      </a:cubicBezTo>
                      <a:cubicBezTo>
                        <a:pt x="4890" y="4458"/>
                        <a:pt x="4897" y="4457"/>
                        <a:pt x="4903" y="4456"/>
                      </a:cubicBezTo>
                      <a:cubicBezTo>
                        <a:pt x="5074" y="4412"/>
                        <a:pt x="4802" y="3667"/>
                        <a:pt x="4561" y="3224"/>
                      </a:cubicBezTo>
                      <a:cubicBezTo>
                        <a:pt x="4318" y="2780"/>
                        <a:pt x="3074" y="1892"/>
                        <a:pt x="2535" y="1650"/>
                      </a:cubicBezTo>
                      <a:cubicBezTo>
                        <a:pt x="1998" y="1407"/>
                        <a:pt x="1693" y="1376"/>
                        <a:pt x="1364" y="1037"/>
                      </a:cubicBezTo>
                      <a:cubicBezTo>
                        <a:pt x="1033" y="699"/>
                        <a:pt x="1063" y="56"/>
                        <a:pt x="954" y="3"/>
                      </a:cubicBezTo>
                      <a:cubicBezTo>
                        <a:pt x="950" y="1"/>
                        <a:pt x="947" y="0"/>
                        <a:pt x="94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0" name="Google Shape;1380;p35">
                  <a:extLst>
                    <a:ext uri="{FF2B5EF4-FFF2-40B4-BE49-F238E27FC236}">
                      <a16:creationId xmlns:a16="http://schemas.microsoft.com/office/drawing/2014/main" id="{DF5EAF02-D5F7-BDC5-5B4B-F846C7B15AA1}"/>
                    </a:ext>
                  </a:extLst>
                </p:cNvPr>
                <p:cNvSpPr/>
                <p:nvPr/>
              </p:nvSpPr>
              <p:spPr>
                <a:xfrm>
                  <a:off x="5107350" y="633425"/>
                  <a:ext cx="40725" cy="125725"/>
                </a:xfrm>
                <a:custGeom>
                  <a:avLst/>
                  <a:gdLst/>
                  <a:ahLst/>
                  <a:cxnLst/>
                  <a:rect l="l" t="t" r="r" b="b"/>
                  <a:pathLst>
                    <a:path w="1629" h="5029" extrusionOk="0">
                      <a:moveTo>
                        <a:pt x="1226" y="1"/>
                      </a:moveTo>
                      <a:cubicBezTo>
                        <a:pt x="1116" y="1"/>
                        <a:pt x="678" y="360"/>
                        <a:pt x="678" y="360"/>
                      </a:cubicBezTo>
                      <a:cubicBezTo>
                        <a:pt x="678" y="360"/>
                        <a:pt x="677" y="360"/>
                        <a:pt x="677" y="360"/>
                      </a:cubicBezTo>
                      <a:cubicBezTo>
                        <a:pt x="573" y="360"/>
                        <a:pt x="330" y="29"/>
                        <a:pt x="205" y="29"/>
                      </a:cubicBezTo>
                      <a:cubicBezTo>
                        <a:pt x="199" y="29"/>
                        <a:pt x="193" y="30"/>
                        <a:pt x="187" y="32"/>
                      </a:cubicBezTo>
                      <a:cubicBezTo>
                        <a:pt x="70" y="69"/>
                        <a:pt x="382" y="323"/>
                        <a:pt x="613" y="738"/>
                      </a:cubicBezTo>
                      <a:cubicBezTo>
                        <a:pt x="846" y="1153"/>
                        <a:pt x="430" y="2170"/>
                        <a:pt x="363" y="2206"/>
                      </a:cubicBezTo>
                      <a:cubicBezTo>
                        <a:pt x="359" y="2209"/>
                        <a:pt x="354" y="2210"/>
                        <a:pt x="349" y="2210"/>
                      </a:cubicBezTo>
                      <a:cubicBezTo>
                        <a:pt x="265" y="2210"/>
                        <a:pt x="46" y="1972"/>
                        <a:pt x="23" y="1964"/>
                      </a:cubicBezTo>
                      <a:cubicBezTo>
                        <a:pt x="22" y="1963"/>
                        <a:pt x="22" y="1963"/>
                        <a:pt x="22" y="1963"/>
                      </a:cubicBezTo>
                      <a:lnTo>
                        <a:pt x="22" y="1963"/>
                      </a:lnTo>
                      <a:cubicBezTo>
                        <a:pt x="0" y="1963"/>
                        <a:pt x="98" y="2371"/>
                        <a:pt x="295" y="2590"/>
                      </a:cubicBezTo>
                      <a:cubicBezTo>
                        <a:pt x="493" y="2813"/>
                        <a:pt x="452" y="2976"/>
                        <a:pt x="452" y="2976"/>
                      </a:cubicBezTo>
                      <a:cubicBezTo>
                        <a:pt x="329" y="3690"/>
                        <a:pt x="862" y="4948"/>
                        <a:pt x="991" y="5022"/>
                      </a:cubicBezTo>
                      <a:cubicBezTo>
                        <a:pt x="998" y="5026"/>
                        <a:pt x="1006" y="5029"/>
                        <a:pt x="1014" y="5029"/>
                      </a:cubicBezTo>
                      <a:cubicBezTo>
                        <a:pt x="1150" y="5029"/>
                        <a:pt x="1403" y="4466"/>
                        <a:pt x="1512" y="4080"/>
                      </a:cubicBezTo>
                      <a:cubicBezTo>
                        <a:pt x="1629" y="3671"/>
                        <a:pt x="1406" y="2402"/>
                        <a:pt x="1226" y="1939"/>
                      </a:cubicBezTo>
                      <a:cubicBezTo>
                        <a:pt x="1047" y="1474"/>
                        <a:pt x="882" y="1276"/>
                        <a:pt x="885" y="878"/>
                      </a:cubicBezTo>
                      <a:cubicBezTo>
                        <a:pt x="886" y="479"/>
                        <a:pt x="1283" y="111"/>
                        <a:pt x="1250" y="15"/>
                      </a:cubicBezTo>
                      <a:cubicBezTo>
                        <a:pt x="1247" y="5"/>
                        <a:pt x="1238" y="1"/>
                        <a:pt x="122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1" name="Google Shape;1381;p35">
                  <a:extLst>
                    <a:ext uri="{FF2B5EF4-FFF2-40B4-BE49-F238E27FC236}">
                      <a16:creationId xmlns:a16="http://schemas.microsoft.com/office/drawing/2014/main" id="{E78F3547-8A0A-80FA-3A13-88763F02D584}"/>
                    </a:ext>
                  </a:extLst>
                </p:cNvPr>
                <p:cNvSpPr/>
                <p:nvPr/>
              </p:nvSpPr>
              <p:spPr>
                <a:xfrm rot="-3270457">
                  <a:off x="5379961" y="1364809"/>
                  <a:ext cx="59251" cy="123451"/>
                </a:xfrm>
                <a:custGeom>
                  <a:avLst/>
                  <a:gdLst/>
                  <a:ahLst/>
                  <a:cxnLst/>
                  <a:rect l="l" t="t" r="r" b="b"/>
                  <a:pathLst>
                    <a:path w="2370" h="4938" extrusionOk="0">
                      <a:moveTo>
                        <a:pt x="1117" y="1"/>
                      </a:moveTo>
                      <a:cubicBezTo>
                        <a:pt x="1021" y="1"/>
                        <a:pt x="661" y="481"/>
                        <a:pt x="661" y="481"/>
                      </a:cubicBezTo>
                      <a:cubicBezTo>
                        <a:pt x="656" y="482"/>
                        <a:pt x="651" y="483"/>
                        <a:pt x="646" y="483"/>
                      </a:cubicBezTo>
                      <a:cubicBezTo>
                        <a:pt x="538" y="483"/>
                        <a:pt x="272" y="269"/>
                        <a:pt x="144" y="269"/>
                      </a:cubicBezTo>
                      <a:cubicBezTo>
                        <a:pt x="130" y="269"/>
                        <a:pt x="117" y="272"/>
                        <a:pt x="106" y="278"/>
                      </a:cubicBezTo>
                      <a:cubicBezTo>
                        <a:pt x="1" y="343"/>
                        <a:pt x="364" y="515"/>
                        <a:pt x="688" y="863"/>
                      </a:cubicBezTo>
                      <a:cubicBezTo>
                        <a:pt x="1013" y="1211"/>
                        <a:pt x="849" y="2298"/>
                        <a:pt x="792" y="2349"/>
                      </a:cubicBezTo>
                      <a:cubicBezTo>
                        <a:pt x="786" y="2355"/>
                        <a:pt x="776" y="2357"/>
                        <a:pt x="764" y="2357"/>
                      </a:cubicBezTo>
                      <a:cubicBezTo>
                        <a:pt x="670" y="2357"/>
                        <a:pt x="428" y="2196"/>
                        <a:pt x="405" y="2194"/>
                      </a:cubicBezTo>
                      <a:cubicBezTo>
                        <a:pt x="404" y="2194"/>
                        <a:pt x="404" y="2194"/>
                        <a:pt x="404" y="2194"/>
                      </a:cubicBezTo>
                      <a:lnTo>
                        <a:pt x="404" y="2194"/>
                      </a:lnTo>
                      <a:cubicBezTo>
                        <a:pt x="379" y="2194"/>
                        <a:pt x="572" y="2570"/>
                        <a:pt x="817" y="2737"/>
                      </a:cubicBezTo>
                      <a:cubicBezTo>
                        <a:pt x="1063" y="2907"/>
                        <a:pt x="1061" y="3076"/>
                        <a:pt x="1061" y="3076"/>
                      </a:cubicBezTo>
                      <a:cubicBezTo>
                        <a:pt x="1110" y="3799"/>
                        <a:pt x="1928" y="4893"/>
                        <a:pt x="2070" y="4935"/>
                      </a:cubicBezTo>
                      <a:cubicBezTo>
                        <a:pt x="2074" y="4937"/>
                        <a:pt x="2079" y="4937"/>
                        <a:pt x="2083" y="4937"/>
                      </a:cubicBezTo>
                      <a:cubicBezTo>
                        <a:pt x="2220" y="4937"/>
                        <a:pt x="2338" y="4309"/>
                        <a:pt x="2354" y="3897"/>
                      </a:cubicBezTo>
                      <a:cubicBezTo>
                        <a:pt x="2370" y="3472"/>
                        <a:pt x="1852" y="2292"/>
                        <a:pt x="1567" y="1884"/>
                      </a:cubicBezTo>
                      <a:cubicBezTo>
                        <a:pt x="1284" y="1476"/>
                        <a:pt x="1077" y="1322"/>
                        <a:pt x="984" y="935"/>
                      </a:cubicBezTo>
                      <a:cubicBezTo>
                        <a:pt x="891" y="547"/>
                        <a:pt x="1190" y="95"/>
                        <a:pt x="1134" y="10"/>
                      </a:cubicBezTo>
                      <a:cubicBezTo>
                        <a:pt x="1130" y="3"/>
                        <a:pt x="1124" y="1"/>
                        <a:pt x="111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2" name="Google Shape;1382;p35">
                  <a:extLst>
                    <a:ext uri="{FF2B5EF4-FFF2-40B4-BE49-F238E27FC236}">
                      <a16:creationId xmlns:a16="http://schemas.microsoft.com/office/drawing/2014/main" id="{5E329866-AB07-7848-1364-6CAA2BB3082D}"/>
                    </a:ext>
                  </a:extLst>
                </p:cNvPr>
                <p:cNvSpPr/>
                <p:nvPr/>
              </p:nvSpPr>
              <p:spPr>
                <a:xfrm>
                  <a:off x="4762300" y="833300"/>
                  <a:ext cx="110600" cy="52775"/>
                </a:xfrm>
                <a:custGeom>
                  <a:avLst/>
                  <a:gdLst/>
                  <a:ahLst/>
                  <a:cxnLst/>
                  <a:rect l="l" t="t" r="r" b="b"/>
                  <a:pathLst>
                    <a:path w="4424" h="2111" extrusionOk="0">
                      <a:moveTo>
                        <a:pt x="347" y="0"/>
                      </a:moveTo>
                      <a:cubicBezTo>
                        <a:pt x="258" y="0"/>
                        <a:pt x="434" y="658"/>
                        <a:pt x="434" y="658"/>
                      </a:cubicBezTo>
                      <a:cubicBezTo>
                        <a:pt x="398" y="759"/>
                        <a:pt x="12" y="873"/>
                        <a:pt x="3" y="997"/>
                      </a:cubicBezTo>
                      <a:cubicBezTo>
                        <a:pt x="1" y="1025"/>
                        <a:pt x="15" y="1036"/>
                        <a:pt x="43" y="1036"/>
                      </a:cubicBezTo>
                      <a:cubicBezTo>
                        <a:pt x="139" y="1036"/>
                        <a:pt x="398" y="905"/>
                        <a:pt x="719" y="853"/>
                      </a:cubicBezTo>
                      <a:cubicBezTo>
                        <a:pt x="736" y="851"/>
                        <a:pt x="754" y="849"/>
                        <a:pt x="773" y="849"/>
                      </a:cubicBezTo>
                      <a:cubicBezTo>
                        <a:pt x="1190" y="849"/>
                        <a:pt x="1819" y="1544"/>
                        <a:pt x="1825" y="1616"/>
                      </a:cubicBezTo>
                      <a:cubicBezTo>
                        <a:pt x="1831" y="1693"/>
                        <a:pt x="1529" y="1825"/>
                        <a:pt x="1513" y="1845"/>
                      </a:cubicBezTo>
                      <a:cubicBezTo>
                        <a:pt x="1504" y="1857"/>
                        <a:pt x="1613" y="1880"/>
                        <a:pt x="1754" y="1880"/>
                      </a:cubicBezTo>
                      <a:cubicBezTo>
                        <a:pt x="1868" y="1880"/>
                        <a:pt x="2003" y="1865"/>
                        <a:pt x="2113" y="1818"/>
                      </a:cubicBezTo>
                      <a:cubicBezTo>
                        <a:pt x="2200" y="1781"/>
                        <a:pt x="2271" y="1769"/>
                        <a:pt x="2326" y="1769"/>
                      </a:cubicBezTo>
                      <a:cubicBezTo>
                        <a:pt x="2429" y="1769"/>
                        <a:pt x="2480" y="1811"/>
                        <a:pt x="2480" y="1811"/>
                      </a:cubicBezTo>
                      <a:cubicBezTo>
                        <a:pt x="2809" y="2039"/>
                        <a:pt x="3386" y="2111"/>
                        <a:pt x="3808" y="2111"/>
                      </a:cubicBezTo>
                      <a:cubicBezTo>
                        <a:pt x="4076" y="2111"/>
                        <a:pt x="4281" y="2082"/>
                        <a:pt x="4321" y="2046"/>
                      </a:cubicBezTo>
                      <a:cubicBezTo>
                        <a:pt x="4424" y="1953"/>
                        <a:pt x="4025" y="1476"/>
                        <a:pt x="3733" y="1220"/>
                      </a:cubicBezTo>
                      <a:cubicBezTo>
                        <a:pt x="3441" y="964"/>
                        <a:pt x="2341" y="716"/>
                        <a:pt x="1902" y="716"/>
                      </a:cubicBezTo>
                      <a:cubicBezTo>
                        <a:pt x="1901" y="716"/>
                        <a:pt x="1900" y="716"/>
                        <a:pt x="1899" y="716"/>
                      </a:cubicBezTo>
                      <a:cubicBezTo>
                        <a:pt x="1669" y="716"/>
                        <a:pt x="1500" y="739"/>
                        <a:pt x="1344" y="739"/>
                      </a:cubicBezTo>
                      <a:cubicBezTo>
                        <a:pt x="1204" y="739"/>
                        <a:pt x="1076" y="721"/>
                        <a:pt x="923" y="652"/>
                      </a:cubicBezTo>
                      <a:cubicBezTo>
                        <a:pt x="601" y="507"/>
                        <a:pt x="436" y="4"/>
                        <a:pt x="347" y="0"/>
                      </a:cubicBezTo>
                      <a:cubicBezTo>
                        <a:pt x="347" y="0"/>
                        <a:pt x="347" y="0"/>
                        <a:pt x="34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3" name="Google Shape;1383;p35">
                  <a:extLst>
                    <a:ext uri="{FF2B5EF4-FFF2-40B4-BE49-F238E27FC236}">
                      <a16:creationId xmlns:a16="http://schemas.microsoft.com/office/drawing/2014/main" id="{5F508C98-023C-63F4-81F9-FD355799E29B}"/>
                    </a:ext>
                  </a:extLst>
                </p:cNvPr>
                <p:cNvSpPr/>
                <p:nvPr/>
              </p:nvSpPr>
              <p:spPr>
                <a:xfrm rot="-3648610">
                  <a:off x="5318314" y="1484775"/>
                  <a:ext cx="38400" cy="111524"/>
                </a:xfrm>
                <a:custGeom>
                  <a:avLst/>
                  <a:gdLst/>
                  <a:ahLst/>
                  <a:cxnLst/>
                  <a:rect l="l" t="t" r="r" b="b"/>
                  <a:pathLst>
                    <a:path w="1536" h="4461" extrusionOk="0">
                      <a:moveTo>
                        <a:pt x="1307" y="1"/>
                      </a:moveTo>
                      <a:cubicBezTo>
                        <a:pt x="1199" y="1"/>
                        <a:pt x="746" y="329"/>
                        <a:pt x="746" y="329"/>
                      </a:cubicBezTo>
                      <a:cubicBezTo>
                        <a:pt x="745" y="329"/>
                        <a:pt x="745" y="329"/>
                        <a:pt x="745" y="329"/>
                      </a:cubicBezTo>
                      <a:cubicBezTo>
                        <a:pt x="642" y="329"/>
                        <a:pt x="418" y="44"/>
                        <a:pt x="295" y="44"/>
                      </a:cubicBezTo>
                      <a:cubicBezTo>
                        <a:pt x="288" y="44"/>
                        <a:pt x="281" y="45"/>
                        <a:pt x="275" y="47"/>
                      </a:cubicBezTo>
                      <a:cubicBezTo>
                        <a:pt x="156" y="83"/>
                        <a:pt x="454" y="302"/>
                        <a:pt x="665" y="665"/>
                      </a:cubicBezTo>
                      <a:cubicBezTo>
                        <a:pt x="876" y="1028"/>
                        <a:pt x="418" y="1938"/>
                        <a:pt x="348" y="1971"/>
                      </a:cubicBezTo>
                      <a:cubicBezTo>
                        <a:pt x="344" y="1973"/>
                        <a:pt x="338" y="1974"/>
                        <a:pt x="332" y="1974"/>
                      </a:cubicBezTo>
                      <a:cubicBezTo>
                        <a:pt x="249" y="1974"/>
                        <a:pt x="46" y="1769"/>
                        <a:pt x="23" y="1762"/>
                      </a:cubicBezTo>
                      <a:cubicBezTo>
                        <a:pt x="22" y="1762"/>
                        <a:pt x="22" y="1762"/>
                        <a:pt x="22" y="1762"/>
                      </a:cubicBezTo>
                      <a:lnTo>
                        <a:pt x="22" y="1762"/>
                      </a:lnTo>
                      <a:cubicBezTo>
                        <a:pt x="1" y="1762"/>
                        <a:pt x="79" y="2121"/>
                        <a:pt x="264" y="2313"/>
                      </a:cubicBezTo>
                      <a:cubicBezTo>
                        <a:pt x="451" y="2506"/>
                        <a:pt x="402" y="2651"/>
                        <a:pt x="402" y="2651"/>
                      </a:cubicBezTo>
                      <a:cubicBezTo>
                        <a:pt x="247" y="3286"/>
                        <a:pt x="717" y="4391"/>
                        <a:pt x="841" y="4455"/>
                      </a:cubicBezTo>
                      <a:cubicBezTo>
                        <a:pt x="848" y="4459"/>
                        <a:pt x="855" y="4460"/>
                        <a:pt x="863" y="4460"/>
                      </a:cubicBezTo>
                      <a:cubicBezTo>
                        <a:pt x="997" y="4460"/>
                        <a:pt x="1274" y="3955"/>
                        <a:pt x="1402" y="3611"/>
                      </a:cubicBezTo>
                      <a:cubicBezTo>
                        <a:pt x="1536" y="3245"/>
                        <a:pt x="1374" y="2125"/>
                        <a:pt x="1216" y="1717"/>
                      </a:cubicBezTo>
                      <a:cubicBezTo>
                        <a:pt x="1060" y="1310"/>
                        <a:pt x="907" y="1137"/>
                        <a:pt x="927" y="784"/>
                      </a:cubicBezTo>
                      <a:cubicBezTo>
                        <a:pt x="946" y="431"/>
                        <a:pt x="1357" y="98"/>
                        <a:pt x="1329" y="12"/>
                      </a:cubicBezTo>
                      <a:cubicBezTo>
                        <a:pt x="1326" y="4"/>
                        <a:pt x="1319" y="1"/>
                        <a:pt x="130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4" name="Google Shape;1384;p35">
                  <a:extLst>
                    <a:ext uri="{FF2B5EF4-FFF2-40B4-BE49-F238E27FC236}">
                      <a16:creationId xmlns:a16="http://schemas.microsoft.com/office/drawing/2014/main" id="{199B61BB-F300-3863-D5D7-7B9C50BEDC77}"/>
                    </a:ext>
                  </a:extLst>
                </p:cNvPr>
                <p:cNvSpPr/>
                <p:nvPr/>
              </p:nvSpPr>
              <p:spPr>
                <a:xfrm>
                  <a:off x="5236400" y="779325"/>
                  <a:ext cx="40650" cy="111275"/>
                </a:xfrm>
                <a:custGeom>
                  <a:avLst/>
                  <a:gdLst/>
                  <a:ahLst/>
                  <a:cxnLst/>
                  <a:rect l="l" t="t" r="r" b="b"/>
                  <a:pathLst>
                    <a:path w="1626" h="4451" extrusionOk="0">
                      <a:moveTo>
                        <a:pt x="573" y="0"/>
                      </a:moveTo>
                      <a:cubicBezTo>
                        <a:pt x="571" y="0"/>
                        <a:pt x="568" y="1"/>
                        <a:pt x="566" y="1"/>
                      </a:cubicBezTo>
                      <a:cubicBezTo>
                        <a:pt x="443" y="16"/>
                        <a:pt x="700" y="281"/>
                        <a:pt x="848" y="675"/>
                      </a:cubicBezTo>
                      <a:cubicBezTo>
                        <a:pt x="996" y="1067"/>
                        <a:pt x="392" y="1888"/>
                        <a:pt x="319" y="1909"/>
                      </a:cubicBezTo>
                      <a:cubicBezTo>
                        <a:pt x="316" y="1910"/>
                        <a:pt x="313" y="1910"/>
                        <a:pt x="310" y="1910"/>
                      </a:cubicBezTo>
                      <a:cubicBezTo>
                        <a:pt x="231" y="1910"/>
                        <a:pt x="54" y="1661"/>
                        <a:pt x="33" y="1649"/>
                      </a:cubicBezTo>
                      <a:cubicBezTo>
                        <a:pt x="33" y="1649"/>
                        <a:pt x="32" y="1649"/>
                        <a:pt x="32" y="1649"/>
                      </a:cubicBezTo>
                      <a:lnTo>
                        <a:pt x="32" y="1649"/>
                      </a:lnTo>
                      <a:cubicBezTo>
                        <a:pt x="10" y="1649"/>
                        <a:pt x="29" y="2014"/>
                        <a:pt x="179" y="2232"/>
                      </a:cubicBezTo>
                      <a:cubicBezTo>
                        <a:pt x="331" y="2454"/>
                        <a:pt x="258" y="2590"/>
                        <a:pt x="258" y="2590"/>
                      </a:cubicBezTo>
                      <a:cubicBezTo>
                        <a:pt x="1" y="3190"/>
                        <a:pt x="281" y="4357"/>
                        <a:pt x="392" y="4441"/>
                      </a:cubicBezTo>
                      <a:cubicBezTo>
                        <a:pt x="401" y="4448"/>
                        <a:pt x="411" y="4451"/>
                        <a:pt x="422" y="4451"/>
                      </a:cubicBezTo>
                      <a:cubicBezTo>
                        <a:pt x="562" y="4451"/>
                        <a:pt x="907" y="4013"/>
                        <a:pt x="1086" y="3701"/>
                      </a:cubicBezTo>
                      <a:cubicBezTo>
                        <a:pt x="1279" y="3364"/>
                        <a:pt x="1304" y="2232"/>
                        <a:pt x="1217" y="1804"/>
                      </a:cubicBezTo>
                      <a:cubicBezTo>
                        <a:pt x="1130" y="1377"/>
                        <a:pt x="1008" y="1180"/>
                        <a:pt x="1087" y="836"/>
                      </a:cubicBezTo>
                      <a:cubicBezTo>
                        <a:pt x="1165" y="490"/>
                        <a:pt x="1625" y="230"/>
                        <a:pt x="1611" y="141"/>
                      </a:cubicBezTo>
                      <a:cubicBezTo>
                        <a:pt x="1609" y="130"/>
                        <a:pt x="1597" y="125"/>
                        <a:pt x="1579" y="125"/>
                      </a:cubicBezTo>
                      <a:cubicBezTo>
                        <a:pt x="1451" y="125"/>
                        <a:pt x="984" y="356"/>
                        <a:pt x="984" y="356"/>
                      </a:cubicBezTo>
                      <a:cubicBezTo>
                        <a:pt x="879" y="342"/>
                        <a:pt x="697" y="0"/>
                        <a:pt x="5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5" name="Google Shape;1385;p35">
                  <a:extLst>
                    <a:ext uri="{FF2B5EF4-FFF2-40B4-BE49-F238E27FC236}">
                      <a16:creationId xmlns:a16="http://schemas.microsoft.com/office/drawing/2014/main" id="{B976C390-9C5B-9BF1-FB72-19A635E22393}"/>
                    </a:ext>
                  </a:extLst>
                </p:cNvPr>
                <p:cNvSpPr/>
                <p:nvPr/>
              </p:nvSpPr>
              <p:spPr>
                <a:xfrm>
                  <a:off x="4859950" y="859700"/>
                  <a:ext cx="185550" cy="106825"/>
                </a:xfrm>
                <a:custGeom>
                  <a:avLst/>
                  <a:gdLst/>
                  <a:ahLst/>
                  <a:cxnLst/>
                  <a:rect l="l" t="t" r="r" b="b"/>
                  <a:pathLst>
                    <a:path w="7422" h="4273" extrusionOk="0">
                      <a:moveTo>
                        <a:pt x="1368" y="0"/>
                      </a:moveTo>
                      <a:cubicBezTo>
                        <a:pt x="1356" y="0"/>
                        <a:pt x="1347" y="13"/>
                        <a:pt x="1342" y="43"/>
                      </a:cubicBezTo>
                      <a:cubicBezTo>
                        <a:pt x="1292" y="360"/>
                        <a:pt x="1607" y="1264"/>
                        <a:pt x="1464" y="1480"/>
                      </a:cubicBezTo>
                      <a:cubicBezTo>
                        <a:pt x="1321" y="1697"/>
                        <a:pt x="0" y="2528"/>
                        <a:pt x="159" y="2570"/>
                      </a:cubicBezTo>
                      <a:cubicBezTo>
                        <a:pt x="164" y="2571"/>
                        <a:pt x="171" y="2572"/>
                        <a:pt x="179" y="2572"/>
                      </a:cubicBezTo>
                      <a:cubicBezTo>
                        <a:pt x="399" y="2572"/>
                        <a:pt x="1619" y="2089"/>
                        <a:pt x="2071" y="2089"/>
                      </a:cubicBezTo>
                      <a:cubicBezTo>
                        <a:pt x="2113" y="2089"/>
                        <a:pt x="2148" y="2093"/>
                        <a:pt x="2176" y="2102"/>
                      </a:cubicBezTo>
                      <a:cubicBezTo>
                        <a:pt x="2506" y="2215"/>
                        <a:pt x="3590" y="3437"/>
                        <a:pt x="3590" y="3437"/>
                      </a:cubicBezTo>
                      <a:cubicBezTo>
                        <a:pt x="3590" y="3437"/>
                        <a:pt x="2832" y="3767"/>
                        <a:pt x="2977" y="3817"/>
                      </a:cubicBezTo>
                      <a:cubicBezTo>
                        <a:pt x="3026" y="3834"/>
                        <a:pt x="3181" y="3837"/>
                        <a:pt x="3369" y="3837"/>
                      </a:cubicBezTo>
                      <a:cubicBezTo>
                        <a:pt x="3467" y="3837"/>
                        <a:pt x="3575" y="3836"/>
                        <a:pt x="3681" y="3836"/>
                      </a:cubicBezTo>
                      <a:cubicBezTo>
                        <a:pt x="3964" y="3836"/>
                        <a:pt x="4234" y="3842"/>
                        <a:pt x="4292" y="3884"/>
                      </a:cubicBezTo>
                      <a:cubicBezTo>
                        <a:pt x="4404" y="3965"/>
                        <a:pt x="5301" y="4272"/>
                        <a:pt x="6052" y="4272"/>
                      </a:cubicBezTo>
                      <a:cubicBezTo>
                        <a:pt x="6103" y="4272"/>
                        <a:pt x="6153" y="4271"/>
                        <a:pt x="6203" y="4268"/>
                      </a:cubicBezTo>
                      <a:cubicBezTo>
                        <a:pt x="6980" y="4221"/>
                        <a:pt x="7411" y="4216"/>
                        <a:pt x="7395" y="4051"/>
                      </a:cubicBezTo>
                      <a:lnTo>
                        <a:pt x="7396" y="4051"/>
                      </a:lnTo>
                      <a:cubicBezTo>
                        <a:pt x="7396" y="4051"/>
                        <a:pt x="7421" y="2756"/>
                        <a:pt x="5657" y="2040"/>
                      </a:cubicBezTo>
                      <a:cubicBezTo>
                        <a:pt x="5657" y="2040"/>
                        <a:pt x="5155" y="1754"/>
                        <a:pt x="4979" y="1590"/>
                      </a:cubicBezTo>
                      <a:cubicBezTo>
                        <a:pt x="4835" y="1456"/>
                        <a:pt x="4587" y="1113"/>
                        <a:pt x="4480" y="1113"/>
                      </a:cubicBezTo>
                      <a:cubicBezTo>
                        <a:pt x="4458" y="1113"/>
                        <a:pt x="4441" y="1128"/>
                        <a:pt x="4433" y="1163"/>
                      </a:cubicBezTo>
                      <a:cubicBezTo>
                        <a:pt x="4387" y="1366"/>
                        <a:pt x="4462" y="1623"/>
                        <a:pt x="4316" y="1677"/>
                      </a:cubicBezTo>
                      <a:cubicBezTo>
                        <a:pt x="4234" y="1708"/>
                        <a:pt x="3763" y="1754"/>
                        <a:pt x="3299" y="1754"/>
                      </a:cubicBezTo>
                      <a:cubicBezTo>
                        <a:pt x="2943" y="1754"/>
                        <a:pt x="2591" y="1727"/>
                        <a:pt x="2423" y="1645"/>
                      </a:cubicBezTo>
                      <a:cubicBezTo>
                        <a:pt x="2038" y="1456"/>
                        <a:pt x="1973" y="1376"/>
                        <a:pt x="1952" y="1334"/>
                      </a:cubicBezTo>
                      <a:cubicBezTo>
                        <a:pt x="1934" y="1297"/>
                        <a:pt x="1487" y="0"/>
                        <a:pt x="13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6" name="Google Shape;1386;p35">
                  <a:extLst>
                    <a:ext uri="{FF2B5EF4-FFF2-40B4-BE49-F238E27FC236}">
                      <a16:creationId xmlns:a16="http://schemas.microsoft.com/office/drawing/2014/main" id="{9237B5FD-857B-A9ED-0D68-7F32C7028AC1}"/>
                    </a:ext>
                  </a:extLst>
                </p:cNvPr>
                <p:cNvSpPr/>
                <p:nvPr/>
              </p:nvSpPr>
              <p:spPr>
                <a:xfrm rot="-2700000">
                  <a:off x="5513460" y="1338187"/>
                  <a:ext cx="133349" cy="176698"/>
                </a:xfrm>
                <a:custGeom>
                  <a:avLst/>
                  <a:gdLst/>
                  <a:ahLst/>
                  <a:cxnLst/>
                  <a:rect l="l" t="t" r="r" b="b"/>
                  <a:pathLst>
                    <a:path w="5334" h="7068" extrusionOk="0">
                      <a:moveTo>
                        <a:pt x="2619" y="0"/>
                      </a:moveTo>
                      <a:cubicBezTo>
                        <a:pt x="2610" y="0"/>
                        <a:pt x="2598" y="6"/>
                        <a:pt x="2582" y="19"/>
                      </a:cubicBezTo>
                      <a:cubicBezTo>
                        <a:pt x="2333" y="223"/>
                        <a:pt x="1970" y="1109"/>
                        <a:pt x="1720" y="1176"/>
                      </a:cubicBezTo>
                      <a:cubicBezTo>
                        <a:pt x="1689" y="1184"/>
                        <a:pt x="1640" y="1188"/>
                        <a:pt x="1576" y="1188"/>
                      </a:cubicBezTo>
                      <a:cubicBezTo>
                        <a:pt x="1232" y="1188"/>
                        <a:pt x="484" y="1086"/>
                        <a:pt x="165" y="1086"/>
                      </a:cubicBezTo>
                      <a:cubicBezTo>
                        <a:pt x="59" y="1086"/>
                        <a:pt x="0" y="1097"/>
                        <a:pt x="20" y="1127"/>
                      </a:cubicBezTo>
                      <a:cubicBezTo>
                        <a:pt x="110" y="1264"/>
                        <a:pt x="1667" y="1810"/>
                        <a:pt x="1840" y="2113"/>
                      </a:cubicBezTo>
                      <a:cubicBezTo>
                        <a:pt x="2012" y="2418"/>
                        <a:pt x="2014" y="4051"/>
                        <a:pt x="2014" y="4051"/>
                      </a:cubicBezTo>
                      <a:cubicBezTo>
                        <a:pt x="2014" y="4051"/>
                        <a:pt x="1518" y="3890"/>
                        <a:pt x="1351" y="3890"/>
                      </a:cubicBezTo>
                      <a:cubicBezTo>
                        <a:pt x="1308" y="3890"/>
                        <a:pt x="1287" y="3901"/>
                        <a:pt x="1303" y="3928"/>
                      </a:cubicBezTo>
                      <a:cubicBezTo>
                        <a:pt x="1378" y="4061"/>
                        <a:pt x="2210" y="4706"/>
                        <a:pt x="2244" y="4851"/>
                      </a:cubicBezTo>
                      <a:cubicBezTo>
                        <a:pt x="2276" y="4996"/>
                        <a:pt x="2806" y="5925"/>
                        <a:pt x="3419" y="6405"/>
                      </a:cubicBezTo>
                      <a:cubicBezTo>
                        <a:pt x="3929" y="6805"/>
                        <a:pt x="4240" y="7067"/>
                        <a:pt x="4386" y="7067"/>
                      </a:cubicBezTo>
                      <a:cubicBezTo>
                        <a:pt x="4416" y="7067"/>
                        <a:pt x="4439" y="7057"/>
                        <a:pt x="4455" y="7034"/>
                      </a:cubicBezTo>
                      <a:cubicBezTo>
                        <a:pt x="4455" y="7034"/>
                        <a:pt x="5333" y="6081"/>
                        <a:pt x="4486" y="4375"/>
                      </a:cubicBezTo>
                      <a:cubicBezTo>
                        <a:pt x="4486" y="4375"/>
                        <a:pt x="4301" y="3828"/>
                        <a:pt x="4278" y="3590"/>
                      </a:cubicBezTo>
                      <a:cubicBezTo>
                        <a:pt x="4257" y="3374"/>
                        <a:pt x="4310" y="2890"/>
                        <a:pt x="4194" y="2890"/>
                      </a:cubicBezTo>
                      <a:cubicBezTo>
                        <a:pt x="4182" y="2890"/>
                        <a:pt x="4168" y="2895"/>
                        <a:pt x="4152" y="2907"/>
                      </a:cubicBezTo>
                      <a:cubicBezTo>
                        <a:pt x="4001" y="3016"/>
                        <a:pt x="3892" y="3222"/>
                        <a:pt x="3767" y="3222"/>
                      </a:cubicBezTo>
                      <a:cubicBezTo>
                        <a:pt x="3753" y="3222"/>
                        <a:pt x="3738" y="3220"/>
                        <a:pt x="3724" y="3214"/>
                      </a:cubicBezTo>
                      <a:cubicBezTo>
                        <a:pt x="3579" y="3158"/>
                        <a:pt x="2493" y="2332"/>
                        <a:pt x="2329" y="1935"/>
                      </a:cubicBezTo>
                      <a:cubicBezTo>
                        <a:pt x="2166" y="1539"/>
                        <a:pt x="2170" y="1436"/>
                        <a:pt x="2182" y="1391"/>
                      </a:cubicBezTo>
                      <a:cubicBezTo>
                        <a:pt x="2194" y="1349"/>
                        <a:pt x="2753" y="0"/>
                        <a:pt x="261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7" name="Google Shape;1387;p35">
                  <a:extLst>
                    <a:ext uri="{FF2B5EF4-FFF2-40B4-BE49-F238E27FC236}">
                      <a16:creationId xmlns:a16="http://schemas.microsoft.com/office/drawing/2014/main" id="{9AD91D69-C222-E4AF-9322-DD56A1F73278}"/>
                    </a:ext>
                  </a:extLst>
                </p:cNvPr>
                <p:cNvSpPr/>
                <p:nvPr/>
              </p:nvSpPr>
              <p:spPr>
                <a:xfrm>
                  <a:off x="5026825" y="638775"/>
                  <a:ext cx="65650" cy="136400"/>
                </a:xfrm>
                <a:custGeom>
                  <a:avLst/>
                  <a:gdLst/>
                  <a:ahLst/>
                  <a:cxnLst/>
                  <a:rect l="l" t="t" r="r" b="b"/>
                  <a:pathLst>
                    <a:path w="2626" h="5456" extrusionOk="0">
                      <a:moveTo>
                        <a:pt x="2118" y="1"/>
                      </a:moveTo>
                      <a:cubicBezTo>
                        <a:pt x="2112" y="1"/>
                        <a:pt x="2104" y="2"/>
                        <a:pt x="2095" y="6"/>
                      </a:cubicBezTo>
                      <a:cubicBezTo>
                        <a:pt x="1870" y="88"/>
                        <a:pt x="1403" y="614"/>
                        <a:pt x="1204" y="614"/>
                      </a:cubicBezTo>
                      <a:cubicBezTo>
                        <a:pt x="1202" y="614"/>
                        <a:pt x="1199" y="614"/>
                        <a:pt x="1197" y="614"/>
                      </a:cubicBezTo>
                      <a:cubicBezTo>
                        <a:pt x="1021" y="602"/>
                        <a:pt x="163" y="143"/>
                        <a:pt x="22" y="143"/>
                      </a:cubicBezTo>
                      <a:cubicBezTo>
                        <a:pt x="7" y="143"/>
                        <a:pt x="0" y="148"/>
                        <a:pt x="3" y="160"/>
                      </a:cubicBezTo>
                      <a:cubicBezTo>
                        <a:pt x="33" y="278"/>
                        <a:pt x="1002" y="1050"/>
                        <a:pt x="1050" y="1309"/>
                      </a:cubicBezTo>
                      <a:cubicBezTo>
                        <a:pt x="1098" y="1566"/>
                        <a:pt x="695" y="2727"/>
                        <a:pt x="695" y="2727"/>
                      </a:cubicBezTo>
                      <a:cubicBezTo>
                        <a:pt x="695" y="2727"/>
                        <a:pt x="322" y="2443"/>
                        <a:pt x="237" y="2443"/>
                      </a:cubicBezTo>
                      <a:cubicBezTo>
                        <a:pt x="224" y="2443"/>
                        <a:pt x="218" y="2449"/>
                        <a:pt x="221" y="2464"/>
                      </a:cubicBezTo>
                      <a:cubicBezTo>
                        <a:pt x="242" y="2577"/>
                        <a:pt x="673" y="3239"/>
                        <a:pt x="661" y="3349"/>
                      </a:cubicBezTo>
                      <a:cubicBezTo>
                        <a:pt x="648" y="3461"/>
                        <a:pt x="794" y="4251"/>
                        <a:pt x="1110" y="4744"/>
                      </a:cubicBezTo>
                      <a:cubicBezTo>
                        <a:pt x="1394" y="5184"/>
                        <a:pt x="1553" y="5456"/>
                        <a:pt x="1657" y="5456"/>
                      </a:cubicBezTo>
                      <a:cubicBezTo>
                        <a:pt x="1669" y="5456"/>
                        <a:pt x="1680" y="5452"/>
                        <a:pt x="1691" y="5445"/>
                      </a:cubicBezTo>
                      <a:lnTo>
                        <a:pt x="1691" y="5446"/>
                      </a:lnTo>
                      <a:cubicBezTo>
                        <a:pt x="1691" y="5446"/>
                        <a:pt x="2549" y="4986"/>
                        <a:pt x="2370" y="3567"/>
                      </a:cubicBezTo>
                      <a:cubicBezTo>
                        <a:pt x="2370" y="3567"/>
                        <a:pt x="2372" y="3133"/>
                        <a:pt x="2415" y="2958"/>
                      </a:cubicBezTo>
                      <a:cubicBezTo>
                        <a:pt x="2455" y="2793"/>
                        <a:pt x="2626" y="2439"/>
                        <a:pt x="2516" y="2439"/>
                      </a:cubicBezTo>
                      <a:cubicBezTo>
                        <a:pt x="2510" y="2439"/>
                        <a:pt x="2503" y="2441"/>
                        <a:pt x="2495" y="2443"/>
                      </a:cubicBezTo>
                      <a:cubicBezTo>
                        <a:pt x="2375" y="2479"/>
                        <a:pt x="2262" y="2576"/>
                        <a:pt x="2176" y="2576"/>
                      </a:cubicBezTo>
                      <a:cubicBezTo>
                        <a:pt x="2154" y="2576"/>
                        <a:pt x="2134" y="2570"/>
                        <a:pt x="2116" y="2554"/>
                      </a:cubicBezTo>
                      <a:cubicBezTo>
                        <a:pt x="2027" y="2480"/>
                        <a:pt x="1459" y="1625"/>
                        <a:pt x="1441" y="1303"/>
                      </a:cubicBezTo>
                      <a:cubicBezTo>
                        <a:pt x="1423" y="981"/>
                        <a:pt x="1452" y="909"/>
                        <a:pt x="1472" y="880"/>
                      </a:cubicBezTo>
                      <a:cubicBezTo>
                        <a:pt x="1491" y="853"/>
                        <a:pt x="2251" y="1"/>
                        <a:pt x="211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8" name="Google Shape;1388;p35">
                  <a:extLst>
                    <a:ext uri="{FF2B5EF4-FFF2-40B4-BE49-F238E27FC236}">
                      <a16:creationId xmlns:a16="http://schemas.microsoft.com/office/drawing/2014/main" id="{8B7D98D1-5FBF-834B-EA66-E30427449CA3}"/>
                    </a:ext>
                  </a:extLst>
                </p:cNvPr>
                <p:cNvSpPr/>
                <p:nvPr/>
              </p:nvSpPr>
              <p:spPr>
                <a:xfrm>
                  <a:off x="5200875" y="459400"/>
                  <a:ext cx="71675" cy="139075"/>
                </a:xfrm>
                <a:custGeom>
                  <a:avLst/>
                  <a:gdLst/>
                  <a:ahLst/>
                  <a:cxnLst/>
                  <a:rect l="l" t="t" r="r" b="b"/>
                  <a:pathLst>
                    <a:path w="2867" h="5563" extrusionOk="0">
                      <a:moveTo>
                        <a:pt x="619" y="1"/>
                      </a:moveTo>
                      <a:cubicBezTo>
                        <a:pt x="612" y="1"/>
                        <a:pt x="608" y="5"/>
                        <a:pt x="607" y="13"/>
                      </a:cubicBezTo>
                      <a:cubicBezTo>
                        <a:pt x="596" y="136"/>
                        <a:pt x="1255" y="1185"/>
                        <a:pt x="1215" y="1444"/>
                      </a:cubicBezTo>
                      <a:cubicBezTo>
                        <a:pt x="1174" y="1704"/>
                        <a:pt x="411" y="2665"/>
                        <a:pt x="411" y="2665"/>
                      </a:cubicBezTo>
                      <a:cubicBezTo>
                        <a:pt x="411" y="2665"/>
                        <a:pt x="133" y="2244"/>
                        <a:pt x="65" y="2244"/>
                      </a:cubicBezTo>
                      <a:cubicBezTo>
                        <a:pt x="58" y="2244"/>
                        <a:pt x="53" y="2249"/>
                        <a:pt x="51" y="2260"/>
                      </a:cubicBezTo>
                      <a:cubicBezTo>
                        <a:pt x="32" y="2374"/>
                        <a:pt x="221" y="3142"/>
                        <a:pt x="172" y="3242"/>
                      </a:cubicBezTo>
                      <a:cubicBezTo>
                        <a:pt x="123" y="3342"/>
                        <a:pt x="0" y="4137"/>
                        <a:pt x="135" y="4706"/>
                      </a:cubicBezTo>
                      <a:cubicBezTo>
                        <a:pt x="265" y="5248"/>
                        <a:pt x="325" y="5563"/>
                        <a:pt x="434" y="5563"/>
                      </a:cubicBezTo>
                      <a:cubicBezTo>
                        <a:pt x="440" y="5563"/>
                        <a:pt x="445" y="5562"/>
                        <a:pt x="451" y="5560"/>
                      </a:cubicBezTo>
                      <a:cubicBezTo>
                        <a:pt x="451" y="5560"/>
                        <a:pt x="1413" y="5410"/>
                        <a:pt x="1713" y="4012"/>
                      </a:cubicBezTo>
                      <a:cubicBezTo>
                        <a:pt x="1713" y="4012"/>
                        <a:pt x="1859" y="3604"/>
                        <a:pt x="1958" y="3453"/>
                      </a:cubicBezTo>
                      <a:cubicBezTo>
                        <a:pt x="2056" y="3302"/>
                        <a:pt x="2359" y="3001"/>
                        <a:pt x="2203" y="2993"/>
                      </a:cubicBezTo>
                      <a:cubicBezTo>
                        <a:pt x="2196" y="2993"/>
                        <a:pt x="2188" y="2993"/>
                        <a:pt x="2181" y="2993"/>
                      </a:cubicBezTo>
                      <a:cubicBezTo>
                        <a:pt x="2088" y="2993"/>
                        <a:pt x="1990" y="3021"/>
                        <a:pt x="1914" y="3021"/>
                      </a:cubicBezTo>
                      <a:cubicBezTo>
                        <a:pt x="1867" y="3021"/>
                        <a:pt x="1830" y="3010"/>
                        <a:pt x="1808" y="2973"/>
                      </a:cubicBezTo>
                      <a:cubicBezTo>
                        <a:pt x="1749" y="2872"/>
                        <a:pt x="1496" y="1879"/>
                        <a:pt x="1585" y="1568"/>
                      </a:cubicBezTo>
                      <a:cubicBezTo>
                        <a:pt x="1676" y="1258"/>
                        <a:pt x="1726" y="1200"/>
                        <a:pt x="1754" y="1179"/>
                      </a:cubicBezTo>
                      <a:cubicBezTo>
                        <a:pt x="1782" y="1159"/>
                        <a:pt x="2866" y="560"/>
                        <a:pt x="2634" y="560"/>
                      </a:cubicBezTo>
                      <a:cubicBezTo>
                        <a:pt x="2633" y="560"/>
                        <a:pt x="2632" y="560"/>
                        <a:pt x="2632" y="560"/>
                      </a:cubicBezTo>
                      <a:cubicBezTo>
                        <a:pt x="2413" y="563"/>
                        <a:pt x="1884" y="849"/>
                        <a:pt x="1649" y="849"/>
                      </a:cubicBezTo>
                      <a:cubicBezTo>
                        <a:pt x="1623" y="849"/>
                        <a:pt x="1601" y="845"/>
                        <a:pt x="1583" y="837"/>
                      </a:cubicBezTo>
                      <a:cubicBezTo>
                        <a:pt x="1416" y="764"/>
                        <a:pt x="719" y="1"/>
                        <a:pt x="61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9" name="Google Shape;1389;p35">
                  <a:extLst>
                    <a:ext uri="{FF2B5EF4-FFF2-40B4-BE49-F238E27FC236}">
                      <a16:creationId xmlns:a16="http://schemas.microsoft.com/office/drawing/2014/main" id="{1A1183B8-74D9-7BD3-F9FA-92432D1F3484}"/>
                    </a:ext>
                  </a:extLst>
                </p:cNvPr>
                <p:cNvSpPr/>
                <p:nvPr/>
              </p:nvSpPr>
              <p:spPr>
                <a:xfrm>
                  <a:off x="4968975" y="492350"/>
                  <a:ext cx="54225" cy="112625"/>
                </a:xfrm>
                <a:custGeom>
                  <a:avLst/>
                  <a:gdLst/>
                  <a:ahLst/>
                  <a:cxnLst/>
                  <a:rect l="l" t="t" r="r" b="b"/>
                  <a:pathLst>
                    <a:path w="2169" h="4505" extrusionOk="0">
                      <a:moveTo>
                        <a:pt x="1749" y="0"/>
                      </a:moveTo>
                      <a:cubicBezTo>
                        <a:pt x="1745" y="0"/>
                        <a:pt x="1738" y="2"/>
                        <a:pt x="1730" y="5"/>
                      </a:cubicBezTo>
                      <a:cubicBezTo>
                        <a:pt x="1544" y="73"/>
                        <a:pt x="1159" y="508"/>
                        <a:pt x="995" y="508"/>
                      </a:cubicBezTo>
                      <a:cubicBezTo>
                        <a:pt x="993" y="508"/>
                        <a:pt x="990" y="508"/>
                        <a:pt x="988" y="507"/>
                      </a:cubicBezTo>
                      <a:cubicBezTo>
                        <a:pt x="844" y="497"/>
                        <a:pt x="136" y="118"/>
                        <a:pt x="19" y="118"/>
                      </a:cubicBezTo>
                      <a:cubicBezTo>
                        <a:pt x="6" y="118"/>
                        <a:pt x="0" y="123"/>
                        <a:pt x="3" y="132"/>
                      </a:cubicBezTo>
                      <a:cubicBezTo>
                        <a:pt x="29" y="231"/>
                        <a:pt x="829" y="868"/>
                        <a:pt x="867" y="1081"/>
                      </a:cubicBezTo>
                      <a:cubicBezTo>
                        <a:pt x="907" y="1294"/>
                        <a:pt x="575" y="2251"/>
                        <a:pt x="575" y="2251"/>
                      </a:cubicBezTo>
                      <a:cubicBezTo>
                        <a:pt x="575" y="2251"/>
                        <a:pt x="266" y="2017"/>
                        <a:pt x="197" y="2017"/>
                      </a:cubicBezTo>
                      <a:cubicBezTo>
                        <a:pt x="186" y="2017"/>
                        <a:pt x="181" y="2022"/>
                        <a:pt x="184" y="2034"/>
                      </a:cubicBezTo>
                      <a:cubicBezTo>
                        <a:pt x="201" y="2127"/>
                        <a:pt x="556" y="2674"/>
                        <a:pt x="546" y="2766"/>
                      </a:cubicBezTo>
                      <a:cubicBezTo>
                        <a:pt x="535" y="2858"/>
                        <a:pt x="657" y="3510"/>
                        <a:pt x="918" y="3916"/>
                      </a:cubicBezTo>
                      <a:cubicBezTo>
                        <a:pt x="1152" y="4281"/>
                        <a:pt x="1283" y="4505"/>
                        <a:pt x="1369" y="4505"/>
                      </a:cubicBezTo>
                      <a:cubicBezTo>
                        <a:pt x="1379" y="4505"/>
                        <a:pt x="1388" y="4502"/>
                        <a:pt x="1397" y="4496"/>
                      </a:cubicBezTo>
                      <a:cubicBezTo>
                        <a:pt x="1397" y="4496"/>
                        <a:pt x="2105" y="4117"/>
                        <a:pt x="1957" y="2946"/>
                      </a:cubicBezTo>
                      <a:cubicBezTo>
                        <a:pt x="1957" y="2946"/>
                        <a:pt x="1959" y="2587"/>
                        <a:pt x="1995" y="2443"/>
                      </a:cubicBezTo>
                      <a:cubicBezTo>
                        <a:pt x="2028" y="2306"/>
                        <a:pt x="2169" y="2014"/>
                        <a:pt x="2078" y="2014"/>
                      </a:cubicBezTo>
                      <a:cubicBezTo>
                        <a:pt x="2073" y="2014"/>
                        <a:pt x="2067" y="2015"/>
                        <a:pt x="2061" y="2017"/>
                      </a:cubicBezTo>
                      <a:cubicBezTo>
                        <a:pt x="1962" y="2047"/>
                        <a:pt x="1868" y="2128"/>
                        <a:pt x="1797" y="2128"/>
                      </a:cubicBezTo>
                      <a:cubicBezTo>
                        <a:pt x="1779" y="2128"/>
                        <a:pt x="1762" y="2122"/>
                        <a:pt x="1748" y="2110"/>
                      </a:cubicBezTo>
                      <a:cubicBezTo>
                        <a:pt x="1673" y="2048"/>
                        <a:pt x="1205" y="1342"/>
                        <a:pt x="1190" y="1076"/>
                      </a:cubicBezTo>
                      <a:cubicBezTo>
                        <a:pt x="1175" y="811"/>
                        <a:pt x="1199" y="751"/>
                        <a:pt x="1215" y="728"/>
                      </a:cubicBezTo>
                      <a:cubicBezTo>
                        <a:pt x="1231" y="704"/>
                        <a:pt x="1860" y="0"/>
                        <a:pt x="174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0" name="Google Shape;1390;p35">
                  <a:extLst>
                    <a:ext uri="{FF2B5EF4-FFF2-40B4-BE49-F238E27FC236}">
                      <a16:creationId xmlns:a16="http://schemas.microsoft.com/office/drawing/2014/main" id="{F1E6ADC9-CC7E-02F6-5090-12AA6BC75265}"/>
                    </a:ext>
                  </a:extLst>
                </p:cNvPr>
                <p:cNvSpPr/>
                <p:nvPr/>
              </p:nvSpPr>
              <p:spPr>
                <a:xfrm rot="-3267979">
                  <a:off x="5046350" y="1113636"/>
                  <a:ext cx="55327" cy="114929"/>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1" name="Google Shape;1391;p35">
                  <a:extLst>
                    <a:ext uri="{FF2B5EF4-FFF2-40B4-BE49-F238E27FC236}">
                      <a16:creationId xmlns:a16="http://schemas.microsoft.com/office/drawing/2014/main" id="{07768918-04F1-DD5D-F310-D31F6512DD62}"/>
                    </a:ext>
                  </a:extLst>
                </p:cNvPr>
                <p:cNvSpPr/>
                <p:nvPr/>
              </p:nvSpPr>
              <p:spPr>
                <a:xfrm>
                  <a:off x="4781300" y="573750"/>
                  <a:ext cx="234600" cy="194800"/>
                </a:xfrm>
                <a:custGeom>
                  <a:avLst/>
                  <a:gdLst/>
                  <a:ahLst/>
                  <a:cxnLst/>
                  <a:rect l="l" t="t" r="r" b="b"/>
                  <a:pathLst>
                    <a:path w="9384" h="7792" extrusionOk="0">
                      <a:moveTo>
                        <a:pt x="2057" y="0"/>
                      </a:moveTo>
                      <a:cubicBezTo>
                        <a:pt x="2047" y="0"/>
                        <a:pt x="2036" y="5"/>
                        <a:pt x="2025" y="15"/>
                      </a:cubicBezTo>
                      <a:cubicBezTo>
                        <a:pt x="1799" y="228"/>
                        <a:pt x="1819" y="1506"/>
                        <a:pt x="1680" y="1506"/>
                      </a:cubicBezTo>
                      <a:cubicBezTo>
                        <a:pt x="1679" y="1506"/>
                        <a:pt x="1677" y="1505"/>
                        <a:pt x="1675" y="1505"/>
                      </a:cubicBezTo>
                      <a:cubicBezTo>
                        <a:pt x="1574" y="1483"/>
                        <a:pt x="747" y="1313"/>
                        <a:pt x="310" y="1313"/>
                      </a:cubicBezTo>
                      <a:cubicBezTo>
                        <a:pt x="118" y="1313"/>
                        <a:pt x="1" y="1346"/>
                        <a:pt x="54" y="1438"/>
                      </a:cubicBezTo>
                      <a:cubicBezTo>
                        <a:pt x="228" y="1739"/>
                        <a:pt x="1751" y="1894"/>
                        <a:pt x="2111" y="2207"/>
                      </a:cubicBezTo>
                      <a:cubicBezTo>
                        <a:pt x="2471" y="2519"/>
                        <a:pt x="3541" y="4769"/>
                        <a:pt x="3613" y="4863"/>
                      </a:cubicBezTo>
                      <a:lnTo>
                        <a:pt x="3541" y="4769"/>
                      </a:lnTo>
                      <a:cubicBezTo>
                        <a:pt x="3541" y="4769"/>
                        <a:pt x="3095" y="4705"/>
                        <a:pt x="2921" y="4559"/>
                      </a:cubicBezTo>
                      <a:cubicBezTo>
                        <a:pt x="2903" y="4544"/>
                        <a:pt x="2890" y="4537"/>
                        <a:pt x="2883" y="4537"/>
                      </a:cubicBezTo>
                      <a:lnTo>
                        <a:pt x="2883" y="4537"/>
                      </a:lnTo>
                      <a:cubicBezTo>
                        <a:pt x="2817" y="4537"/>
                        <a:pt x="3149" y="5073"/>
                        <a:pt x="3739" y="5304"/>
                      </a:cubicBezTo>
                      <a:cubicBezTo>
                        <a:pt x="4396" y="5562"/>
                        <a:pt x="4633" y="5729"/>
                        <a:pt x="4819" y="5844"/>
                      </a:cubicBezTo>
                      <a:cubicBezTo>
                        <a:pt x="4981" y="5944"/>
                        <a:pt x="6877" y="7792"/>
                        <a:pt x="8197" y="7792"/>
                      </a:cubicBezTo>
                      <a:cubicBezTo>
                        <a:pt x="8391" y="7792"/>
                        <a:pt x="8573" y="7752"/>
                        <a:pt x="8734" y="7661"/>
                      </a:cubicBezTo>
                      <a:cubicBezTo>
                        <a:pt x="8734" y="7661"/>
                        <a:pt x="9383" y="6514"/>
                        <a:pt x="7362" y="4926"/>
                      </a:cubicBezTo>
                      <a:cubicBezTo>
                        <a:pt x="7362" y="4926"/>
                        <a:pt x="6517" y="4363"/>
                        <a:pt x="6399" y="4098"/>
                      </a:cubicBezTo>
                      <a:cubicBezTo>
                        <a:pt x="6291" y="3854"/>
                        <a:pt x="5464" y="2839"/>
                        <a:pt x="5331" y="2839"/>
                      </a:cubicBezTo>
                      <a:cubicBezTo>
                        <a:pt x="5320" y="2839"/>
                        <a:pt x="5313" y="2847"/>
                        <a:pt x="5313" y="2863"/>
                      </a:cubicBezTo>
                      <a:cubicBezTo>
                        <a:pt x="5312" y="3070"/>
                        <a:pt x="5304" y="3552"/>
                        <a:pt x="5304" y="3552"/>
                      </a:cubicBezTo>
                      <a:cubicBezTo>
                        <a:pt x="5304" y="3552"/>
                        <a:pt x="2750" y="2771"/>
                        <a:pt x="2366" y="1964"/>
                      </a:cubicBezTo>
                      <a:cubicBezTo>
                        <a:pt x="2366" y="1964"/>
                        <a:pt x="2265" y="0"/>
                        <a:pt x="205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2" name="Google Shape;1392;p35">
                  <a:extLst>
                    <a:ext uri="{FF2B5EF4-FFF2-40B4-BE49-F238E27FC236}">
                      <a16:creationId xmlns:a16="http://schemas.microsoft.com/office/drawing/2014/main" id="{27B87856-449D-AE55-BACC-F20ABC6868D2}"/>
                    </a:ext>
                  </a:extLst>
                </p:cNvPr>
                <p:cNvSpPr/>
                <p:nvPr/>
              </p:nvSpPr>
              <p:spPr>
                <a:xfrm>
                  <a:off x="4777650" y="1059350"/>
                  <a:ext cx="209975" cy="66450"/>
                </a:xfrm>
                <a:custGeom>
                  <a:avLst/>
                  <a:gdLst/>
                  <a:ahLst/>
                  <a:cxnLst/>
                  <a:rect l="l" t="t" r="r" b="b"/>
                  <a:pathLst>
                    <a:path w="8399" h="2658" extrusionOk="0">
                      <a:moveTo>
                        <a:pt x="902" y="0"/>
                      </a:moveTo>
                      <a:cubicBezTo>
                        <a:pt x="886" y="0"/>
                        <a:pt x="875" y="9"/>
                        <a:pt x="871" y="29"/>
                      </a:cubicBezTo>
                      <a:cubicBezTo>
                        <a:pt x="819" y="263"/>
                        <a:pt x="1398" y="1076"/>
                        <a:pt x="1292" y="1120"/>
                      </a:cubicBezTo>
                      <a:cubicBezTo>
                        <a:pt x="1187" y="1162"/>
                        <a:pt x="1" y="1661"/>
                        <a:pt x="241" y="1776"/>
                      </a:cubicBezTo>
                      <a:cubicBezTo>
                        <a:pt x="263" y="1787"/>
                        <a:pt x="293" y="1792"/>
                        <a:pt x="328" y="1792"/>
                      </a:cubicBezTo>
                      <a:cubicBezTo>
                        <a:pt x="654" y="1792"/>
                        <a:pt x="1472" y="1371"/>
                        <a:pt x="1828" y="1371"/>
                      </a:cubicBezTo>
                      <a:cubicBezTo>
                        <a:pt x="1843" y="1371"/>
                        <a:pt x="1857" y="1372"/>
                        <a:pt x="1871" y="1373"/>
                      </a:cubicBezTo>
                      <a:cubicBezTo>
                        <a:pt x="2224" y="1415"/>
                        <a:pt x="3802" y="2329"/>
                        <a:pt x="3954" y="2398"/>
                      </a:cubicBezTo>
                      <a:lnTo>
                        <a:pt x="3954" y="2398"/>
                      </a:lnTo>
                      <a:cubicBezTo>
                        <a:pt x="3921" y="2387"/>
                        <a:pt x="3877" y="2373"/>
                        <a:pt x="3877" y="2373"/>
                      </a:cubicBezTo>
                      <a:cubicBezTo>
                        <a:pt x="3877" y="2373"/>
                        <a:pt x="3599" y="2509"/>
                        <a:pt x="3422" y="2509"/>
                      </a:cubicBezTo>
                      <a:cubicBezTo>
                        <a:pt x="3413" y="2509"/>
                        <a:pt x="3404" y="2509"/>
                        <a:pt x="3395" y="2508"/>
                      </a:cubicBezTo>
                      <a:cubicBezTo>
                        <a:pt x="3389" y="2507"/>
                        <a:pt x="3384" y="2507"/>
                        <a:pt x="3380" y="2507"/>
                      </a:cubicBezTo>
                      <a:cubicBezTo>
                        <a:pt x="3279" y="2507"/>
                        <a:pt x="3561" y="2657"/>
                        <a:pt x="3937" y="2657"/>
                      </a:cubicBezTo>
                      <a:cubicBezTo>
                        <a:pt x="4032" y="2657"/>
                        <a:pt x="4132" y="2648"/>
                        <a:pt x="4233" y="2624"/>
                      </a:cubicBezTo>
                      <a:cubicBezTo>
                        <a:pt x="4758" y="2504"/>
                        <a:pt x="4980" y="2507"/>
                        <a:pt x="5147" y="2499"/>
                      </a:cubicBezTo>
                      <a:cubicBezTo>
                        <a:pt x="5148" y="2499"/>
                        <a:pt x="5150" y="2499"/>
                        <a:pt x="5152" y="2499"/>
                      </a:cubicBezTo>
                      <a:cubicBezTo>
                        <a:pt x="5248" y="2499"/>
                        <a:pt x="5871" y="2598"/>
                        <a:pt x="6553" y="2598"/>
                      </a:cubicBezTo>
                      <a:cubicBezTo>
                        <a:pt x="7312" y="2598"/>
                        <a:pt x="8143" y="2475"/>
                        <a:pt x="8399" y="1955"/>
                      </a:cubicBezTo>
                      <a:cubicBezTo>
                        <a:pt x="8399" y="1955"/>
                        <a:pt x="8315" y="952"/>
                        <a:pt x="6356" y="824"/>
                      </a:cubicBezTo>
                      <a:cubicBezTo>
                        <a:pt x="6356" y="824"/>
                        <a:pt x="6343" y="824"/>
                        <a:pt x="6319" y="824"/>
                      </a:cubicBezTo>
                      <a:cubicBezTo>
                        <a:pt x="6164" y="824"/>
                        <a:pt x="5554" y="817"/>
                        <a:pt x="5390" y="716"/>
                      </a:cubicBezTo>
                      <a:cubicBezTo>
                        <a:pt x="5232" y="619"/>
                        <a:pt x="4425" y="376"/>
                        <a:pt x="4217" y="376"/>
                      </a:cubicBezTo>
                      <a:cubicBezTo>
                        <a:pt x="4176" y="376"/>
                        <a:pt x="4158" y="385"/>
                        <a:pt x="4173" y="406"/>
                      </a:cubicBezTo>
                      <a:cubicBezTo>
                        <a:pt x="4262" y="538"/>
                        <a:pt x="4464" y="845"/>
                        <a:pt x="4464" y="845"/>
                      </a:cubicBezTo>
                      <a:cubicBezTo>
                        <a:pt x="4464" y="845"/>
                        <a:pt x="3277" y="1215"/>
                        <a:pt x="2475" y="1215"/>
                      </a:cubicBezTo>
                      <a:cubicBezTo>
                        <a:pt x="2250" y="1215"/>
                        <a:pt x="2056" y="1186"/>
                        <a:pt x="1926" y="1111"/>
                      </a:cubicBezTo>
                      <a:cubicBezTo>
                        <a:pt x="1926" y="1111"/>
                        <a:pt x="1081" y="0"/>
                        <a:pt x="902"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3" name="Google Shape;1393;p35">
                  <a:extLst>
                    <a:ext uri="{FF2B5EF4-FFF2-40B4-BE49-F238E27FC236}">
                      <a16:creationId xmlns:a16="http://schemas.microsoft.com/office/drawing/2014/main" id="{F12BFBC0-B74C-18F2-30BD-C3B96A4AA813}"/>
                    </a:ext>
                  </a:extLst>
                </p:cNvPr>
                <p:cNvSpPr/>
                <p:nvPr/>
              </p:nvSpPr>
              <p:spPr>
                <a:xfrm>
                  <a:off x="5090550" y="463825"/>
                  <a:ext cx="101025" cy="160000"/>
                </a:xfrm>
                <a:custGeom>
                  <a:avLst/>
                  <a:gdLst/>
                  <a:ahLst/>
                  <a:cxnLst/>
                  <a:rect l="l" t="t" r="r" b="b"/>
                  <a:pathLst>
                    <a:path w="4041" h="6400" extrusionOk="0">
                      <a:moveTo>
                        <a:pt x="1577" y="1"/>
                      </a:moveTo>
                      <a:cubicBezTo>
                        <a:pt x="1573" y="1"/>
                        <a:pt x="1569" y="1"/>
                        <a:pt x="1564" y="3"/>
                      </a:cubicBezTo>
                      <a:cubicBezTo>
                        <a:pt x="1376" y="62"/>
                        <a:pt x="1038" y="781"/>
                        <a:pt x="945" y="781"/>
                      </a:cubicBezTo>
                      <a:cubicBezTo>
                        <a:pt x="941" y="781"/>
                        <a:pt x="938" y="780"/>
                        <a:pt x="935" y="778"/>
                      </a:cubicBezTo>
                      <a:cubicBezTo>
                        <a:pt x="870" y="727"/>
                        <a:pt x="221" y="231"/>
                        <a:pt x="46" y="231"/>
                      </a:cubicBezTo>
                      <a:cubicBezTo>
                        <a:pt x="16" y="231"/>
                        <a:pt x="0" y="245"/>
                        <a:pt x="3" y="278"/>
                      </a:cubicBezTo>
                      <a:cubicBezTo>
                        <a:pt x="19" y="504"/>
                        <a:pt x="869" y="1028"/>
                        <a:pt x="992" y="1314"/>
                      </a:cubicBezTo>
                      <a:cubicBezTo>
                        <a:pt x="1115" y="1600"/>
                        <a:pt x="1105" y="3225"/>
                        <a:pt x="1119" y="3300"/>
                      </a:cubicBezTo>
                      <a:lnTo>
                        <a:pt x="1105" y="3225"/>
                      </a:lnTo>
                      <a:cubicBezTo>
                        <a:pt x="1105" y="3225"/>
                        <a:pt x="861" y="3061"/>
                        <a:pt x="800" y="2925"/>
                      </a:cubicBezTo>
                      <a:cubicBezTo>
                        <a:pt x="793" y="2909"/>
                        <a:pt x="786" y="2901"/>
                        <a:pt x="781" y="2901"/>
                      </a:cubicBezTo>
                      <a:lnTo>
                        <a:pt x="781" y="2901"/>
                      </a:lnTo>
                      <a:cubicBezTo>
                        <a:pt x="747" y="2901"/>
                        <a:pt x="794" y="3299"/>
                        <a:pt x="1069" y="3596"/>
                      </a:cubicBezTo>
                      <a:cubicBezTo>
                        <a:pt x="1382" y="3934"/>
                        <a:pt x="1474" y="4099"/>
                        <a:pt x="1550" y="4219"/>
                      </a:cubicBezTo>
                      <a:cubicBezTo>
                        <a:pt x="1625" y="4339"/>
                        <a:pt x="2369" y="6400"/>
                        <a:pt x="3296" y="6400"/>
                      </a:cubicBezTo>
                      <a:cubicBezTo>
                        <a:pt x="3309" y="6400"/>
                        <a:pt x="3322" y="6399"/>
                        <a:pt x="3335" y="6399"/>
                      </a:cubicBezTo>
                      <a:cubicBezTo>
                        <a:pt x="3335" y="6399"/>
                        <a:pt x="4041" y="5909"/>
                        <a:pt x="3305" y="4404"/>
                      </a:cubicBezTo>
                      <a:cubicBezTo>
                        <a:pt x="3305" y="4404"/>
                        <a:pt x="2968" y="3832"/>
                        <a:pt x="2974" y="3642"/>
                      </a:cubicBezTo>
                      <a:cubicBezTo>
                        <a:pt x="2980" y="3465"/>
                        <a:pt x="2773" y="2599"/>
                        <a:pt x="2699" y="2599"/>
                      </a:cubicBezTo>
                      <a:cubicBezTo>
                        <a:pt x="2695" y="2599"/>
                        <a:pt x="2691" y="2602"/>
                        <a:pt x="2687" y="2609"/>
                      </a:cubicBezTo>
                      <a:cubicBezTo>
                        <a:pt x="2628" y="2731"/>
                        <a:pt x="2485" y="3012"/>
                        <a:pt x="2485" y="3012"/>
                      </a:cubicBezTo>
                      <a:cubicBezTo>
                        <a:pt x="2485" y="3012"/>
                        <a:pt x="1207" y="1827"/>
                        <a:pt x="1211" y="1245"/>
                      </a:cubicBezTo>
                      <a:cubicBezTo>
                        <a:pt x="1211" y="1245"/>
                        <a:pt x="1736" y="1"/>
                        <a:pt x="15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4" name="Google Shape;1394;p35">
                  <a:extLst>
                    <a:ext uri="{FF2B5EF4-FFF2-40B4-BE49-F238E27FC236}">
                      <a16:creationId xmlns:a16="http://schemas.microsoft.com/office/drawing/2014/main" id="{F10D3B20-DB0C-E04E-91D5-515A20041D8C}"/>
                    </a:ext>
                  </a:extLst>
                </p:cNvPr>
                <p:cNvSpPr/>
                <p:nvPr/>
              </p:nvSpPr>
              <p:spPr>
                <a:xfrm>
                  <a:off x="5134825" y="768600"/>
                  <a:ext cx="78325" cy="122900"/>
                </a:xfrm>
                <a:custGeom>
                  <a:avLst/>
                  <a:gdLst/>
                  <a:ahLst/>
                  <a:cxnLst/>
                  <a:rect l="l" t="t" r="r" b="b"/>
                  <a:pathLst>
                    <a:path w="3133" h="4916" extrusionOk="0">
                      <a:moveTo>
                        <a:pt x="1277" y="1"/>
                      </a:moveTo>
                      <a:cubicBezTo>
                        <a:pt x="1274" y="1"/>
                        <a:pt x="1270" y="2"/>
                        <a:pt x="1267" y="3"/>
                      </a:cubicBezTo>
                      <a:cubicBezTo>
                        <a:pt x="1114" y="52"/>
                        <a:pt x="842" y="634"/>
                        <a:pt x="767" y="634"/>
                      </a:cubicBezTo>
                      <a:cubicBezTo>
                        <a:pt x="764" y="634"/>
                        <a:pt x="761" y="634"/>
                        <a:pt x="759" y="632"/>
                      </a:cubicBezTo>
                      <a:cubicBezTo>
                        <a:pt x="706" y="590"/>
                        <a:pt x="180" y="193"/>
                        <a:pt x="37" y="193"/>
                      </a:cubicBezTo>
                      <a:cubicBezTo>
                        <a:pt x="13" y="193"/>
                        <a:pt x="0" y="204"/>
                        <a:pt x="2" y="231"/>
                      </a:cubicBezTo>
                      <a:cubicBezTo>
                        <a:pt x="16" y="414"/>
                        <a:pt x="706" y="835"/>
                        <a:pt x="807" y="1066"/>
                      </a:cubicBezTo>
                      <a:cubicBezTo>
                        <a:pt x="906" y="1298"/>
                        <a:pt x="899" y="2810"/>
                        <a:pt x="911" y="2871"/>
                      </a:cubicBezTo>
                      <a:lnTo>
                        <a:pt x="899" y="2810"/>
                      </a:lnTo>
                      <a:cubicBezTo>
                        <a:pt x="899" y="2810"/>
                        <a:pt x="702" y="2677"/>
                        <a:pt x="651" y="2567"/>
                      </a:cubicBezTo>
                      <a:cubicBezTo>
                        <a:pt x="645" y="2554"/>
                        <a:pt x="640" y="2548"/>
                        <a:pt x="636" y="2548"/>
                      </a:cubicBezTo>
                      <a:lnTo>
                        <a:pt x="636" y="2548"/>
                      </a:lnTo>
                      <a:cubicBezTo>
                        <a:pt x="609" y="2548"/>
                        <a:pt x="648" y="2870"/>
                        <a:pt x="872" y="3110"/>
                      </a:cubicBezTo>
                      <a:cubicBezTo>
                        <a:pt x="1125" y="3382"/>
                        <a:pt x="1200" y="3516"/>
                        <a:pt x="1262" y="3614"/>
                      </a:cubicBezTo>
                      <a:cubicBezTo>
                        <a:pt x="1324" y="3709"/>
                        <a:pt x="1839" y="4915"/>
                        <a:pt x="2579" y="4915"/>
                      </a:cubicBezTo>
                      <a:cubicBezTo>
                        <a:pt x="2594" y="4915"/>
                        <a:pt x="2609" y="4915"/>
                        <a:pt x="2624" y="4914"/>
                      </a:cubicBezTo>
                      <a:lnTo>
                        <a:pt x="2625" y="4914"/>
                      </a:lnTo>
                      <a:cubicBezTo>
                        <a:pt x="2625" y="4914"/>
                        <a:pt x="3133" y="4428"/>
                        <a:pt x="2688" y="3560"/>
                      </a:cubicBezTo>
                      <a:cubicBezTo>
                        <a:pt x="2688" y="3560"/>
                        <a:pt x="2413" y="3098"/>
                        <a:pt x="2418" y="2945"/>
                      </a:cubicBezTo>
                      <a:cubicBezTo>
                        <a:pt x="2422" y="2802"/>
                        <a:pt x="2252" y="2102"/>
                        <a:pt x="2193" y="2102"/>
                      </a:cubicBezTo>
                      <a:cubicBezTo>
                        <a:pt x="2189" y="2102"/>
                        <a:pt x="2186" y="2104"/>
                        <a:pt x="2183" y="2110"/>
                      </a:cubicBezTo>
                      <a:cubicBezTo>
                        <a:pt x="2135" y="2208"/>
                        <a:pt x="2021" y="2436"/>
                        <a:pt x="2021" y="2436"/>
                      </a:cubicBezTo>
                      <a:cubicBezTo>
                        <a:pt x="2021" y="2436"/>
                        <a:pt x="983" y="1480"/>
                        <a:pt x="983" y="1009"/>
                      </a:cubicBezTo>
                      <a:cubicBezTo>
                        <a:pt x="983" y="1009"/>
                        <a:pt x="1405" y="1"/>
                        <a:pt x="12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5" name="Google Shape;1395;p35">
                  <a:extLst>
                    <a:ext uri="{FF2B5EF4-FFF2-40B4-BE49-F238E27FC236}">
                      <a16:creationId xmlns:a16="http://schemas.microsoft.com/office/drawing/2014/main" id="{C8A45620-DFDB-C9FF-8138-1E1F966F0DC5}"/>
                    </a:ext>
                  </a:extLst>
                </p:cNvPr>
                <p:cNvSpPr/>
                <p:nvPr/>
              </p:nvSpPr>
              <p:spPr>
                <a:xfrm>
                  <a:off x="4831700" y="465975"/>
                  <a:ext cx="112550" cy="102925"/>
                </a:xfrm>
                <a:custGeom>
                  <a:avLst/>
                  <a:gdLst/>
                  <a:ahLst/>
                  <a:cxnLst/>
                  <a:rect l="l" t="t" r="r" b="b"/>
                  <a:pathLst>
                    <a:path w="4502" h="4117" extrusionOk="0">
                      <a:moveTo>
                        <a:pt x="1123" y="0"/>
                      </a:moveTo>
                      <a:cubicBezTo>
                        <a:pt x="1118" y="0"/>
                        <a:pt x="1112" y="2"/>
                        <a:pt x="1107" y="7"/>
                      </a:cubicBezTo>
                      <a:cubicBezTo>
                        <a:pt x="981" y="112"/>
                        <a:pt x="950" y="782"/>
                        <a:pt x="877" y="782"/>
                      </a:cubicBezTo>
                      <a:cubicBezTo>
                        <a:pt x="876" y="782"/>
                        <a:pt x="875" y="781"/>
                        <a:pt x="874" y="781"/>
                      </a:cubicBezTo>
                      <a:cubicBezTo>
                        <a:pt x="818" y="765"/>
                        <a:pt x="334" y="634"/>
                        <a:pt x="119" y="634"/>
                      </a:cubicBezTo>
                      <a:cubicBezTo>
                        <a:pt x="43" y="634"/>
                        <a:pt x="1" y="650"/>
                        <a:pt x="22" y="693"/>
                      </a:cubicBezTo>
                      <a:cubicBezTo>
                        <a:pt x="104" y="858"/>
                        <a:pt x="901" y="988"/>
                        <a:pt x="1082" y="1165"/>
                      </a:cubicBezTo>
                      <a:cubicBezTo>
                        <a:pt x="1261" y="1342"/>
                        <a:pt x="1822" y="2746"/>
                        <a:pt x="1857" y="2798"/>
                      </a:cubicBezTo>
                      <a:lnTo>
                        <a:pt x="1822" y="2746"/>
                      </a:lnTo>
                      <a:cubicBezTo>
                        <a:pt x="1822" y="2746"/>
                        <a:pt x="1590" y="2698"/>
                        <a:pt x="1502" y="2615"/>
                      </a:cubicBezTo>
                      <a:cubicBezTo>
                        <a:pt x="1493" y="2606"/>
                        <a:pt x="1486" y="2602"/>
                        <a:pt x="1482" y="2602"/>
                      </a:cubicBezTo>
                      <a:lnTo>
                        <a:pt x="1482" y="2602"/>
                      </a:lnTo>
                      <a:cubicBezTo>
                        <a:pt x="1450" y="2602"/>
                        <a:pt x="1608" y="2894"/>
                        <a:pt x="1910" y="3035"/>
                      </a:cubicBezTo>
                      <a:cubicBezTo>
                        <a:pt x="2247" y="3192"/>
                        <a:pt x="2367" y="3287"/>
                        <a:pt x="2461" y="3354"/>
                      </a:cubicBezTo>
                      <a:cubicBezTo>
                        <a:pt x="2541" y="3411"/>
                        <a:pt x="3257" y="4117"/>
                        <a:pt x="3893" y="4117"/>
                      </a:cubicBezTo>
                      <a:cubicBezTo>
                        <a:pt x="4003" y="4117"/>
                        <a:pt x="4111" y="4096"/>
                        <a:pt x="4212" y="4046"/>
                      </a:cubicBezTo>
                      <a:lnTo>
                        <a:pt x="4212" y="4045"/>
                      </a:lnTo>
                      <a:cubicBezTo>
                        <a:pt x="4212" y="4045"/>
                        <a:pt x="4502" y="3405"/>
                        <a:pt x="3763" y="2769"/>
                      </a:cubicBezTo>
                      <a:cubicBezTo>
                        <a:pt x="3763" y="2769"/>
                        <a:pt x="3334" y="2443"/>
                        <a:pt x="3281" y="2301"/>
                      </a:cubicBezTo>
                      <a:cubicBezTo>
                        <a:pt x="3232" y="2168"/>
                        <a:pt x="2826" y="1602"/>
                        <a:pt x="2758" y="1602"/>
                      </a:cubicBezTo>
                      <a:cubicBezTo>
                        <a:pt x="2752" y="1602"/>
                        <a:pt x="2749" y="1606"/>
                        <a:pt x="2749" y="1615"/>
                      </a:cubicBezTo>
                      <a:cubicBezTo>
                        <a:pt x="2741" y="1723"/>
                        <a:pt x="2721" y="1977"/>
                        <a:pt x="2721" y="1977"/>
                      </a:cubicBezTo>
                      <a:cubicBezTo>
                        <a:pt x="2721" y="1977"/>
                        <a:pt x="1400" y="1482"/>
                        <a:pt x="1224" y="1046"/>
                      </a:cubicBezTo>
                      <a:cubicBezTo>
                        <a:pt x="1224" y="1046"/>
                        <a:pt x="1234" y="0"/>
                        <a:pt x="112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6" name="Google Shape;1396;p35">
                  <a:extLst>
                    <a:ext uri="{FF2B5EF4-FFF2-40B4-BE49-F238E27FC236}">
                      <a16:creationId xmlns:a16="http://schemas.microsoft.com/office/drawing/2014/main" id="{489D5884-B6BA-6602-4949-363A0C5C8EFC}"/>
                    </a:ext>
                  </a:extLst>
                </p:cNvPr>
                <p:cNvSpPr/>
                <p:nvPr/>
              </p:nvSpPr>
              <p:spPr>
                <a:xfrm>
                  <a:off x="5209500" y="912925"/>
                  <a:ext cx="123075" cy="200300"/>
                </a:xfrm>
                <a:custGeom>
                  <a:avLst/>
                  <a:gdLst/>
                  <a:ahLst/>
                  <a:cxnLst/>
                  <a:rect l="l" t="t" r="r" b="b"/>
                  <a:pathLst>
                    <a:path w="4923" h="8012" extrusionOk="0">
                      <a:moveTo>
                        <a:pt x="2084" y="1"/>
                      </a:moveTo>
                      <a:cubicBezTo>
                        <a:pt x="2078" y="1"/>
                        <a:pt x="2072" y="2"/>
                        <a:pt x="2065" y="5"/>
                      </a:cubicBezTo>
                      <a:cubicBezTo>
                        <a:pt x="1831" y="105"/>
                        <a:pt x="1497" y="882"/>
                        <a:pt x="1378" y="882"/>
                      </a:cubicBezTo>
                      <a:cubicBezTo>
                        <a:pt x="1373" y="882"/>
                        <a:pt x="1368" y="881"/>
                        <a:pt x="1364" y="878"/>
                      </a:cubicBezTo>
                      <a:cubicBezTo>
                        <a:pt x="1268" y="817"/>
                        <a:pt x="308" y="549"/>
                        <a:pt x="123" y="549"/>
                      </a:cubicBezTo>
                      <a:cubicBezTo>
                        <a:pt x="105" y="549"/>
                        <a:pt x="94" y="552"/>
                        <a:pt x="92" y="557"/>
                      </a:cubicBezTo>
                      <a:cubicBezTo>
                        <a:pt x="1" y="837"/>
                        <a:pt x="1302" y="1411"/>
                        <a:pt x="1495" y="1763"/>
                      </a:cubicBezTo>
                      <a:cubicBezTo>
                        <a:pt x="1690" y="2115"/>
                        <a:pt x="1659" y="4085"/>
                        <a:pt x="1659" y="4085"/>
                      </a:cubicBezTo>
                      <a:cubicBezTo>
                        <a:pt x="1659" y="4085"/>
                        <a:pt x="1326" y="3904"/>
                        <a:pt x="1229" y="3739"/>
                      </a:cubicBezTo>
                      <a:cubicBezTo>
                        <a:pt x="1218" y="3719"/>
                        <a:pt x="1209" y="3710"/>
                        <a:pt x="1203" y="3710"/>
                      </a:cubicBezTo>
                      <a:lnTo>
                        <a:pt x="1203" y="3710"/>
                      </a:lnTo>
                      <a:cubicBezTo>
                        <a:pt x="1158" y="3710"/>
                        <a:pt x="1269" y="4217"/>
                        <a:pt x="1661" y="4566"/>
                      </a:cubicBezTo>
                      <a:cubicBezTo>
                        <a:pt x="2105" y="4961"/>
                        <a:pt x="2004" y="5166"/>
                        <a:pt x="2241" y="5658"/>
                      </a:cubicBezTo>
                      <a:cubicBezTo>
                        <a:pt x="2318" y="5817"/>
                        <a:pt x="3382" y="8011"/>
                        <a:pt x="4534" y="8011"/>
                      </a:cubicBezTo>
                      <a:cubicBezTo>
                        <a:pt x="4582" y="8011"/>
                        <a:pt x="4630" y="8007"/>
                        <a:pt x="4678" y="7999"/>
                      </a:cubicBezTo>
                      <a:lnTo>
                        <a:pt x="4677" y="7999"/>
                      </a:lnTo>
                      <a:cubicBezTo>
                        <a:pt x="4677" y="7999"/>
                        <a:pt x="4923" y="6668"/>
                        <a:pt x="4386" y="5440"/>
                      </a:cubicBezTo>
                      <a:cubicBezTo>
                        <a:pt x="4386" y="5440"/>
                        <a:pt x="3882" y="4748"/>
                        <a:pt x="3865" y="4504"/>
                      </a:cubicBezTo>
                      <a:cubicBezTo>
                        <a:pt x="3850" y="4276"/>
                        <a:pt x="3477" y="3197"/>
                        <a:pt x="3381" y="3197"/>
                      </a:cubicBezTo>
                      <a:cubicBezTo>
                        <a:pt x="3374" y="3197"/>
                        <a:pt x="3369" y="3202"/>
                        <a:pt x="3365" y="3212"/>
                      </a:cubicBezTo>
                      <a:cubicBezTo>
                        <a:pt x="3303" y="3377"/>
                        <a:pt x="3157" y="3755"/>
                        <a:pt x="3157" y="3755"/>
                      </a:cubicBezTo>
                      <a:cubicBezTo>
                        <a:pt x="3157" y="3755"/>
                        <a:pt x="1837" y="2395"/>
                        <a:pt x="1768" y="1646"/>
                      </a:cubicBezTo>
                      <a:cubicBezTo>
                        <a:pt x="1768" y="1646"/>
                        <a:pt x="2278" y="1"/>
                        <a:pt x="208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7" name="Google Shape;1397;p35">
                  <a:extLst>
                    <a:ext uri="{FF2B5EF4-FFF2-40B4-BE49-F238E27FC236}">
                      <a16:creationId xmlns:a16="http://schemas.microsoft.com/office/drawing/2014/main" id="{BF65F040-E43B-0C86-F526-2DA6D533C4D3}"/>
                    </a:ext>
                  </a:extLst>
                </p:cNvPr>
                <p:cNvSpPr/>
                <p:nvPr/>
              </p:nvSpPr>
              <p:spPr>
                <a:xfrm>
                  <a:off x="5107200" y="995875"/>
                  <a:ext cx="143225" cy="118925"/>
                </a:xfrm>
                <a:custGeom>
                  <a:avLst/>
                  <a:gdLst/>
                  <a:ahLst/>
                  <a:cxnLst/>
                  <a:rect l="l" t="t" r="r" b="b"/>
                  <a:pathLst>
                    <a:path w="5729" h="4757" extrusionOk="0">
                      <a:moveTo>
                        <a:pt x="1256" y="0"/>
                      </a:moveTo>
                      <a:cubicBezTo>
                        <a:pt x="1249" y="0"/>
                        <a:pt x="1243" y="3"/>
                        <a:pt x="1236" y="9"/>
                      </a:cubicBezTo>
                      <a:cubicBezTo>
                        <a:pt x="1098" y="139"/>
                        <a:pt x="1111" y="919"/>
                        <a:pt x="1025" y="919"/>
                      </a:cubicBezTo>
                      <a:cubicBezTo>
                        <a:pt x="1024" y="919"/>
                        <a:pt x="1023" y="919"/>
                        <a:pt x="1022" y="918"/>
                      </a:cubicBezTo>
                      <a:cubicBezTo>
                        <a:pt x="961" y="905"/>
                        <a:pt x="454" y="802"/>
                        <a:pt x="187" y="802"/>
                      </a:cubicBezTo>
                      <a:cubicBezTo>
                        <a:pt x="71" y="802"/>
                        <a:pt x="0" y="822"/>
                        <a:pt x="32" y="877"/>
                      </a:cubicBezTo>
                      <a:cubicBezTo>
                        <a:pt x="139" y="1062"/>
                        <a:pt x="1068" y="1156"/>
                        <a:pt x="1288" y="1347"/>
                      </a:cubicBezTo>
                      <a:cubicBezTo>
                        <a:pt x="1508" y="1539"/>
                        <a:pt x="2161" y="2912"/>
                        <a:pt x="2206" y="2969"/>
                      </a:cubicBezTo>
                      <a:cubicBezTo>
                        <a:pt x="2214" y="2980"/>
                        <a:pt x="2218" y="2985"/>
                        <a:pt x="2218" y="2985"/>
                      </a:cubicBezTo>
                      <a:cubicBezTo>
                        <a:pt x="2217" y="2985"/>
                        <a:pt x="2161" y="2912"/>
                        <a:pt x="2161" y="2912"/>
                      </a:cubicBezTo>
                      <a:cubicBezTo>
                        <a:pt x="2161" y="2912"/>
                        <a:pt x="1890" y="2872"/>
                        <a:pt x="1782" y="2783"/>
                      </a:cubicBezTo>
                      <a:cubicBezTo>
                        <a:pt x="1771" y="2774"/>
                        <a:pt x="1764" y="2770"/>
                        <a:pt x="1759" y="2770"/>
                      </a:cubicBezTo>
                      <a:lnTo>
                        <a:pt x="1759" y="2770"/>
                      </a:lnTo>
                      <a:cubicBezTo>
                        <a:pt x="1720" y="2770"/>
                        <a:pt x="1923" y="3096"/>
                        <a:pt x="2282" y="3238"/>
                      </a:cubicBezTo>
                      <a:cubicBezTo>
                        <a:pt x="2684" y="3395"/>
                        <a:pt x="2828" y="3498"/>
                        <a:pt x="2941" y="3568"/>
                      </a:cubicBezTo>
                      <a:cubicBezTo>
                        <a:pt x="3041" y="3629"/>
                        <a:pt x="4198" y="4757"/>
                        <a:pt x="5004" y="4757"/>
                      </a:cubicBezTo>
                      <a:cubicBezTo>
                        <a:pt x="5123" y="4757"/>
                        <a:pt x="5233" y="4732"/>
                        <a:pt x="5332" y="4677"/>
                      </a:cubicBezTo>
                      <a:cubicBezTo>
                        <a:pt x="5332" y="4677"/>
                        <a:pt x="5729" y="3977"/>
                        <a:pt x="4495" y="3007"/>
                      </a:cubicBezTo>
                      <a:cubicBezTo>
                        <a:pt x="4495" y="3007"/>
                        <a:pt x="3978" y="2663"/>
                        <a:pt x="3906" y="2501"/>
                      </a:cubicBezTo>
                      <a:cubicBezTo>
                        <a:pt x="3840" y="2353"/>
                        <a:pt x="3336" y="1733"/>
                        <a:pt x="3254" y="1733"/>
                      </a:cubicBezTo>
                      <a:cubicBezTo>
                        <a:pt x="3247" y="1733"/>
                        <a:pt x="3243" y="1738"/>
                        <a:pt x="3243" y="1748"/>
                      </a:cubicBezTo>
                      <a:cubicBezTo>
                        <a:pt x="3243" y="1874"/>
                        <a:pt x="3238" y="2168"/>
                        <a:pt x="3238" y="2168"/>
                      </a:cubicBezTo>
                      <a:cubicBezTo>
                        <a:pt x="3238" y="2168"/>
                        <a:pt x="1678" y="1691"/>
                        <a:pt x="1444" y="1199"/>
                      </a:cubicBezTo>
                      <a:cubicBezTo>
                        <a:pt x="1444" y="1199"/>
                        <a:pt x="1382"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8" name="Google Shape;1398;p35">
                  <a:extLst>
                    <a:ext uri="{FF2B5EF4-FFF2-40B4-BE49-F238E27FC236}">
                      <a16:creationId xmlns:a16="http://schemas.microsoft.com/office/drawing/2014/main" id="{E233EE3D-6D5B-97D7-E5A3-AD333AD73370}"/>
                    </a:ext>
                  </a:extLst>
                </p:cNvPr>
                <p:cNvSpPr/>
                <p:nvPr/>
              </p:nvSpPr>
              <p:spPr>
                <a:xfrm>
                  <a:off x="4722000" y="721050"/>
                  <a:ext cx="143225" cy="118950"/>
                </a:xfrm>
                <a:custGeom>
                  <a:avLst/>
                  <a:gdLst/>
                  <a:ahLst/>
                  <a:cxnLst/>
                  <a:rect l="l" t="t" r="r" b="b"/>
                  <a:pathLst>
                    <a:path w="5729" h="4758" extrusionOk="0">
                      <a:moveTo>
                        <a:pt x="1256" y="1"/>
                      </a:moveTo>
                      <a:cubicBezTo>
                        <a:pt x="1249" y="1"/>
                        <a:pt x="1243" y="4"/>
                        <a:pt x="1236" y="10"/>
                      </a:cubicBezTo>
                      <a:cubicBezTo>
                        <a:pt x="1098" y="140"/>
                        <a:pt x="1111" y="919"/>
                        <a:pt x="1025" y="919"/>
                      </a:cubicBezTo>
                      <a:cubicBezTo>
                        <a:pt x="1024" y="919"/>
                        <a:pt x="1023" y="919"/>
                        <a:pt x="1022" y="919"/>
                      </a:cubicBezTo>
                      <a:cubicBezTo>
                        <a:pt x="961" y="906"/>
                        <a:pt x="456" y="803"/>
                        <a:pt x="189" y="803"/>
                      </a:cubicBezTo>
                      <a:cubicBezTo>
                        <a:pt x="72" y="803"/>
                        <a:pt x="0" y="823"/>
                        <a:pt x="33" y="879"/>
                      </a:cubicBezTo>
                      <a:cubicBezTo>
                        <a:pt x="139" y="1063"/>
                        <a:pt x="1069" y="1157"/>
                        <a:pt x="1288" y="1349"/>
                      </a:cubicBezTo>
                      <a:cubicBezTo>
                        <a:pt x="1509" y="1539"/>
                        <a:pt x="2161" y="2913"/>
                        <a:pt x="2206" y="2970"/>
                      </a:cubicBezTo>
                      <a:cubicBezTo>
                        <a:pt x="2214" y="2981"/>
                        <a:pt x="2218" y="2986"/>
                        <a:pt x="2218" y="2986"/>
                      </a:cubicBezTo>
                      <a:cubicBezTo>
                        <a:pt x="2217" y="2986"/>
                        <a:pt x="2161" y="2913"/>
                        <a:pt x="2161" y="2913"/>
                      </a:cubicBezTo>
                      <a:cubicBezTo>
                        <a:pt x="2161" y="2913"/>
                        <a:pt x="1890" y="2873"/>
                        <a:pt x="1782" y="2784"/>
                      </a:cubicBezTo>
                      <a:cubicBezTo>
                        <a:pt x="1771" y="2775"/>
                        <a:pt x="1764" y="2771"/>
                        <a:pt x="1759" y="2771"/>
                      </a:cubicBezTo>
                      <a:lnTo>
                        <a:pt x="1759" y="2771"/>
                      </a:lnTo>
                      <a:cubicBezTo>
                        <a:pt x="1720" y="2771"/>
                        <a:pt x="1923" y="3097"/>
                        <a:pt x="2283" y="3238"/>
                      </a:cubicBezTo>
                      <a:cubicBezTo>
                        <a:pt x="2684" y="3397"/>
                        <a:pt x="2829" y="3498"/>
                        <a:pt x="2941" y="3569"/>
                      </a:cubicBezTo>
                      <a:cubicBezTo>
                        <a:pt x="3041" y="3629"/>
                        <a:pt x="4198" y="4757"/>
                        <a:pt x="5004" y="4757"/>
                      </a:cubicBezTo>
                      <a:cubicBezTo>
                        <a:pt x="5123" y="4757"/>
                        <a:pt x="5234" y="4733"/>
                        <a:pt x="5332" y="4677"/>
                      </a:cubicBezTo>
                      <a:cubicBezTo>
                        <a:pt x="5332" y="4677"/>
                        <a:pt x="5729" y="3978"/>
                        <a:pt x="4495" y="3008"/>
                      </a:cubicBezTo>
                      <a:cubicBezTo>
                        <a:pt x="4495" y="3008"/>
                        <a:pt x="3978" y="2664"/>
                        <a:pt x="3907" y="2502"/>
                      </a:cubicBezTo>
                      <a:cubicBezTo>
                        <a:pt x="3841" y="2353"/>
                        <a:pt x="3336" y="1734"/>
                        <a:pt x="3254" y="1734"/>
                      </a:cubicBezTo>
                      <a:cubicBezTo>
                        <a:pt x="3247" y="1734"/>
                        <a:pt x="3244" y="1739"/>
                        <a:pt x="3243" y="1749"/>
                      </a:cubicBezTo>
                      <a:cubicBezTo>
                        <a:pt x="3243" y="1875"/>
                        <a:pt x="3238" y="2170"/>
                        <a:pt x="3238" y="2170"/>
                      </a:cubicBezTo>
                      <a:cubicBezTo>
                        <a:pt x="3238" y="2170"/>
                        <a:pt x="1678" y="1692"/>
                        <a:pt x="1444" y="1200"/>
                      </a:cubicBezTo>
                      <a:cubicBezTo>
                        <a:pt x="1444" y="1200"/>
                        <a:pt x="1382" y="1"/>
                        <a:pt x="125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9" name="Google Shape;1399;p35">
                  <a:extLst>
                    <a:ext uri="{FF2B5EF4-FFF2-40B4-BE49-F238E27FC236}">
                      <a16:creationId xmlns:a16="http://schemas.microsoft.com/office/drawing/2014/main" id="{CB27A236-F891-B46B-090C-803668D930BF}"/>
                    </a:ext>
                  </a:extLst>
                </p:cNvPr>
                <p:cNvSpPr/>
                <p:nvPr/>
              </p:nvSpPr>
              <p:spPr>
                <a:xfrm>
                  <a:off x="4683325" y="853650"/>
                  <a:ext cx="143200" cy="118925"/>
                </a:xfrm>
                <a:custGeom>
                  <a:avLst/>
                  <a:gdLst/>
                  <a:ahLst/>
                  <a:cxnLst/>
                  <a:rect l="l" t="t" r="r" b="b"/>
                  <a:pathLst>
                    <a:path w="5728" h="4757" extrusionOk="0">
                      <a:moveTo>
                        <a:pt x="1256" y="0"/>
                      </a:moveTo>
                      <a:cubicBezTo>
                        <a:pt x="1250" y="0"/>
                        <a:pt x="1243" y="3"/>
                        <a:pt x="1237" y="10"/>
                      </a:cubicBezTo>
                      <a:cubicBezTo>
                        <a:pt x="1098" y="139"/>
                        <a:pt x="1110" y="919"/>
                        <a:pt x="1026" y="919"/>
                      </a:cubicBezTo>
                      <a:cubicBezTo>
                        <a:pt x="1024" y="919"/>
                        <a:pt x="1023" y="919"/>
                        <a:pt x="1022" y="919"/>
                      </a:cubicBezTo>
                      <a:cubicBezTo>
                        <a:pt x="961" y="905"/>
                        <a:pt x="456" y="802"/>
                        <a:pt x="189" y="802"/>
                      </a:cubicBezTo>
                      <a:cubicBezTo>
                        <a:pt x="72" y="802"/>
                        <a:pt x="0" y="822"/>
                        <a:pt x="33" y="878"/>
                      </a:cubicBezTo>
                      <a:cubicBezTo>
                        <a:pt x="139" y="1062"/>
                        <a:pt x="1068" y="1156"/>
                        <a:pt x="1289" y="1347"/>
                      </a:cubicBezTo>
                      <a:cubicBezTo>
                        <a:pt x="1507" y="1536"/>
                        <a:pt x="2148" y="2884"/>
                        <a:pt x="2203" y="2966"/>
                      </a:cubicBezTo>
                      <a:lnTo>
                        <a:pt x="2203" y="2966"/>
                      </a:lnTo>
                      <a:cubicBezTo>
                        <a:pt x="2187" y="2944"/>
                        <a:pt x="2162" y="2911"/>
                        <a:pt x="2162" y="2911"/>
                      </a:cubicBezTo>
                      <a:cubicBezTo>
                        <a:pt x="2162" y="2911"/>
                        <a:pt x="1889" y="2871"/>
                        <a:pt x="1783" y="2782"/>
                      </a:cubicBezTo>
                      <a:cubicBezTo>
                        <a:pt x="1772" y="2773"/>
                        <a:pt x="1764" y="2769"/>
                        <a:pt x="1759" y="2769"/>
                      </a:cubicBezTo>
                      <a:cubicBezTo>
                        <a:pt x="1719" y="2769"/>
                        <a:pt x="1922" y="3097"/>
                        <a:pt x="2283" y="3238"/>
                      </a:cubicBezTo>
                      <a:cubicBezTo>
                        <a:pt x="2683" y="3395"/>
                        <a:pt x="2828" y="3498"/>
                        <a:pt x="2942" y="3567"/>
                      </a:cubicBezTo>
                      <a:cubicBezTo>
                        <a:pt x="3040" y="3629"/>
                        <a:pt x="4197" y="4756"/>
                        <a:pt x="5003" y="4756"/>
                      </a:cubicBezTo>
                      <a:cubicBezTo>
                        <a:pt x="5122" y="4756"/>
                        <a:pt x="5233" y="4732"/>
                        <a:pt x="5332" y="4676"/>
                      </a:cubicBezTo>
                      <a:cubicBezTo>
                        <a:pt x="5332" y="4676"/>
                        <a:pt x="5728" y="3976"/>
                        <a:pt x="4494" y="3008"/>
                      </a:cubicBezTo>
                      <a:cubicBezTo>
                        <a:pt x="4494" y="3008"/>
                        <a:pt x="3978" y="2663"/>
                        <a:pt x="3906" y="2501"/>
                      </a:cubicBezTo>
                      <a:cubicBezTo>
                        <a:pt x="3840" y="2352"/>
                        <a:pt x="3336" y="1733"/>
                        <a:pt x="3255" y="1733"/>
                      </a:cubicBezTo>
                      <a:cubicBezTo>
                        <a:pt x="3248" y="1733"/>
                        <a:pt x="3244" y="1738"/>
                        <a:pt x="3244" y="1748"/>
                      </a:cubicBezTo>
                      <a:cubicBezTo>
                        <a:pt x="3243" y="1875"/>
                        <a:pt x="3238" y="2168"/>
                        <a:pt x="3238" y="2168"/>
                      </a:cubicBezTo>
                      <a:cubicBezTo>
                        <a:pt x="3238" y="2168"/>
                        <a:pt x="1679" y="1691"/>
                        <a:pt x="1445" y="1200"/>
                      </a:cubicBezTo>
                      <a:cubicBezTo>
                        <a:pt x="1445" y="1200"/>
                        <a:pt x="1383"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0" name="Google Shape;1400;p35">
                  <a:extLst>
                    <a:ext uri="{FF2B5EF4-FFF2-40B4-BE49-F238E27FC236}">
                      <a16:creationId xmlns:a16="http://schemas.microsoft.com/office/drawing/2014/main" id="{7F72B5AB-3378-3B0F-9B17-BA2F6F1BEAAD}"/>
                    </a:ext>
                  </a:extLst>
                </p:cNvPr>
                <p:cNvSpPr/>
                <p:nvPr/>
              </p:nvSpPr>
              <p:spPr>
                <a:xfrm>
                  <a:off x="5047725" y="877325"/>
                  <a:ext cx="169200" cy="117050"/>
                </a:xfrm>
                <a:custGeom>
                  <a:avLst/>
                  <a:gdLst/>
                  <a:ahLst/>
                  <a:cxnLst/>
                  <a:rect l="l" t="t" r="r" b="b"/>
                  <a:pathLst>
                    <a:path w="6768" h="4682" extrusionOk="0">
                      <a:moveTo>
                        <a:pt x="931" y="1"/>
                      </a:moveTo>
                      <a:cubicBezTo>
                        <a:pt x="871" y="1"/>
                        <a:pt x="1075" y="1146"/>
                        <a:pt x="1075" y="1146"/>
                      </a:cubicBezTo>
                      <a:cubicBezTo>
                        <a:pt x="891" y="1586"/>
                        <a:pt x="246" y="1787"/>
                        <a:pt x="38" y="1993"/>
                      </a:cubicBezTo>
                      <a:cubicBezTo>
                        <a:pt x="1" y="2029"/>
                        <a:pt x="12" y="2044"/>
                        <a:pt x="59" y="2044"/>
                      </a:cubicBezTo>
                      <a:cubicBezTo>
                        <a:pt x="246" y="2044"/>
                        <a:pt x="996" y="1811"/>
                        <a:pt x="1467" y="1811"/>
                      </a:cubicBezTo>
                      <a:cubicBezTo>
                        <a:pt x="1540" y="1811"/>
                        <a:pt x="1606" y="1816"/>
                        <a:pt x="1662" y="1829"/>
                      </a:cubicBezTo>
                      <a:cubicBezTo>
                        <a:pt x="2176" y="1947"/>
                        <a:pt x="3111" y="3096"/>
                        <a:pt x="3250" y="3165"/>
                      </a:cubicBezTo>
                      <a:cubicBezTo>
                        <a:pt x="3387" y="3235"/>
                        <a:pt x="2985" y="3467"/>
                        <a:pt x="2753" y="3506"/>
                      </a:cubicBezTo>
                      <a:cubicBezTo>
                        <a:pt x="2520" y="3545"/>
                        <a:pt x="3532" y="3722"/>
                        <a:pt x="3774" y="3758"/>
                      </a:cubicBezTo>
                      <a:cubicBezTo>
                        <a:pt x="4016" y="3795"/>
                        <a:pt x="5641" y="4510"/>
                        <a:pt x="6124" y="4650"/>
                      </a:cubicBezTo>
                      <a:cubicBezTo>
                        <a:pt x="6199" y="4672"/>
                        <a:pt x="6265" y="4681"/>
                        <a:pt x="6323" y="4681"/>
                      </a:cubicBezTo>
                      <a:cubicBezTo>
                        <a:pt x="6643" y="4681"/>
                        <a:pt x="6735" y="4396"/>
                        <a:pt x="6749" y="4265"/>
                      </a:cubicBezTo>
                      <a:cubicBezTo>
                        <a:pt x="6768" y="4109"/>
                        <a:pt x="6716" y="3895"/>
                        <a:pt x="6580" y="3685"/>
                      </a:cubicBezTo>
                      <a:cubicBezTo>
                        <a:pt x="6442" y="3477"/>
                        <a:pt x="6041" y="2890"/>
                        <a:pt x="4876" y="2080"/>
                      </a:cubicBezTo>
                      <a:cubicBezTo>
                        <a:pt x="4633" y="1911"/>
                        <a:pt x="4102" y="1492"/>
                        <a:pt x="3860" y="1491"/>
                      </a:cubicBezTo>
                      <a:lnTo>
                        <a:pt x="3860" y="1491"/>
                      </a:lnTo>
                      <a:cubicBezTo>
                        <a:pt x="3860" y="1491"/>
                        <a:pt x="3932" y="1736"/>
                        <a:pt x="3814" y="1777"/>
                      </a:cubicBezTo>
                      <a:cubicBezTo>
                        <a:pt x="3805" y="1780"/>
                        <a:pt x="3786" y="1782"/>
                        <a:pt x="3758" y="1782"/>
                      </a:cubicBezTo>
                      <a:cubicBezTo>
                        <a:pt x="3417" y="1782"/>
                        <a:pt x="1784" y="1567"/>
                        <a:pt x="1647" y="1466"/>
                      </a:cubicBezTo>
                      <a:cubicBezTo>
                        <a:pt x="1499" y="1359"/>
                        <a:pt x="1002" y="36"/>
                        <a:pt x="934" y="1"/>
                      </a:cubicBezTo>
                      <a:cubicBezTo>
                        <a:pt x="933" y="1"/>
                        <a:pt x="932" y="1"/>
                        <a:pt x="93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1" name="Google Shape;1401;p35">
                  <a:extLst>
                    <a:ext uri="{FF2B5EF4-FFF2-40B4-BE49-F238E27FC236}">
                      <a16:creationId xmlns:a16="http://schemas.microsoft.com/office/drawing/2014/main" id="{E965EC56-94BD-9AF6-FC36-CEA4D5AB9810}"/>
                    </a:ext>
                  </a:extLst>
                </p:cNvPr>
                <p:cNvSpPr/>
                <p:nvPr/>
              </p:nvSpPr>
              <p:spPr>
                <a:xfrm>
                  <a:off x="5406287" y="1567713"/>
                  <a:ext cx="166200" cy="66625"/>
                </a:xfrm>
                <a:custGeom>
                  <a:avLst/>
                  <a:gdLst/>
                  <a:ahLst/>
                  <a:cxnLst/>
                  <a:rect l="l" t="t" r="r" b="b"/>
                  <a:pathLst>
                    <a:path w="6648" h="2665" extrusionOk="0">
                      <a:moveTo>
                        <a:pt x="4534" y="0"/>
                      </a:moveTo>
                      <a:cubicBezTo>
                        <a:pt x="4357" y="0"/>
                        <a:pt x="4163" y="6"/>
                        <a:pt x="3950" y="20"/>
                      </a:cubicBezTo>
                      <a:cubicBezTo>
                        <a:pt x="3689" y="36"/>
                        <a:pt x="3090" y="38"/>
                        <a:pt x="2921" y="169"/>
                      </a:cubicBezTo>
                      <a:cubicBezTo>
                        <a:pt x="2921" y="169"/>
                        <a:pt x="3105" y="301"/>
                        <a:pt x="3046" y="394"/>
                      </a:cubicBezTo>
                      <a:cubicBezTo>
                        <a:pt x="2987" y="486"/>
                        <a:pt x="1532" y="1366"/>
                        <a:pt x="1370" y="1372"/>
                      </a:cubicBezTo>
                      <a:cubicBezTo>
                        <a:pt x="1369" y="1372"/>
                        <a:pt x="1368" y="1372"/>
                        <a:pt x="1367" y="1372"/>
                      </a:cubicBezTo>
                      <a:cubicBezTo>
                        <a:pt x="1197" y="1372"/>
                        <a:pt x="158" y="748"/>
                        <a:pt x="70" y="748"/>
                      </a:cubicBezTo>
                      <a:cubicBezTo>
                        <a:pt x="69" y="748"/>
                        <a:pt x="68" y="748"/>
                        <a:pt x="67" y="748"/>
                      </a:cubicBezTo>
                      <a:cubicBezTo>
                        <a:pt x="0" y="761"/>
                        <a:pt x="795" y="1463"/>
                        <a:pt x="795" y="1463"/>
                      </a:cubicBezTo>
                      <a:cubicBezTo>
                        <a:pt x="910" y="1872"/>
                        <a:pt x="572" y="2366"/>
                        <a:pt x="541" y="2624"/>
                      </a:cubicBezTo>
                      <a:cubicBezTo>
                        <a:pt x="538" y="2652"/>
                        <a:pt x="543" y="2664"/>
                        <a:pt x="554" y="2664"/>
                      </a:cubicBezTo>
                      <a:cubicBezTo>
                        <a:pt x="647" y="2664"/>
                        <a:pt x="1203" y="1796"/>
                        <a:pt x="1580" y="1616"/>
                      </a:cubicBezTo>
                      <a:cubicBezTo>
                        <a:pt x="1693" y="1562"/>
                        <a:pt x="1866" y="1543"/>
                        <a:pt x="2063" y="1543"/>
                      </a:cubicBezTo>
                      <a:cubicBezTo>
                        <a:pt x="2570" y="1543"/>
                        <a:pt x="3229" y="1671"/>
                        <a:pt x="3393" y="1671"/>
                      </a:cubicBezTo>
                      <a:cubicBezTo>
                        <a:pt x="3404" y="1671"/>
                        <a:pt x="3413" y="1670"/>
                        <a:pt x="3419" y="1669"/>
                      </a:cubicBezTo>
                      <a:cubicBezTo>
                        <a:pt x="3424" y="1668"/>
                        <a:pt x="3428" y="1668"/>
                        <a:pt x="3432" y="1668"/>
                      </a:cubicBezTo>
                      <a:cubicBezTo>
                        <a:pt x="3543" y="1668"/>
                        <a:pt x="3397" y="2030"/>
                        <a:pt x="3262" y="2180"/>
                      </a:cubicBezTo>
                      <a:cubicBezTo>
                        <a:pt x="3241" y="2203"/>
                        <a:pt x="3241" y="2213"/>
                        <a:pt x="3257" y="2213"/>
                      </a:cubicBezTo>
                      <a:cubicBezTo>
                        <a:pt x="3346" y="2213"/>
                        <a:pt x="3951" y="1885"/>
                        <a:pt x="4110" y="1793"/>
                      </a:cubicBezTo>
                      <a:cubicBezTo>
                        <a:pt x="4298" y="1685"/>
                        <a:pt x="5821" y="1285"/>
                        <a:pt x="6234" y="1117"/>
                      </a:cubicBezTo>
                      <a:cubicBezTo>
                        <a:pt x="6647" y="950"/>
                        <a:pt x="6530" y="623"/>
                        <a:pt x="6457" y="505"/>
                      </a:cubicBezTo>
                      <a:cubicBezTo>
                        <a:pt x="6384" y="387"/>
                        <a:pt x="6229" y="266"/>
                        <a:pt x="6020" y="197"/>
                      </a:cubicBezTo>
                      <a:cubicBezTo>
                        <a:pt x="5845" y="139"/>
                        <a:pt x="5399" y="0"/>
                        <a:pt x="453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2" name="Google Shape;1402;p35">
                  <a:extLst>
                    <a:ext uri="{FF2B5EF4-FFF2-40B4-BE49-F238E27FC236}">
                      <a16:creationId xmlns:a16="http://schemas.microsoft.com/office/drawing/2014/main" id="{C7C46DF8-E705-CEE1-A5B0-AB347193D554}"/>
                    </a:ext>
                  </a:extLst>
                </p:cNvPr>
                <p:cNvSpPr/>
                <p:nvPr/>
              </p:nvSpPr>
              <p:spPr>
                <a:xfrm>
                  <a:off x="4921975" y="573750"/>
                  <a:ext cx="76775" cy="94925"/>
                </a:xfrm>
                <a:custGeom>
                  <a:avLst/>
                  <a:gdLst/>
                  <a:ahLst/>
                  <a:cxnLst/>
                  <a:rect l="l" t="t" r="r" b="b"/>
                  <a:pathLst>
                    <a:path w="3071" h="3797" extrusionOk="0">
                      <a:moveTo>
                        <a:pt x="901" y="0"/>
                      </a:moveTo>
                      <a:cubicBezTo>
                        <a:pt x="823" y="0"/>
                        <a:pt x="611" y="594"/>
                        <a:pt x="611" y="594"/>
                      </a:cubicBezTo>
                      <a:cubicBezTo>
                        <a:pt x="589" y="611"/>
                        <a:pt x="547" y="616"/>
                        <a:pt x="496" y="616"/>
                      </a:cubicBezTo>
                      <a:cubicBezTo>
                        <a:pt x="419" y="616"/>
                        <a:pt x="321" y="604"/>
                        <a:pt x="238" y="604"/>
                      </a:cubicBezTo>
                      <a:cubicBezTo>
                        <a:pt x="165" y="604"/>
                        <a:pt x="104" y="613"/>
                        <a:pt x="77" y="647"/>
                      </a:cubicBezTo>
                      <a:cubicBezTo>
                        <a:pt x="1" y="743"/>
                        <a:pt x="361" y="742"/>
                        <a:pt x="729" y="906"/>
                      </a:cubicBezTo>
                      <a:cubicBezTo>
                        <a:pt x="1098" y="1069"/>
                        <a:pt x="1223" y="2055"/>
                        <a:pt x="1184" y="2122"/>
                      </a:cubicBezTo>
                      <a:cubicBezTo>
                        <a:pt x="1169" y="2150"/>
                        <a:pt x="1105" y="2157"/>
                        <a:pt x="1034" y="2157"/>
                      </a:cubicBezTo>
                      <a:cubicBezTo>
                        <a:pt x="949" y="2157"/>
                        <a:pt x="855" y="2147"/>
                        <a:pt x="820" y="2147"/>
                      </a:cubicBezTo>
                      <a:cubicBezTo>
                        <a:pt x="814" y="2147"/>
                        <a:pt x="810" y="2147"/>
                        <a:pt x="808" y="2148"/>
                      </a:cubicBezTo>
                      <a:cubicBezTo>
                        <a:pt x="784" y="2155"/>
                        <a:pt x="1046" y="2398"/>
                        <a:pt x="1302" y="2441"/>
                      </a:cubicBezTo>
                      <a:cubicBezTo>
                        <a:pt x="1558" y="2484"/>
                        <a:pt x="1598" y="2628"/>
                        <a:pt x="1598" y="2628"/>
                      </a:cubicBezTo>
                      <a:cubicBezTo>
                        <a:pt x="1816" y="3210"/>
                        <a:pt x="2768" y="3796"/>
                        <a:pt x="2928" y="3796"/>
                      </a:cubicBezTo>
                      <a:cubicBezTo>
                        <a:pt x="2931" y="3796"/>
                        <a:pt x="2933" y="3796"/>
                        <a:pt x="2935" y="3796"/>
                      </a:cubicBezTo>
                      <a:cubicBezTo>
                        <a:pt x="3070" y="3774"/>
                        <a:pt x="3018" y="3168"/>
                        <a:pt x="2928" y="2800"/>
                      </a:cubicBezTo>
                      <a:lnTo>
                        <a:pt x="2928" y="2801"/>
                      </a:lnTo>
                      <a:cubicBezTo>
                        <a:pt x="2881" y="2611"/>
                        <a:pt x="2659" y="2306"/>
                        <a:pt x="2407" y="2026"/>
                      </a:cubicBezTo>
                      <a:cubicBezTo>
                        <a:pt x="2397" y="1894"/>
                        <a:pt x="2373" y="1728"/>
                        <a:pt x="2346" y="1683"/>
                      </a:cubicBezTo>
                      <a:cubicBezTo>
                        <a:pt x="2341" y="1675"/>
                        <a:pt x="2334" y="1671"/>
                        <a:pt x="2326" y="1671"/>
                      </a:cubicBezTo>
                      <a:cubicBezTo>
                        <a:pt x="2293" y="1671"/>
                        <a:pt x="2238" y="1731"/>
                        <a:pt x="2187" y="1795"/>
                      </a:cubicBezTo>
                      <a:cubicBezTo>
                        <a:pt x="2024" y="1630"/>
                        <a:pt x="1864" y="1491"/>
                        <a:pt x="1748" y="1415"/>
                      </a:cubicBezTo>
                      <a:cubicBezTo>
                        <a:pt x="1400" y="1184"/>
                        <a:pt x="1181" y="1137"/>
                        <a:pt x="1005" y="847"/>
                      </a:cubicBezTo>
                      <a:cubicBezTo>
                        <a:pt x="829" y="556"/>
                        <a:pt x="979" y="52"/>
                        <a:pt x="910" y="3"/>
                      </a:cubicBezTo>
                      <a:cubicBezTo>
                        <a:pt x="907" y="1"/>
                        <a:pt x="904" y="0"/>
                        <a:pt x="90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3" name="Google Shape;1403;p35">
                  <a:extLst>
                    <a:ext uri="{FF2B5EF4-FFF2-40B4-BE49-F238E27FC236}">
                      <a16:creationId xmlns:a16="http://schemas.microsoft.com/office/drawing/2014/main" id="{9B80B60D-5C83-9E99-4B1E-685A20027734}"/>
                    </a:ext>
                  </a:extLst>
                </p:cNvPr>
                <p:cNvSpPr/>
                <p:nvPr/>
              </p:nvSpPr>
              <p:spPr>
                <a:xfrm>
                  <a:off x="5250250" y="582425"/>
                  <a:ext cx="49975" cy="105000"/>
                </a:xfrm>
                <a:custGeom>
                  <a:avLst/>
                  <a:gdLst/>
                  <a:ahLst/>
                  <a:cxnLst/>
                  <a:rect l="l" t="t" r="r" b="b"/>
                  <a:pathLst>
                    <a:path w="1999" h="4200" extrusionOk="0">
                      <a:moveTo>
                        <a:pt x="979" y="0"/>
                      </a:moveTo>
                      <a:cubicBezTo>
                        <a:pt x="857" y="0"/>
                        <a:pt x="1075" y="285"/>
                        <a:pt x="1171" y="675"/>
                      </a:cubicBezTo>
                      <a:cubicBezTo>
                        <a:pt x="1266" y="1066"/>
                        <a:pt x="560" y="1766"/>
                        <a:pt x="485" y="1777"/>
                      </a:cubicBezTo>
                      <a:cubicBezTo>
                        <a:pt x="483" y="1777"/>
                        <a:pt x="482" y="1777"/>
                        <a:pt x="480" y="1777"/>
                      </a:cubicBezTo>
                      <a:cubicBezTo>
                        <a:pt x="403" y="1777"/>
                        <a:pt x="256" y="1508"/>
                        <a:pt x="236" y="1495"/>
                      </a:cubicBezTo>
                      <a:cubicBezTo>
                        <a:pt x="235" y="1495"/>
                        <a:pt x="235" y="1494"/>
                        <a:pt x="234" y="1494"/>
                      </a:cubicBezTo>
                      <a:lnTo>
                        <a:pt x="234" y="1494"/>
                      </a:lnTo>
                      <a:cubicBezTo>
                        <a:pt x="212" y="1494"/>
                        <a:pt x="184" y="1840"/>
                        <a:pt x="304" y="2066"/>
                      </a:cubicBezTo>
                      <a:cubicBezTo>
                        <a:pt x="425" y="2295"/>
                        <a:pt x="335" y="2415"/>
                        <a:pt x="335" y="2415"/>
                      </a:cubicBezTo>
                      <a:cubicBezTo>
                        <a:pt x="0" y="2950"/>
                        <a:pt x="127" y="4093"/>
                        <a:pt x="226" y="4186"/>
                      </a:cubicBezTo>
                      <a:cubicBezTo>
                        <a:pt x="235" y="4195"/>
                        <a:pt x="249" y="4199"/>
                        <a:pt x="265" y="4199"/>
                      </a:cubicBezTo>
                      <a:cubicBezTo>
                        <a:pt x="411" y="4199"/>
                        <a:pt x="797" y="3840"/>
                        <a:pt x="1010" y="3574"/>
                      </a:cubicBezTo>
                      <a:cubicBezTo>
                        <a:pt x="1132" y="3420"/>
                        <a:pt x="1237" y="3059"/>
                        <a:pt x="1306" y="2687"/>
                      </a:cubicBezTo>
                      <a:cubicBezTo>
                        <a:pt x="1405" y="2599"/>
                        <a:pt x="1521" y="2479"/>
                        <a:pt x="1540" y="2431"/>
                      </a:cubicBezTo>
                      <a:cubicBezTo>
                        <a:pt x="1558" y="2385"/>
                        <a:pt x="1458" y="2374"/>
                        <a:pt x="1356" y="2373"/>
                      </a:cubicBezTo>
                      <a:cubicBezTo>
                        <a:pt x="1386" y="2142"/>
                        <a:pt x="1398" y="1931"/>
                        <a:pt x="1388" y="1792"/>
                      </a:cubicBezTo>
                      <a:cubicBezTo>
                        <a:pt x="1359" y="1376"/>
                        <a:pt x="1262" y="1174"/>
                        <a:pt x="1386" y="858"/>
                      </a:cubicBezTo>
                      <a:cubicBezTo>
                        <a:pt x="1509" y="541"/>
                        <a:pt x="1999" y="353"/>
                        <a:pt x="1996" y="268"/>
                      </a:cubicBezTo>
                      <a:cubicBezTo>
                        <a:pt x="1996" y="253"/>
                        <a:pt x="1977" y="247"/>
                        <a:pt x="1945" y="247"/>
                      </a:cubicBezTo>
                      <a:cubicBezTo>
                        <a:pt x="1792" y="247"/>
                        <a:pt x="1346" y="392"/>
                        <a:pt x="1346" y="392"/>
                      </a:cubicBezTo>
                      <a:cubicBezTo>
                        <a:pt x="1242" y="363"/>
                        <a:pt x="1104" y="3"/>
                        <a:pt x="980" y="0"/>
                      </a:cubicBezTo>
                      <a:cubicBezTo>
                        <a:pt x="980" y="0"/>
                        <a:pt x="979" y="0"/>
                        <a:pt x="97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4" name="Google Shape;1404;p35">
                  <a:extLst>
                    <a:ext uri="{FF2B5EF4-FFF2-40B4-BE49-F238E27FC236}">
                      <a16:creationId xmlns:a16="http://schemas.microsoft.com/office/drawing/2014/main" id="{7AD5E99C-090C-1A50-9419-DF21D6A08B67}"/>
                    </a:ext>
                  </a:extLst>
                </p:cNvPr>
                <p:cNvSpPr/>
                <p:nvPr/>
              </p:nvSpPr>
              <p:spPr>
                <a:xfrm>
                  <a:off x="5043975" y="1067525"/>
                  <a:ext cx="106850" cy="47550"/>
                </a:xfrm>
                <a:custGeom>
                  <a:avLst/>
                  <a:gdLst/>
                  <a:ahLst/>
                  <a:cxnLst/>
                  <a:rect l="l" t="t" r="r" b="b"/>
                  <a:pathLst>
                    <a:path w="4274" h="1902" extrusionOk="0">
                      <a:moveTo>
                        <a:pt x="275" y="0"/>
                      </a:moveTo>
                      <a:cubicBezTo>
                        <a:pt x="275" y="0"/>
                        <a:pt x="275" y="0"/>
                        <a:pt x="274" y="0"/>
                      </a:cubicBezTo>
                      <a:cubicBezTo>
                        <a:pt x="189" y="1"/>
                        <a:pt x="393" y="651"/>
                        <a:pt x="393" y="651"/>
                      </a:cubicBezTo>
                      <a:cubicBezTo>
                        <a:pt x="365" y="754"/>
                        <a:pt x="3" y="892"/>
                        <a:pt x="1" y="1016"/>
                      </a:cubicBezTo>
                      <a:cubicBezTo>
                        <a:pt x="0" y="1042"/>
                        <a:pt x="13" y="1053"/>
                        <a:pt x="36" y="1053"/>
                      </a:cubicBezTo>
                      <a:cubicBezTo>
                        <a:pt x="124" y="1053"/>
                        <a:pt x="367" y="902"/>
                        <a:pt x="676" y="829"/>
                      </a:cubicBezTo>
                      <a:cubicBezTo>
                        <a:pt x="700" y="823"/>
                        <a:pt x="725" y="820"/>
                        <a:pt x="751" y="820"/>
                      </a:cubicBezTo>
                      <a:cubicBezTo>
                        <a:pt x="1150" y="820"/>
                        <a:pt x="1763" y="1452"/>
                        <a:pt x="1774" y="1523"/>
                      </a:cubicBezTo>
                      <a:cubicBezTo>
                        <a:pt x="1784" y="1599"/>
                        <a:pt x="1503" y="1750"/>
                        <a:pt x="1489" y="1771"/>
                      </a:cubicBezTo>
                      <a:cubicBezTo>
                        <a:pt x="1483" y="1780"/>
                        <a:pt x="1549" y="1792"/>
                        <a:pt x="1645" y="1792"/>
                      </a:cubicBezTo>
                      <a:cubicBezTo>
                        <a:pt x="1765" y="1792"/>
                        <a:pt x="1932" y="1773"/>
                        <a:pt x="2060" y="1706"/>
                      </a:cubicBezTo>
                      <a:cubicBezTo>
                        <a:pt x="2152" y="1659"/>
                        <a:pt x="2226" y="1644"/>
                        <a:pt x="2282" y="1644"/>
                      </a:cubicBezTo>
                      <a:cubicBezTo>
                        <a:pt x="2366" y="1644"/>
                        <a:pt x="2409" y="1677"/>
                        <a:pt x="2409" y="1677"/>
                      </a:cubicBezTo>
                      <a:cubicBezTo>
                        <a:pt x="2678" y="1847"/>
                        <a:pt x="3100" y="1902"/>
                        <a:pt x="3466" y="1902"/>
                      </a:cubicBezTo>
                      <a:cubicBezTo>
                        <a:pt x="3827" y="1902"/>
                        <a:pt x="4133" y="1848"/>
                        <a:pt x="4180" y="1799"/>
                      </a:cubicBezTo>
                      <a:cubicBezTo>
                        <a:pt x="4274" y="1700"/>
                        <a:pt x="3867" y="1248"/>
                        <a:pt x="3573" y="1011"/>
                      </a:cubicBezTo>
                      <a:cubicBezTo>
                        <a:pt x="3421" y="888"/>
                        <a:pt x="3060" y="779"/>
                        <a:pt x="2690" y="708"/>
                      </a:cubicBezTo>
                      <a:cubicBezTo>
                        <a:pt x="2601" y="608"/>
                        <a:pt x="2482" y="490"/>
                        <a:pt x="2435" y="472"/>
                      </a:cubicBezTo>
                      <a:cubicBezTo>
                        <a:pt x="2431" y="470"/>
                        <a:pt x="2428" y="470"/>
                        <a:pt x="2424" y="470"/>
                      </a:cubicBezTo>
                      <a:cubicBezTo>
                        <a:pt x="2387" y="470"/>
                        <a:pt x="2378" y="563"/>
                        <a:pt x="2376" y="656"/>
                      </a:cubicBezTo>
                      <a:cubicBezTo>
                        <a:pt x="2193" y="631"/>
                        <a:pt x="2022" y="616"/>
                        <a:pt x="1890" y="616"/>
                      </a:cubicBezTo>
                      <a:cubicBezTo>
                        <a:pt x="1855" y="616"/>
                        <a:pt x="1824" y="617"/>
                        <a:pt x="1795" y="619"/>
                      </a:cubicBezTo>
                      <a:cubicBezTo>
                        <a:pt x="1536" y="635"/>
                        <a:pt x="1359" y="679"/>
                        <a:pt x="1187" y="679"/>
                      </a:cubicBezTo>
                      <a:cubicBezTo>
                        <a:pt x="1082" y="679"/>
                        <a:pt x="979" y="663"/>
                        <a:pt x="860" y="616"/>
                      </a:cubicBezTo>
                      <a:cubicBezTo>
                        <a:pt x="545" y="490"/>
                        <a:pt x="361" y="0"/>
                        <a:pt x="27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5" name="Google Shape;1405;p35">
                  <a:extLst>
                    <a:ext uri="{FF2B5EF4-FFF2-40B4-BE49-F238E27FC236}">
                      <a16:creationId xmlns:a16="http://schemas.microsoft.com/office/drawing/2014/main" id="{687D6F9C-253A-93B9-7269-2071E99EDB37}"/>
                    </a:ext>
                  </a:extLst>
                </p:cNvPr>
                <p:cNvSpPr/>
                <p:nvPr/>
              </p:nvSpPr>
              <p:spPr>
                <a:xfrm>
                  <a:off x="4698350" y="1109175"/>
                  <a:ext cx="108675" cy="38850"/>
                </a:xfrm>
                <a:custGeom>
                  <a:avLst/>
                  <a:gdLst/>
                  <a:ahLst/>
                  <a:cxnLst/>
                  <a:rect l="l" t="t" r="r" b="b"/>
                  <a:pathLst>
                    <a:path w="4347" h="1554" extrusionOk="0">
                      <a:moveTo>
                        <a:pt x="127" y="0"/>
                      </a:moveTo>
                      <a:cubicBezTo>
                        <a:pt x="125" y="0"/>
                        <a:pt x="123" y="1"/>
                        <a:pt x="122" y="1"/>
                      </a:cubicBezTo>
                      <a:cubicBezTo>
                        <a:pt x="37" y="17"/>
                        <a:pt x="347" y="622"/>
                        <a:pt x="347" y="622"/>
                      </a:cubicBezTo>
                      <a:cubicBezTo>
                        <a:pt x="335" y="730"/>
                        <a:pt x="0" y="925"/>
                        <a:pt x="19" y="1047"/>
                      </a:cubicBezTo>
                      <a:cubicBezTo>
                        <a:pt x="22" y="1069"/>
                        <a:pt x="33" y="1079"/>
                        <a:pt x="50" y="1079"/>
                      </a:cubicBezTo>
                      <a:cubicBezTo>
                        <a:pt x="129" y="1079"/>
                        <a:pt x="349" y="879"/>
                        <a:pt x="654" y="751"/>
                      </a:cubicBezTo>
                      <a:cubicBezTo>
                        <a:pt x="697" y="733"/>
                        <a:pt x="747" y="725"/>
                        <a:pt x="800" y="725"/>
                      </a:cubicBezTo>
                      <a:cubicBezTo>
                        <a:pt x="1202" y="725"/>
                        <a:pt x="1831" y="1191"/>
                        <a:pt x="1852" y="1255"/>
                      </a:cubicBezTo>
                      <a:cubicBezTo>
                        <a:pt x="1875" y="1328"/>
                        <a:pt x="1621" y="1523"/>
                        <a:pt x="1611" y="1546"/>
                      </a:cubicBezTo>
                      <a:cubicBezTo>
                        <a:pt x="1609" y="1551"/>
                        <a:pt x="1622" y="1554"/>
                        <a:pt x="1647" y="1554"/>
                      </a:cubicBezTo>
                      <a:cubicBezTo>
                        <a:pt x="1741" y="1554"/>
                        <a:pt x="2000" y="1513"/>
                        <a:pt x="2165" y="1389"/>
                      </a:cubicBezTo>
                      <a:cubicBezTo>
                        <a:pt x="2274" y="1306"/>
                        <a:pt x="2362" y="1287"/>
                        <a:pt x="2421" y="1287"/>
                      </a:cubicBezTo>
                      <a:cubicBezTo>
                        <a:pt x="2474" y="1287"/>
                        <a:pt x="2504" y="1302"/>
                        <a:pt x="2504" y="1302"/>
                      </a:cubicBezTo>
                      <a:cubicBezTo>
                        <a:pt x="2664" y="1370"/>
                        <a:pt x="2863" y="1395"/>
                        <a:pt x="3069" y="1395"/>
                      </a:cubicBezTo>
                      <a:cubicBezTo>
                        <a:pt x="3616" y="1395"/>
                        <a:pt x="4214" y="1213"/>
                        <a:pt x="4270" y="1131"/>
                      </a:cubicBezTo>
                      <a:cubicBezTo>
                        <a:pt x="4347" y="1017"/>
                        <a:pt x="3871" y="640"/>
                        <a:pt x="3542" y="454"/>
                      </a:cubicBezTo>
                      <a:cubicBezTo>
                        <a:pt x="3371" y="357"/>
                        <a:pt x="2997" y="310"/>
                        <a:pt x="2621" y="301"/>
                      </a:cubicBezTo>
                      <a:cubicBezTo>
                        <a:pt x="2518" y="218"/>
                        <a:pt x="2380" y="121"/>
                        <a:pt x="2331" y="110"/>
                      </a:cubicBezTo>
                      <a:cubicBezTo>
                        <a:pt x="2328" y="109"/>
                        <a:pt x="2326" y="109"/>
                        <a:pt x="2324" y="109"/>
                      </a:cubicBezTo>
                      <a:cubicBezTo>
                        <a:pt x="2282" y="109"/>
                        <a:pt x="2288" y="205"/>
                        <a:pt x="2302" y="301"/>
                      </a:cubicBezTo>
                      <a:cubicBezTo>
                        <a:pt x="2069" y="308"/>
                        <a:pt x="1859" y="328"/>
                        <a:pt x="1724" y="360"/>
                      </a:cubicBezTo>
                      <a:cubicBezTo>
                        <a:pt x="1400" y="436"/>
                        <a:pt x="1218" y="531"/>
                        <a:pt x="990" y="531"/>
                      </a:cubicBezTo>
                      <a:cubicBezTo>
                        <a:pt x="931" y="531"/>
                        <a:pt x="869" y="525"/>
                        <a:pt x="800" y="510"/>
                      </a:cubicBezTo>
                      <a:cubicBezTo>
                        <a:pt x="475" y="441"/>
                        <a:pt x="216" y="0"/>
                        <a:pt x="12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6" name="Google Shape;1406;p35">
                  <a:extLst>
                    <a:ext uri="{FF2B5EF4-FFF2-40B4-BE49-F238E27FC236}">
                      <a16:creationId xmlns:a16="http://schemas.microsoft.com/office/drawing/2014/main" id="{9DD03590-3883-A900-FE8C-468BE85A142F}"/>
                    </a:ext>
                  </a:extLst>
                </p:cNvPr>
                <p:cNvSpPr/>
                <p:nvPr/>
              </p:nvSpPr>
              <p:spPr>
                <a:xfrm>
                  <a:off x="4927850" y="1026925"/>
                  <a:ext cx="81850" cy="36450"/>
                </a:xfrm>
                <a:custGeom>
                  <a:avLst/>
                  <a:gdLst/>
                  <a:ahLst/>
                  <a:cxnLst/>
                  <a:rect l="l" t="t" r="r" b="b"/>
                  <a:pathLst>
                    <a:path w="3274" h="1458" extrusionOk="0">
                      <a:moveTo>
                        <a:pt x="212" y="1"/>
                      </a:moveTo>
                      <a:cubicBezTo>
                        <a:pt x="212" y="1"/>
                        <a:pt x="212" y="1"/>
                        <a:pt x="211" y="1"/>
                      </a:cubicBezTo>
                      <a:cubicBezTo>
                        <a:pt x="146" y="2"/>
                        <a:pt x="303" y="500"/>
                        <a:pt x="303" y="500"/>
                      </a:cubicBezTo>
                      <a:cubicBezTo>
                        <a:pt x="281" y="579"/>
                        <a:pt x="3" y="684"/>
                        <a:pt x="1" y="778"/>
                      </a:cubicBezTo>
                      <a:cubicBezTo>
                        <a:pt x="1" y="799"/>
                        <a:pt x="10" y="807"/>
                        <a:pt x="29" y="807"/>
                      </a:cubicBezTo>
                      <a:cubicBezTo>
                        <a:pt x="96" y="807"/>
                        <a:pt x="283" y="692"/>
                        <a:pt x="519" y="636"/>
                      </a:cubicBezTo>
                      <a:cubicBezTo>
                        <a:pt x="537" y="632"/>
                        <a:pt x="556" y="629"/>
                        <a:pt x="577" y="629"/>
                      </a:cubicBezTo>
                      <a:cubicBezTo>
                        <a:pt x="883" y="629"/>
                        <a:pt x="1351" y="1113"/>
                        <a:pt x="1359" y="1167"/>
                      </a:cubicBezTo>
                      <a:cubicBezTo>
                        <a:pt x="1368" y="1225"/>
                        <a:pt x="1153" y="1341"/>
                        <a:pt x="1141" y="1357"/>
                      </a:cubicBezTo>
                      <a:cubicBezTo>
                        <a:pt x="1136" y="1364"/>
                        <a:pt x="1188" y="1373"/>
                        <a:pt x="1262" y="1373"/>
                      </a:cubicBezTo>
                      <a:cubicBezTo>
                        <a:pt x="1354" y="1373"/>
                        <a:pt x="1481"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8" y="775"/>
                      </a:cubicBezTo>
                      <a:cubicBezTo>
                        <a:pt x="2621" y="681"/>
                        <a:pt x="2344" y="598"/>
                        <a:pt x="2060" y="543"/>
                      </a:cubicBezTo>
                      <a:cubicBezTo>
                        <a:pt x="1993" y="468"/>
                        <a:pt x="1902" y="377"/>
                        <a:pt x="1866" y="362"/>
                      </a:cubicBezTo>
                      <a:cubicBezTo>
                        <a:pt x="1863" y="361"/>
                        <a:pt x="1860" y="361"/>
                        <a:pt x="1858" y="361"/>
                      </a:cubicBezTo>
                      <a:cubicBezTo>
                        <a:pt x="1829" y="361"/>
                        <a:pt x="1822" y="432"/>
                        <a:pt x="1820" y="503"/>
                      </a:cubicBezTo>
                      <a:cubicBezTo>
                        <a:pt x="1680" y="484"/>
                        <a:pt x="1549" y="473"/>
                        <a:pt x="1448" y="473"/>
                      </a:cubicBezTo>
                      <a:cubicBezTo>
                        <a:pt x="1422" y="473"/>
                        <a:pt x="1397" y="473"/>
                        <a:pt x="1375" y="475"/>
                      </a:cubicBezTo>
                      <a:cubicBezTo>
                        <a:pt x="1178" y="488"/>
                        <a:pt x="1043" y="521"/>
                        <a:pt x="911" y="521"/>
                      </a:cubicBezTo>
                      <a:cubicBezTo>
                        <a:pt x="831" y="521"/>
                        <a:pt x="752" y="509"/>
                        <a:pt x="660" y="473"/>
                      </a:cubicBezTo>
                      <a:cubicBezTo>
                        <a:pt x="419" y="376"/>
                        <a:pt x="278"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7" name="Google Shape;1407;p35">
                  <a:extLst>
                    <a:ext uri="{FF2B5EF4-FFF2-40B4-BE49-F238E27FC236}">
                      <a16:creationId xmlns:a16="http://schemas.microsoft.com/office/drawing/2014/main" id="{07AD0F55-6C1E-FB98-DE66-C71599D36D62}"/>
                    </a:ext>
                  </a:extLst>
                </p:cNvPr>
                <p:cNvSpPr/>
                <p:nvPr/>
              </p:nvSpPr>
              <p:spPr>
                <a:xfrm>
                  <a:off x="4699450" y="1005625"/>
                  <a:ext cx="81850" cy="36450"/>
                </a:xfrm>
                <a:custGeom>
                  <a:avLst/>
                  <a:gdLst/>
                  <a:ahLst/>
                  <a:cxnLst/>
                  <a:rect l="l" t="t" r="r" b="b"/>
                  <a:pathLst>
                    <a:path w="3274" h="1458" extrusionOk="0">
                      <a:moveTo>
                        <a:pt x="212" y="1"/>
                      </a:moveTo>
                      <a:cubicBezTo>
                        <a:pt x="212" y="1"/>
                        <a:pt x="211" y="1"/>
                        <a:pt x="211" y="1"/>
                      </a:cubicBezTo>
                      <a:cubicBezTo>
                        <a:pt x="145" y="2"/>
                        <a:pt x="302" y="500"/>
                        <a:pt x="302" y="500"/>
                      </a:cubicBezTo>
                      <a:cubicBezTo>
                        <a:pt x="279" y="579"/>
                        <a:pt x="3" y="683"/>
                        <a:pt x="1" y="778"/>
                      </a:cubicBezTo>
                      <a:cubicBezTo>
                        <a:pt x="1" y="798"/>
                        <a:pt x="10" y="807"/>
                        <a:pt x="28" y="807"/>
                      </a:cubicBezTo>
                      <a:cubicBezTo>
                        <a:pt x="95" y="807"/>
                        <a:pt x="281" y="691"/>
                        <a:pt x="518" y="635"/>
                      </a:cubicBezTo>
                      <a:cubicBezTo>
                        <a:pt x="537" y="631"/>
                        <a:pt x="556" y="629"/>
                        <a:pt x="575" y="629"/>
                      </a:cubicBezTo>
                      <a:cubicBezTo>
                        <a:pt x="881" y="629"/>
                        <a:pt x="1351" y="1113"/>
                        <a:pt x="1359" y="1167"/>
                      </a:cubicBezTo>
                      <a:cubicBezTo>
                        <a:pt x="1367" y="1225"/>
                        <a:pt x="1151" y="1341"/>
                        <a:pt x="1141" y="1357"/>
                      </a:cubicBezTo>
                      <a:cubicBezTo>
                        <a:pt x="1136" y="1364"/>
                        <a:pt x="1187" y="1373"/>
                        <a:pt x="1261" y="1373"/>
                      </a:cubicBezTo>
                      <a:cubicBezTo>
                        <a:pt x="1353" y="1373"/>
                        <a:pt x="1480"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7" y="775"/>
                      </a:cubicBezTo>
                      <a:lnTo>
                        <a:pt x="2736" y="775"/>
                      </a:lnTo>
                      <a:cubicBezTo>
                        <a:pt x="2620" y="681"/>
                        <a:pt x="2344" y="598"/>
                        <a:pt x="2060" y="543"/>
                      </a:cubicBezTo>
                      <a:cubicBezTo>
                        <a:pt x="1993" y="466"/>
                        <a:pt x="1902" y="377"/>
                        <a:pt x="1866" y="362"/>
                      </a:cubicBezTo>
                      <a:cubicBezTo>
                        <a:pt x="1863" y="361"/>
                        <a:pt x="1860" y="361"/>
                        <a:pt x="1857" y="361"/>
                      </a:cubicBezTo>
                      <a:cubicBezTo>
                        <a:pt x="1828" y="361"/>
                        <a:pt x="1821" y="432"/>
                        <a:pt x="1820" y="504"/>
                      </a:cubicBezTo>
                      <a:cubicBezTo>
                        <a:pt x="1679" y="484"/>
                        <a:pt x="1549" y="473"/>
                        <a:pt x="1448" y="473"/>
                      </a:cubicBezTo>
                      <a:cubicBezTo>
                        <a:pt x="1421" y="473"/>
                        <a:pt x="1397" y="474"/>
                        <a:pt x="1375" y="475"/>
                      </a:cubicBezTo>
                      <a:cubicBezTo>
                        <a:pt x="1177" y="487"/>
                        <a:pt x="1042" y="520"/>
                        <a:pt x="911" y="520"/>
                      </a:cubicBezTo>
                      <a:cubicBezTo>
                        <a:pt x="830" y="520"/>
                        <a:pt x="751" y="508"/>
                        <a:pt x="660" y="471"/>
                      </a:cubicBezTo>
                      <a:cubicBezTo>
                        <a:pt x="419" y="376"/>
                        <a:pt x="277"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8" name="Google Shape;1408;p35">
                  <a:extLst>
                    <a:ext uri="{FF2B5EF4-FFF2-40B4-BE49-F238E27FC236}">
                      <a16:creationId xmlns:a16="http://schemas.microsoft.com/office/drawing/2014/main" id="{62C7BF91-E218-C8CF-EFA8-52319A2E5702}"/>
                    </a:ext>
                  </a:extLst>
                </p:cNvPr>
                <p:cNvSpPr/>
                <p:nvPr/>
              </p:nvSpPr>
              <p:spPr>
                <a:xfrm>
                  <a:off x="5046975" y="532325"/>
                  <a:ext cx="54075" cy="106000"/>
                </a:xfrm>
                <a:custGeom>
                  <a:avLst/>
                  <a:gdLst/>
                  <a:ahLst/>
                  <a:cxnLst/>
                  <a:rect l="l" t="t" r="r" b="b"/>
                  <a:pathLst>
                    <a:path w="2163" h="4240" extrusionOk="0">
                      <a:moveTo>
                        <a:pt x="1081" y="1"/>
                      </a:moveTo>
                      <a:cubicBezTo>
                        <a:pt x="995" y="1"/>
                        <a:pt x="629" y="476"/>
                        <a:pt x="629" y="476"/>
                      </a:cubicBezTo>
                      <a:cubicBezTo>
                        <a:pt x="621" y="479"/>
                        <a:pt x="612" y="480"/>
                        <a:pt x="602" y="480"/>
                      </a:cubicBezTo>
                      <a:cubicBezTo>
                        <a:pt x="497" y="480"/>
                        <a:pt x="279" y="348"/>
                        <a:pt x="158" y="348"/>
                      </a:cubicBezTo>
                      <a:cubicBezTo>
                        <a:pt x="137" y="348"/>
                        <a:pt x="119" y="352"/>
                        <a:pt x="105" y="361"/>
                      </a:cubicBezTo>
                      <a:cubicBezTo>
                        <a:pt x="1" y="430"/>
                        <a:pt x="344" y="541"/>
                        <a:pt x="643" y="809"/>
                      </a:cubicBezTo>
                      <a:cubicBezTo>
                        <a:pt x="943" y="1078"/>
                        <a:pt x="756" y="2055"/>
                        <a:pt x="700" y="2107"/>
                      </a:cubicBezTo>
                      <a:cubicBezTo>
                        <a:pt x="692" y="2115"/>
                        <a:pt x="678" y="2118"/>
                        <a:pt x="661" y="2118"/>
                      </a:cubicBezTo>
                      <a:cubicBezTo>
                        <a:pt x="564" y="2118"/>
                        <a:pt x="356" y="2014"/>
                        <a:pt x="335" y="2014"/>
                      </a:cubicBezTo>
                      <a:lnTo>
                        <a:pt x="335" y="2014"/>
                      </a:lnTo>
                      <a:cubicBezTo>
                        <a:pt x="309" y="2014"/>
                        <a:pt x="484" y="2326"/>
                        <a:pt x="714" y="2446"/>
                      </a:cubicBezTo>
                      <a:cubicBezTo>
                        <a:pt x="944" y="2568"/>
                        <a:pt x="937" y="2716"/>
                        <a:pt x="937" y="2716"/>
                      </a:cubicBezTo>
                      <a:cubicBezTo>
                        <a:pt x="964" y="3348"/>
                        <a:pt x="1713" y="4218"/>
                        <a:pt x="1848" y="4239"/>
                      </a:cubicBezTo>
                      <a:cubicBezTo>
                        <a:pt x="1851" y="4240"/>
                        <a:pt x="1853" y="4240"/>
                        <a:pt x="1855" y="4240"/>
                      </a:cubicBezTo>
                      <a:cubicBezTo>
                        <a:pt x="1988" y="4240"/>
                        <a:pt x="2121" y="3662"/>
                        <a:pt x="2149" y="3292"/>
                      </a:cubicBezTo>
                      <a:cubicBezTo>
                        <a:pt x="2163" y="3096"/>
                        <a:pt x="2045" y="2739"/>
                        <a:pt x="1893" y="2393"/>
                      </a:cubicBezTo>
                      <a:cubicBezTo>
                        <a:pt x="1924" y="2264"/>
                        <a:pt x="1952" y="2100"/>
                        <a:pt x="1941" y="2049"/>
                      </a:cubicBezTo>
                      <a:cubicBezTo>
                        <a:pt x="1938" y="2035"/>
                        <a:pt x="1928" y="2029"/>
                        <a:pt x="1914" y="2029"/>
                      </a:cubicBezTo>
                      <a:cubicBezTo>
                        <a:pt x="1879" y="2029"/>
                        <a:pt x="1816" y="2065"/>
                        <a:pt x="1755" y="2106"/>
                      </a:cubicBezTo>
                      <a:cubicBezTo>
                        <a:pt x="1650" y="1899"/>
                        <a:pt x="1541" y="1717"/>
                        <a:pt x="1455" y="1608"/>
                      </a:cubicBezTo>
                      <a:cubicBezTo>
                        <a:pt x="1195" y="1281"/>
                        <a:pt x="1001" y="1170"/>
                        <a:pt x="925" y="839"/>
                      </a:cubicBezTo>
                      <a:cubicBezTo>
                        <a:pt x="847" y="508"/>
                        <a:pt x="1145" y="75"/>
                        <a:pt x="1094" y="7"/>
                      </a:cubicBezTo>
                      <a:cubicBezTo>
                        <a:pt x="1091" y="3"/>
                        <a:pt x="1087" y="1"/>
                        <a:pt x="108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9" name="Google Shape;1409;p35">
                  <a:extLst>
                    <a:ext uri="{FF2B5EF4-FFF2-40B4-BE49-F238E27FC236}">
                      <a16:creationId xmlns:a16="http://schemas.microsoft.com/office/drawing/2014/main" id="{17327178-4ADE-C340-5185-834CC422033A}"/>
                    </a:ext>
                  </a:extLst>
                </p:cNvPr>
                <p:cNvSpPr/>
                <p:nvPr/>
              </p:nvSpPr>
              <p:spPr>
                <a:xfrm>
                  <a:off x="5078800" y="753625"/>
                  <a:ext cx="57775" cy="71400"/>
                </a:xfrm>
                <a:custGeom>
                  <a:avLst/>
                  <a:gdLst/>
                  <a:ahLst/>
                  <a:cxnLst/>
                  <a:rect l="l" t="t" r="r" b="b"/>
                  <a:pathLst>
                    <a:path w="2311" h="2856" extrusionOk="0">
                      <a:moveTo>
                        <a:pt x="678" y="0"/>
                      </a:moveTo>
                      <a:cubicBezTo>
                        <a:pt x="619" y="0"/>
                        <a:pt x="460" y="447"/>
                        <a:pt x="460" y="447"/>
                      </a:cubicBezTo>
                      <a:cubicBezTo>
                        <a:pt x="443" y="459"/>
                        <a:pt x="412" y="463"/>
                        <a:pt x="374" y="463"/>
                      </a:cubicBezTo>
                      <a:cubicBezTo>
                        <a:pt x="317" y="463"/>
                        <a:pt x="243" y="455"/>
                        <a:pt x="181" y="455"/>
                      </a:cubicBezTo>
                      <a:cubicBezTo>
                        <a:pt x="126" y="455"/>
                        <a:pt x="79" y="461"/>
                        <a:pt x="59" y="487"/>
                      </a:cubicBezTo>
                      <a:cubicBezTo>
                        <a:pt x="1" y="560"/>
                        <a:pt x="272" y="558"/>
                        <a:pt x="549" y="681"/>
                      </a:cubicBezTo>
                      <a:cubicBezTo>
                        <a:pt x="825" y="805"/>
                        <a:pt x="920" y="1547"/>
                        <a:pt x="892" y="1597"/>
                      </a:cubicBezTo>
                      <a:cubicBezTo>
                        <a:pt x="881" y="1618"/>
                        <a:pt x="833" y="1623"/>
                        <a:pt x="780" y="1623"/>
                      </a:cubicBezTo>
                      <a:cubicBezTo>
                        <a:pt x="715" y="1623"/>
                        <a:pt x="643" y="1615"/>
                        <a:pt x="617" y="1615"/>
                      </a:cubicBezTo>
                      <a:cubicBezTo>
                        <a:pt x="613" y="1615"/>
                        <a:pt x="610" y="1615"/>
                        <a:pt x="609" y="1616"/>
                      </a:cubicBezTo>
                      <a:cubicBezTo>
                        <a:pt x="590" y="1622"/>
                        <a:pt x="787" y="1804"/>
                        <a:pt x="980" y="1838"/>
                      </a:cubicBezTo>
                      <a:cubicBezTo>
                        <a:pt x="1173" y="1870"/>
                        <a:pt x="1203" y="1977"/>
                        <a:pt x="1203" y="1977"/>
                      </a:cubicBezTo>
                      <a:cubicBezTo>
                        <a:pt x="1366" y="2415"/>
                        <a:pt x="2081" y="2856"/>
                        <a:pt x="2203" y="2856"/>
                      </a:cubicBezTo>
                      <a:cubicBezTo>
                        <a:pt x="2206" y="2856"/>
                        <a:pt x="2208" y="2856"/>
                        <a:pt x="2210" y="2855"/>
                      </a:cubicBezTo>
                      <a:cubicBezTo>
                        <a:pt x="2310" y="2839"/>
                        <a:pt x="2272" y="2384"/>
                        <a:pt x="2204" y="2107"/>
                      </a:cubicBezTo>
                      <a:cubicBezTo>
                        <a:pt x="2169" y="1965"/>
                        <a:pt x="2001" y="1736"/>
                        <a:pt x="1811" y="1524"/>
                      </a:cubicBezTo>
                      <a:cubicBezTo>
                        <a:pt x="1804" y="1425"/>
                        <a:pt x="1786" y="1300"/>
                        <a:pt x="1767" y="1267"/>
                      </a:cubicBezTo>
                      <a:cubicBezTo>
                        <a:pt x="1763" y="1260"/>
                        <a:pt x="1757" y="1257"/>
                        <a:pt x="1751" y="1257"/>
                      </a:cubicBezTo>
                      <a:cubicBezTo>
                        <a:pt x="1726" y="1257"/>
                        <a:pt x="1685" y="1302"/>
                        <a:pt x="1646" y="1351"/>
                      </a:cubicBezTo>
                      <a:cubicBezTo>
                        <a:pt x="1523" y="1227"/>
                        <a:pt x="1402" y="1122"/>
                        <a:pt x="1316" y="1065"/>
                      </a:cubicBezTo>
                      <a:cubicBezTo>
                        <a:pt x="1053" y="891"/>
                        <a:pt x="889" y="856"/>
                        <a:pt x="756" y="638"/>
                      </a:cubicBezTo>
                      <a:cubicBezTo>
                        <a:pt x="624" y="418"/>
                        <a:pt x="738" y="40"/>
                        <a:pt x="684" y="2"/>
                      </a:cubicBezTo>
                      <a:cubicBezTo>
                        <a:pt x="682" y="1"/>
                        <a:pt x="680" y="0"/>
                        <a:pt x="67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0" name="Google Shape;1410;p35">
                  <a:extLst>
                    <a:ext uri="{FF2B5EF4-FFF2-40B4-BE49-F238E27FC236}">
                      <a16:creationId xmlns:a16="http://schemas.microsoft.com/office/drawing/2014/main" id="{CF1BD8F6-08EE-38BD-40ED-1CEF3694657A}"/>
                    </a:ext>
                  </a:extLst>
                </p:cNvPr>
                <p:cNvSpPr/>
                <p:nvPr/>
              </p:nvSpPr>
              <p:spPr>
                <a:xfrm>
                  <a:off x="5214848" y="1148023"/>
                  <a:ext cx="57775" cy="71450"/>
                </a:xfrm>
                <a:custGeom>
                  <a:avLst/>
                  <a:gdLst/>
                  <a:ahLst/>
                  <a:cxnLst/>
                  <a:rect l="l" t="t" r="r" b="b"/>
                  <a:pathLst>
                    <a:path w="2311" h="2858" extrusionOk="0">
                      <a:moveTo>
                        <a:pt x="678" y="1"/>
                      </a:moveTo>
                      <a:cubicBezTo>
                        <a:pt x="619" y="1"/>
                        <a:pt x="460" y="447"/>
                        <a:pt x="460" y="447"/>
                      </a:cubicBezTo>
                      <a:cubicBezTo>
                        <a:pt x="443" y="460"/>
                        <a:pt x="412" y="464"/>
                        <a:pt x="373" y="464"/>
                      </a:cubicBezTo>
                      <a:cubicBezTo>
                        <a:pt x="315" y="464"/>
                        <a:pt x="241" y="455"/>
                        <a:pt x="178" y="455"/>
                      </a:cubicBezTo>
                      <a:cubicBezTo>
                        <a:pt x="124" y="455"/>
                        <a:pt x="78" y="462"/>
                        <a:pt x="59" y="487"/>
                      </a:cubicBezTo>
                      <a:cubicBezTo>
                        <a:pt x="1" y="560"/>
                        <a:pt x="272" y="560"/>
                        <a:pt x="548" y="683"/>
                      </a:cubicBezTo>
                      <a:cubicBezTo>
                        <a:pt x="825" y="805"/>
                        <a:pt x="920" y="1547"/>
                        <a:pt x="891" y="1598"/>
                      </a:cubicBezTo>
                      <a:cubicBezTo>
                        <a:pt x="880" y="1619"/>
                        <a:pt x="833" y="1624"/>
                        <a:pt x="780" y="1624"/>
                      </a:cubicBezTo>
                      <a:cubicBezTo>
                        <a:pt x="715" y="1624"/>
                        <a:pt x="642" y="1616"/>
                        <a:pt x="617" y="1616"/>
                      </a:cubicBezTo>
                      <a:cubicBezTo>
                        <a:pt x="613" y="1616"/>
                        <a:pt x="610" y="1616"/>
                        <a:pt x="609" y="1616"/>
                      </a:cubicBezTo>
                      <a:cubicBezTo>
                        <a:pt x="590" y="1623"/>
                        <a:pt x="787" y="1806"/>
                        <a:pt x="980" y="1838"/>
                      </a:cubicBezTo>
                      <a:cubicBezTo>
                        <a:pt x="1173" y="1870"/>
                        <a:pt x="1203" y="1979"/>
                        <a:pt x="1203" y="1979"/>
                      </a:cubicBezTo>
                      <a:cubicBezTo>
                        <a:pt x="1366" y="2416"/>
                        <a:pt x="2083" y="2858"/>
                        <a:pt x="2203" y="2858"/>
                      </a:cubicBezTo>
                      <a:cubicBezTo>
                        <a:pt x="2205" y="2858"/>
                        <a:pt x="2207" y="2857"/>
                        <a:pt x="2209" y="2857"/>
                      </a:cubicBezTo>
                      <a:cubicBezTo>
                        <a:pt x="2310" y="2841"/>
                        <a:pt x="2272" y="2384"/>
                        <a:pt x="2204" y="2108"/>
                      </a:cubicBezTo>
                      <a:lnTo>
                        <a:pt x="2204" y="2109"/>
                      </a:lnTo>
                      <a:cubicBezTo>
                        <a:pt x="2168" y="1966"/>
                        <a:pt x="2001" y="1736"/>
                        <a:pt x="1811" y="1526"/>
                      </a:cubicBezTo>
                      <a:cubicBezTo>
                        <a:pt x="1804" y="1426"/>
                        <a:pt x="1785" y="1301"/>
                        <a:pt x="1765" y="1268"/>
                      </a:cubicBezTo>
                      <a:cubicBezTo>
                        <a:pt x="1762" y="1262"/>
                        <a:pt x="1756" y="1259"/>
                        <a:pt x="1750" y="1259"/>
                      </a:cubicBezTo>
                      <a:cubicBezTo>
                        <a:pt x="1725" y="1259"/>
                        <a:pt x="1684" y="1304"/>
                        <a:pt x="1646" y="1351"/>
                      </a:cubicBezTo>
                      <a:cubicBezTo>
                        <a:pt x="1523" y="1228"/>
                        <a:pt x="1402" y="1124"/>
                        <a:pt x="1315" y="1065"/>
                      </a:cubicBezTo>
                      <a:cubicBezTo>
                        <a:pt x="1053" y="892"/>
                        <a:pt x="889" y="857"/>
                        <a:pt x="756" y="638"/>
                      </a:cubicBezTo>
                      <a:cubicBezTo>
                        <a:pt x="624" y="419"/>
                        <a:pt x="738" y="41"/>
                        <a:pt x="684" y="3"/>
                      </a:cubicBezTo>
                      <a:cubicBezTo>
                        <a:pt x="682" y="1"/>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1" name="Google Shape;1411;p35">
                  <a:extLst>
                    <a:ext uri="{FF2B5EF4-FFF2-40B4-BE49-F238E27FC236}">
                      <a16:creationId xmlns:a16="http://schemas.microsoft.com/office/drawing/2014/main" id="{C2D27ED4-E717-492B-8701-E38A07B40B55}"/>
                    </a:ext>
                  </a:extLst>
                </p:cNvPr>
                <p:cNvSpPr/>
                <p:nvPr/>
              </p:nvSpPr>
              <p:spPr>
                <a:xfrm rot="-1680467">
                  <a:off x="5155801" y="1289850"/>
                  <a:ext cx="36376" cy="80751"/>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2" name="Google Shape;1412;p35">
                  <a:extLst>
                    <a:ext uri="{FF2B5EF4-FFF2-40B4-BE49-F238E27FC236}">
                      <a16:creationId xmlns:a16="http://schemas.microsoft.com/office/drawing/2014/main" id="{25A0EABD-63D6-1A9B-A19B-671C2E6DE5F6}"/>
                    </a:ext>
                  </a:extLst>
                </p:cNvPr>
                <p:cNvSpPr/>
                <p:nvPr/>
              </p:nvSpPr>
              <p:spPr>
                <a:xfrm>
                  <a:off x="5145190" y="1162051"/>
                  <a:ext cx="73850" cy="53300"/>
                </a:xfrm>
                <a:custGeom>
                  <a:avLst/>
                  <a:gdLst/>
                  <a:ahLst/>
                  <a:cxnLst/>
                  <a:rect l="l" t="t" r="r" b="b"/>
                  <a:pathLst>
                    <a:path w="2954" h="2132" extrusionOk="0">
                      <a:moveTo>
                        <a:pt x="418" y="0"/>
                      </a:moveTo>
                      <a:cubicBezTo>
                        <a:pt x="359" y="0"/>
                        <a:pt x="370" y="496"/>
                        <a:pt x="370" y="496"/>
                      </a:cubicBezTo>
                      <a:cubicBezTo>
                        <a:pt x="328" y="565"/>
                        <a:pt x="37" y="588"/>
                        <a:pt x="10" y="677"/>
                      </a:cubicBezTo>
                      <a:cubicBezTo>
                        <a:pt x="1" y="706"/>
                        <a:pt x="21" y="715"/>
                        <a:pt x="63" y="715"/>
                      </a:cubicBezTo>
                      <a:cubicBezTo>
                        <a:pt x="141" y="715"/>
                        <a:pt x="294" y="683"/>
                        <a:pt x="471" y="683"/>
                      </a:cubicBezTo>
                      <a:cubicBezTo>
                        <a:pt x="493" y="683"/>
                        <a:pt x="515" y="683"/>
                        <a:pt x="537" y="684"/>
                      </a:cubicBezTo>
                      <a:cubicBezTo>
                        <a:pt x="839" y="700"/>
                        <a:pt x="1192" y="1360"/>
                        <a:pt x="1184" y="1417"/>
                      </a:cubicBezTo>
                      <a:cubicBezTo>
                        <a:pt x="1176" y="1474"/>
                        <a:pt x="941" y="1524"/>
                        <a:pt x="926" y="1536"/>
                      </a:cubicBezTo>
                      <a:cubicBezTo>
                        <a:pt x="914" y="1545"/>
                        <a:pt x="1088" y="1618"/>
                        <a:pt x="1257" y="1618"/>
                      </a:cubicBezTo>
                      <a:cubicBezTo>
                        <a:pt x="1290" y="1618"/>
                        <a:pt x="1322" y="1615"/>
                        <a:pt x="1352" y="1609"/>
                      </a:cubicBezTo>
                      <a:cubicBezTo>
                        <a:pt x="1386" y="1602"/>
                        <a:pt x="1415" y="1600"/>
                        <a:pt x="1442" y="1600"/>
                      </a:cubicBezTo>
                      <a:cubicBezTo>
                        <a:pt x="1565" y="1600"/>
                        <a:pt x="1611" y="1661"/>
                        <a:pt x="1611" y="1661"/>
                      </a:cubicBezTo>
                      <a:cubicBezTo>
                        <a:pt x="1886" y="1973"/>
                        <a:pt x="2571" y="2132"/>
                        <a:pt x="2798" y="2132"/>
                      </a:cubicBezTo>
                      <a:cubicBezTo>
                        <a:pt x="2830" y="2132"/>
                        <a:pt x="2853" y="2128"/>
                        <a:pt x="2864" y="2122"/>
                      </a:cubicBezTo>
                      <a:cubicBezTo>
                        <a:pt x="2953" y="2071"/>
                        <a:pt x="2754" y="1659"/>
                        <a:pt x="2592" y="1425"/>
                      </a:cubicBezTo>
                      <a:cubicBezTo>
                        <a:pt x="2507" y="1303"/>
                        <a:pt x="2270" y="1150"/>
                        <a:pt x="2017" y="1020"/>
                      </a:cubicBezTo>
                      <a:cubicBezTo>
                        <a:pt x="1975" y="931"/>
                        <a:pt x="1913" y="820"/>
                        <a:pt x="1883" y="796"/>
                      </a:cubicBezTo>
                      <a:cubicBezTo>
                        <a:pt x="1880" y="793"/>
                        <a:pt x="1876" y="791"/>
                        <a:pt x="1872" y="791"/>
                      </a:cubicBezTo>
                      <a:cubicBezTo>
                        <a:pt x="1846" y="791"/>
                        <a:pt x="1821" y="853"/>
                        <a:pt x="1802" y="917"/>
                      </a:cubicBezTo>
                      <a:cubicBezTo>
                        <a:pt x="1642" y="845"/>
                        <a:pt x="1492" y="791"/>
                        <a:pt x="1389" y="768"/>
                      </a:cubicBezTo>
                      <a:cubicBezTo>
                        <a:pt x="1083" y="699"/>
                        <a:pt x="917" y="725"/>
                        <a:pt x="716" y="569"/>
                      </a:cubicBezTo>
                      <a:cubicBezTo>
                        <a:pt x="514" y="412"/>
                        <a:pt x="484" y="17"/>
                        <a:pt x="421" y="1"/>
                      </a:cubicBezTo>
                      <a:cubicBezTo>
                        <a:pt x="420" y="0"/>
                        <a:pt x="419" y="0"/>
                        <a:pt x="41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3" name="Google Shape;1413;p35">
                  <a:extLst>
                    <a:ext uri="{FF2B5EF4-FFF2-40B4-BE49-F238E27FC236}">
                      <a16:creationId xmlns:a16="http://schemas.microsoft.com/office/drawing/2014/main" id="{B2A2D696-D3D2-D2B7-2F74-C9F14F5BCF8D}"/>
                    </a:ext>
                  </a:extLst>
                </p:cNvPr>
                <p:cNvSpPr/>
                <p:nvPr/>
              </p:nvSpPr>
              <p:spPr>
                <a:xfrm rot="-1782476">
                  <a:off x="5243449" y="1346661"/>
                  <a:ext cx="55177" cy="87379"/>
                </a:xfrm>
                <a:custGeom>
                  <a:avLst/>
                  <a:gdLst/>
                  <a:ahLst/>
                  <a:cxnLst/>
                  <a:rect l="l" t="t" r="r" b="b"/>
                  <a:pathLst>
                    <a:path w="2207" h="3495" extrusionOk="0">
                      <a:moveTo>
                        <a:pt x="773" y="0"/>
                      </a:moveTo>
                      <a:cubicBezTo>
                        <a:pt x="710" y="0"/>
                        <a:pt x="497" y="503"/>
                        <a:pt x="497" y="503"/>
                      </a:cubicBezTo>
                      <a:cubicBezTo>
                        <a:pt x="483" y="513"/>
                        <a:pt x="462" y="517"/>
                        <a:pt x="436" y="517"/>
                      </a:cubicBezTo>
                      <a:cubicBezTo>
                        <a:pt x="360" y="517"/>
                        <a:pt x="243" y="485"/>
                        <a:pt x="158" y="485"/>
                      </a:cubicBezTo>
                      <a:cubicBezTo>
                        <a:pt x="119" y="485"/>
                        <a:pt x="86" y="492"/>
                        <a:pt x="68" y="512"/>
                      </a:cubicBezTo>
                      <a:cubicBezTo>
                        <a:pt x="0" y="593"/>
                        <a:pt x="286" y="617"/>
                        <a:pt x="566" y="788"/>
                      </a:cubicBezTo>
                      <a:cubicBezTo>
                        <a:pt x="846" y="958"/>
                        <a:pt x="867" y="1837"/>
                        <a:pt x="832" y="1893"/>
                      </a:cubicBezTo>
                      <a:cubicBezTo>
                        <a:pt x="821" y="1910"/>
                        <a:pt x="791" y="1916"/>
                        <a:pt x="754" y="1916"/>
                      </a:cubicBezTo>
                      <a:cubicBezTo>
                        <a:pt x="673" y="1916"/>
                        <a:pt x="557" y="1888"/>
                        <a:pt x="533" y="1888"/>
                      </a:cubicBezTo>
                      <a:cubicBezTo>
                        <a:pt x="532" y="1888"/>
                        <a:pt x="531" y="1888"/>
                        <a:pt x="530" y="1888"/>
                      </a:cubicBezTo>
                      <a:cubicBezTo>
                        <a:pt x="510" y="1894"/>
                        <a:pt x="700" y="2127"/>
                        <a:pt x="900" y="2183"/>
                      </a:cubicBezTo>
                      <a:cubicBezTo>
                        <a:pt x="1101" y="2240"/>
                        <a:pt x="1121" y="2370"/>
                        <a:pt x="1121" y="2370"/>
                      </a:cubicBezTo>
                      <a:cubicBezTo>
                        <a:pt x="1249" y="2903"/>
                        <a:pt x="1971" y="3494"/>
                        <a:pt x="2088" y="3494"/>
                      </a:cubicBezTo>
                      <a:cubicBezTo>
                        <a:pt x="2089" y="3494"/>
                        <a:pt x="2090" y="3494"/>
                        <a:pt x="2090" y="3494"/>
                      </a:cubicBezTo>
                      <a:cubicBezTo>
                        <a:pt x="2199" y="3484"/>
                        <a:pt x="2207" y="2945"/>
                        <a:pt x="2163" y="2616"/>
                      </a:cubicBezTo>
                      <a:cubicBezTo>
                        <a:pt x="2141" y="2445"/>
                        <a:pt x="1989" y="2160"/>
                        <a:pt x="1811" y="1895"/>
                      </a:cubicBezTo>
                      <a:cubicBezTo>
                        <a:pt x="1813" y="1778"/>
                        <a:pt x="1807" y="1630"/>
                        <a:pt x="1789" y="1589"/>
                      </a:cubicBezTo>
                      <a:cubicBezTo>
                        <a:pt x="1786" y="1581"/>
                        <a:pt x="1780" y="1577"/>
                        <a:pt x="1772" y="1577"/>
                      </a:cubicBezTo>
                      <a:cubicBezTo>
                        <a:pt x="1746" y="1577"/>
                        <a:pt x="1699" y="1625"/>
                        <a:pt x="1655" y="1676"/>
                      </a:cubicBezTo>
                      <a:cubicBezTo>
                        <a:pt x="1537" y="1519"/>
                        <a:pt x="1422" y="1385"/>
                        <a:pt x="1335" y="1310"/>
                      </a:cubicBezTo>
                      <a:cubicBezTo>
                        <a:pt x="1076" y="1082"/>
                        <a:pt x="907" y="1024"/>
                        <a:pt x="790" y="755"/>
                      </a:cubicBezTo>
                      <a:cubicBezTo>
                        <a:pt x="673" y="486"/>
                        <a:pt x="832" y="53"/>
                        <a:pt x="780" y="3"/>
                      </a:cubicBezTo>
                      <a:cubicBezTo>
                        <a:pt x="778" y="1"/>
                        <a:pt x="776" y="0"/>
                        <a:pt x="7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4" name="Google Shape;1414;p35">
                  <a:extLst>
                    <a:ext uri="{FF2B5EF4-FFF2-40B4-BE49-F238E27FC236}">
                      <a16:creationId xmlns:a16="http://schemas.microsoft.com/office/drawing/2014/main" id="{2BE78E6C-3C8F-9452-6CAC-C3D75D406F15}"/>
                    </a:ext>
                  </a:extLst>
                </p:cNvPr>
                <p:cNvSpPr/>
                <p:nvPr/>
              </p:nvSpPr>
              <p:spPr>
                <a:xfrm rot="-2459643">
                  <a:off x="5098825" y="1209787"/>
                  <a:ext cx="57777" cy="71452"/>
                </a:xfrm>
                <a:custGeom>
                  <a:avLst/>
                  <a:gdLst/>
                  <a:ahLst/>
                  <a:cxnLst/>
                  <a:rect l="l" t="t" r="r" b="b"/>
                  <a:pathLst>
                    <a:path w="2311" h="2858" extrusionOk="0">
                      <a:moveTo>
                        <a:pt x="678" y="1"/>
                      </a:moveTo>
                      <a:cubicBezTo>
                        <a:pt x="619" y="1"/>
                        <a:pt x="460" y="448"/>
                        <a:pt x="460" y="448"/>
                      </a:cubicBezTo>
                      <a:cubicBezTo>
                        <a:pt x="443" y="461"/>
                        <a:pt x="412" y="465"/>
                        <a:pt x="373" y="465"/>
                      </a:cubicBezTo>
                      <a:cubicBezTo>
                        <a:pt x="315" y="465"/>
                        <a:pt x="241" y="456"/>
                        <a:pt x="178" y="456"/>
                      </a:cubicBezTo>
                      <a:cubicBezTo>
                        <a:pt x="124" y="456"/>
                        <a:pt x="79" y="462"/>
                        <a:pt x="59" y="487"/>
                      </a:cubicBezTo>
                      <a:cubicBezTo>
                        <a:pt x="1" y="560"/>
                        <a:pt x="272" y="560"/>
                        <a:pt x="548" y="683"/>
                      </a:cubicBezTo>
                      <a:cubicBezTo>
                        <a:pt x="826" y="806"/>
                        <a:pt x="920" y="1547"/>
                        <a:pt x="891" y="1598"/>
                      </a:cubicBezTo>
                      <a:cubicBezTo>
                        <a:pt x="880" y="1619"/>
                        <a:pt x="832" y="1624"/>
                        <a:pt x="779" y="1624"/>
                      </a:cubicBezTo>
                      <a:cubicBezTo>
                        <a:pt x="715" y="1624"/>
                        <a:pt x="642" y="1616"/>
                        <a:pt x="616" y="1616"/>
                      </a:cubicBezTo>
                      <a:cubicBezTo>
                        <a:pt x="612" y="1616"/>
                        <a:pt x="609" y="1616"/>
                        <a:pt x="608" y="1617"/>
                      </a:cubicBezTo>
                      <a:cubicBezTo>
                        <a:pt x="590" y="1623"/>
                        <a:pt x="787" y="1806"/>
                        <a:pt x="980" y="1838"/>
                      </a:cubicBezTo>
                      <a:cubicBezTo>
                        <a:pt x="1173" y="1870"/>
                        <a:pt x="1203" y="1979"/>
                        <a:pt x="1203" y="1979"/>
                      </a:cubicBezTo>
                      <a:cubicBezTo>
                        <a:pt x="1366" y="2416"/>
                        <a:pt x="2083" y="2858"/>
                        <a:pt x="2203" y="2858"/>
                      </a:cubicBezTo>
                      <a:cubicBezTo>
                        <a:pt x="2205" y="2858"/>
                        <a:pt x="2207" y="2858"/>
                        <a:pt x="2209" y="2857"/>
                      </a:cubicBezTo>
                      <a:cubicBezTo>
                        <a:pt x="2310" y="2841"/>
                        <a:pt x="2272" y="2384"/>
                        <a:pt x="2204" y="2108"/>
                      </a:cubicBezTo>
                      <a:lnTo>
                        <a:pt x="2204" y="2109"/>
                      </a:lnTo>
                      <a:cubicBezTo>
                        <a:pt x="2169" y="1966"/>
                        <a:pt x="2001" y="1737"/>
                        <a:pt x="1811" y="1526"/>
                      </a:cubicBezTo>
                      <a:cubicBezTo>
                        <a:pt x="1804" y="1426"/>
                        <a:pt x="1786" y="1301"/>
                        <a:pt x="1767" y="1269"/>
                      </a:cubicBezTo>
                      <a:cubicBezTo>
                        <a:pt x="1763" y="1262"/>
                        <a:pt x="1757" y="1259"/>
                        <a:pt x="1751" y="1259"/>
                      </a:cubicBezTo>
                      <a:cubicBezTo>
                        <a:pt x="1726" y="1259"/>
                        <a:pt x="1685" y="1304"/>
                        <a:pt x="1646" y="1352"/>
                      </a:cubicBezTo>
                      <a:cubicBezTo>
                        <a:pt x="1523" y="1228"/>
                        <a:pt x="1403" y="1124"/>
                        <a:pt x="1316" y="1066"/>
                      </a:cubicBezTo>
                      <a:cubicBezTo>
                        <a:pt x="1053" y="892"/>
                        <a:pt x="889" y="858"/>
                        <a:pt x="756" y="638"/>
                      </a:cubicBezTo>
                      <a:cubicBezTo>
                        <a:pt x="624" y="419"/>
                        <a:pt x="738" y="40"/>
                        <a:pt x="684" y="3"/>
                      </a:cubicBezTo>
                      <a:cubicBezTo>
                        <a:pt x="682" y="2"/>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5" name="Google Shape;1415;p35">
                  <a:extLst>
                    <a:ext uri="{FF2B5EF4-FFF2-40B4-BE49-F238E27FC236}">
                      <a16:creationId xmlns:a16="http://schemas.microsoft.com/office/drawing/2014/main" id="{41418992-4F3C-D7E2-06F8-0E6F249B774F}"/>
                    </a:ext>
                  </a:extLst>
                </p:cNvPr>
                <p:cNvSpPr/>
                <p:nvPr/>
              </p:nvSpPr>
              <p:spPr>
                <a:xfrm rot="-4098874">
                  <a:off x="5557894" y="1453356"/>
                  <a:ext cx="70948" cy="143371"/>
                </a:xfrm>
                <a:custGeom>
                  <a:avLst/>
                  <a:gdLst/>
                  <a:ahLst/>
                  <a:cxnLst/>
                  <a:rect l="l" t="t" r="r" b="b"/>
                  <a:pathLst>
                    <a:path w="2838" h="5735" extrusionOk="0">
                      <a:moveTo>
                        <a:pt x="1468" y="0"/>
                      </a:moveTo>
                      <a:cubicBezTo>
                        <a:pt x="1351" y="0"/>
                        <a:pt x="844" y="629"/>
                        <a:pt x="844" y="629"/>
                      </a:cubicBezTo>
                      <a:cubicBezTo>
                        <a:pt x="835" y="632"/>
                        <a:pt x="824" y="634"/>
                        <a:pt x="812" y="634"/>
                      </a:cubicBezTo>
                      <a:cubicBezTo>
                        <a:pt x="672" y="634"/>
                        <a:pt x="375" y="443"/>
                        <a:pt x="210" y="443"/>
                      </a:cubicBezTo>
                      <a:cubicBezTo>
                        <a:pt x="184" y="443"/>
                        <a:pt x="160" y="448"/>
                        <a:pt x="142" y="459"/>
                      </a:cubicBezTo>
                      <a:cubicBezTo>
                        <a:pt x="1" y="549"/>
                        <a:pt x="459" y="707"/>
                        <a:pt x="855" y="1079"/>
                      </a:cubicBezTo>
                      <a:cubicBezTo>
                        <a:pt x="1252" y="1449"/>
                        <a:pt x="973" y="2759"/>
                        <a:pt x="896" y="2828"/>
                      </a:cubicBezTo>
                      <a:cubicBezTo>
                        <a:pt x="885" y="2838"/>
                        <a:pt x="868" y="2842"/>
                        <a:pt x="846" y="2842"/>
                      </a:cubicBezTo>
                      <a:cubicBezTo>
                        <a:pt x="716" y="2842"/>
                        <a:pt x="434" y="2693"/>
                        <a:pt x="406" y="2692"/>
                      </a:cubicBezTo>
                      <a:lnTo>
                        <a:pt x="406" y="2692"/>
                      </a:lnTo>
                      <a:cubicBezTo>
                        <a:pt x="371" y="2692"/>
                        <a:pt x="596" y="3117"/>
                        <a:pt x="904" y="3286"/>
                      </a:cubicBezTo>
                      <a:cubicBezTo>
                        <a:pt x="1211" y="3455"/>
                        <a:pt x="1197" y="3655"/>
                        <a:pt x="1197" y="3655"/>
                      </a:cubicBezTo>
                      <a:cubicBezTo>
                        <a:pt x="1216" y="4506"/>
                        <a:pt x="2200" y="5701"/>
                        <a:pt x="2381" y="5733"/>
                      </a:cubicBezTo>
                      <a:cubicBezTo>
                        <a:pt x="2384" y="5734"/>
                        <a:pt x="2388" y="5734"/>
                        <a:pt x="2392" y="5734"/>
                      </a:cubicBezTo>
                      <a:cubicBezTo>
                        <a:pt x="2570" y="5734"/>
                        <a:pt x="2766" y="4962"/>
                        <a:pt x="2813" y="4465"/>
                      </a:cubicBezTo>
                      <a:cubicBezTo>
                        <a:pt x="2838" y="4203"/>
                        <a:pt x="2689" y="3716"/>
                        <a:pt x="2494" y="3248"/>
                      </a:cubicBezTo>
                      <a:cubicBezTo>
                        <a:pt x="2539" y="3075"/>
                        <a:pt x="2581" y="2853"/>
                        <a:pt x="2568" y="2785"/>
                      </a:cubicBezTo>
                      <a:cubicBezTo>
                        <a:pt x="2564" y="2766"/>
                        <a:pt x="2550" y="2757"/>
                        <a:pt x="2531" y="2757"/>
                      </a:cubicBezTo>
                      <a:cubicBezTo>
                        <a:pt x="2483" y="2757"/>
                        <a:pt x="2399" y="2804"/>
                        <a:pt x="2318" y="2855"/>
                      </a:cubicBezTo>
                      <a:cubicBezTo>
                        <a:pt x="2180" y="2574"/>
                        <a:pt x="2039" y="2327"/>
                        <a:pt x="1926" y="2177"/>
                      </a:cubicBezTo>
                      <a:cubicBezTo>
                        <a:pt x="1585" y="1730"/>
                        <a:pt x="1328" y="1574"/>
                        <a:pt x="1233" y="1126"/>
                      </a:cubicBezTo>
                      <a:cubicBezTo>
                        <a:pt x="1138" y="677"/>
                        <a:pt x="1552" y="104"/>
                        <a:pt x="1486" y="9"/>
                      </a:cubicBezTo>
                      <a:cubicBezTo>
                        <a:pt x="1482" y="3"/>
                        <a:pt x="1476" y="0"/>
                        <a:pt x="14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6" name="Google Shape;1416;p35">
                  <a:extLst>
                    <a:ext uri="{FF2B5EF4-FFF2-40B4-BE49-F238E27FC236}">
                      <a16:creationId xmlns:a16="http://schemas.microsoft.com/office/drawing/2014/main" id="{DEAF032F-A190-8396-B8E3-2DCCB93783C4}"/>
                    </a:ext>
                  </a:extLst>
                </p:cNvPr>
                <p:cNvSpPr/>
                <p:nvPr/>
              </p:nvSpPr>
              <p:spPr>
                <a:xfrm rot="-2700000">
                  <a:off x="5414479" y="1460953"/>
                  <a:ext cx="54349" cy="94624"/>
                </a:xfrm>
                <a:custGeom>
                  <a:avLst/>
                  <a:gdLst/>
                  <a:ahLst/>
                  <a:cxnLst/>
                  <a:rect l="l" t="t" r="r" b="b"/>
                  <a:pathLst>
                    <a:path w="2174" h="3785" extrusionOk="0">
                      <a:moveTo>
                        <a:pt x="1127" y="1"/>
                      </a:moveTo>
                      <a:cubicBezTo>
                        <a:pt x="1025" y="1"/>
                        <a:pt x="649" y="320"/>
                        <a:pt x="649" y="320"/>
                      </a:cubicBezTo>
                      <a:cubicBezTo>
                        <a:pt x="647" y="320"/>
                        <a:pt x="645" y="320"/>
                        <a:pt x="642" y="320"/>
                      </a:cubicBezTo>
                      <a:cubicBezTo>
                        <a:pt x="537" y="320"/>
                        <a:pt x="260" y="115"/>
                        <a:pt x="136" y="115"/>
                      </a:cubicBezTo>
                      <a:cubicBezTo>
                        <a:pt x="126" y="115"/>
                        <a:pt x="117" y="117"/>
                        <a:pt x="109" y="119"/>
                      </a:cubicBezTo>
                      <a:cubicBezTo>
                        <a:pt x="1" y="158"/>
                        <a:pt x="352" y="320"/>
                        <a:pt x="657" y="608"/>
                      </a:cubicBezTo>
                      <a:cubicBezTo>
                        <a:pt x="961" y="898"/>
                        <a:pt x="741" y="1698"/>
                        <a:pt x="682" y="1732"/>
                      </a:cubicBezTo>
                      <a:cubicBezTo>
                        <a:pt x="676" y="1734"/>
                        <a:pt x="670" y="1736"/>
                        <a:pt x="661" y="1736"/>
                      </a:cubicBezTo>
                      <a:cubicBezTo>
                        <a:pt x="573" y="1736"/>
                        <a:pt x="328" y="1585"/>
                        <a:pt x="304" y="1580"/>
                      </a:cubicBezTo>
                      <a:cubicBezTo>
                        <a:pt x="304" y="1580"/>
                        <a:pt x="303" y="1580"/>
                        <a:pt x="303" y="1580"/>
                      </a:cubicBezTo>
                      <a:lnTo>
                        <a:pt x="303" y="1580"/>
                      </a:lnTo>
                      <a:cubicBezTo>
                        <a:pt x="279" y="1580"/>
                        <a:pt x="451" y="1878"/>
                        <a:pt x="685" y="2025"/>
                      </a:cubicBezTo>
                      <a:cubicBezTo>
                        <a:pt x="922" y="2172"/>
                        <a:pt x="911" y="2299"/>
                        <a:pt x="911" y="2299"/>
                      </a:cubicBezTo>
                      <a:cubicBezTo>
                        <a:pt x="922" y="2845"/>
                        <a:pt x="1676" y="3738"/>
                        <a:pt x="1816" y="3782"/>
                      </a:cubicBezTo>
                      <a:cubicBezTo>
                        <a:pt x="1822" y="3784"/>
                        <a:pt x="1828" y="3785"/>
                        <a:pt x="1834" y="3785"/>
                      </a:cubicBezTo>
                      <a:cubicBezTo>
                        <a:pt x="1968" y="3785"/>
                        <a:pt x="2116" y="3333"/>
                        <a:pt x="2154" y="3028"/>
                      </a:cubicBezTo>
                      <a:cubicBezTo>
                        <a:pt x="2174" y="2863"/>
                        <a:pt x="2061" y="2534"/>
                        <a:pt x="1912" y="2210"/>
                      </a:cubicBezTo>
                      <a:cubicBezTo>
                        <a:pt x="1947" y="2104"/>
                        <a:pt x="1982" y="1969"/>
                        <a:pt x="1971" y="1923"/>
                      </a:cubicBezTo>
                      <a:cubicBezTo>
                        <a:pt x="1967" y="1907"/>
                        <a:pt x="1950" y="1900"/>
                        <a:pt x="1926" y="1900"/>
                      </a:cubicBezTo>
                      <a:cubicBezTo>
                        <a:pt x="1888" y="1900"/>
                        <a:pt x="1832" y="1916"/>
                        <a:pt x="1777" y="1936"/>
                      </a:cubicBezTo>
                      <a:cubicBezTo>
                        <a:pt x="1673" y="1738"/>
                        <a:pt x="1566" y="1561"/>
                        <a:pt x="1478" y="1450"/>
                      </a:cubicBezTo>
                      <a:cubicBezTo>
                        <a:pt x="1217" y="1121"/>
                        <a:pt x="1020" y="987"/>
                        <a:pt x="948" y="689"/>
                      </a:cubicBezTo>
                      <a:cubicBezTo>
                        <a:pt x="876" y="390"/>
                        <a:pt x="1198" y="78"/>
                        <a:pt x="1147" y="9"/>
                      </a:cubicBezTo>
                      <a:cubicBezTo>
                        <a:pt x="1143" y="3"/>
                        <a:pt x="1136" y="1"/>
                        <a:pt x="112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7" name="Google Shape;1417;p35">
                  <a:extLst>
                    <a:ext uri="{FF2B5EF4-FFF2-40B4-BE49-F238E27FC236}">
                      <a16:creationId xmlns:a16="http://schemas.microsoft.com/office/drawing/2014/main" id="{558C99F7-9F0F-1856-9633-5B9E9A31B2D2}"/>
                    </a:ext>
                  </a:extLst>
                </p:cNvPr>
                <p:cNvSpPr/>
                <p:nvPr/>
              </p:nvSpPr>
              <p:spPr>
                <a:xfrm rot="-1937013">
                  <a:off x="5413291" y="1282690"/>
                  <a:ext cx="52374" cy="95073"/>
                </a:xfrm>
                <a:custGeom>
                  <a:avLst/>
                  <a:gdLst/>
                  <a:ahLst/>
                  <a:cxnLst/>
                  <a:rect l="l" t="t" r="r" b="b"/>
                  <a:pathLst>
                    <a:path w="2095" h="3803" extrusionOk="0">
                      <a:moveTo>
                        <a:pt x="1129" y="1"/>
                      </a:moveTo>
                      <a:cubicBezTo>
                        <a:pt x="1025" y="1"/>
                        <a:pt x="646" y="306"/>
                        <a:pt x="646" y="306"/>
                      </a:cubicBezTo>
                      <a:cubicBezTo>
                        <a:pt x="644" y="306"/>
                        <a:pt x="642" y="306"/>
                        <a:pt x="640" y="306"/>
                      </a:cubicBezTo>
                      <a:cubicBezTo>
                        <a:pt x="535" y="306"/>
                        <a:pt x="258" y="87"/>
                        <a:pt x="134" y="87"/>
                      </a:cubicBezTo>
                      <a:cubicBezTo>
                        <a:pt x="126" y="87"/>
                        <a:pt x="118" y="88"/>
                        <a:pt x="111" y="90"/>
                      </a:cubicBezTo>
                      <a:cubicBezTo>
                        <a:pt x="0" y="126"/>
                        <a:pt x="347" y="297"/>
                        <a:pt x="643" y="594"/>
                      </a:cubicBezTo>
                      <a:cubicBezTo>
                        <a:pt x="939" y="893"/>
                        <a:pt x="696" y="1685"/>
                        <a:pt x="636" y="1717"/>
                      </a:cubicBezTo>
                      <a:cubicBezTo>
                        <a:pt x="631" y="1720"/>
                        <a:pt x="625" y="1721"/>
                        <a:pt x="617" y="1721"/>
                      </a:cubicBezTo>
                      <a:cubicBezTo>
                        <a:pt x="532" y="1721"/>
                        <a:pt x="287" y="1561"/>
                        <a:pt x="263" y="1555"/>
                      </a:cubicBezTo>
                      <a:cubicBezTo>
                        <a:pt x="263" y="1555"/>
                        <a:pt x="262" y="1555"/>
                        <a:pt x="262" y="1555"/>
                      </a:cubicBezTo>
                      <a:lnTo>
                        <a:pt x="262" y="1555"/>
                      </a:lnTo>
                      <a:cubicBezTo>
                        <a:pt x="238" y="1555"/>
                        <a:pt x="401" y="1857"/>
                        <a:pt x="632" y="2011"/>
                      </a:cubicBezTo>
                      <a:cubicBezTo>
                        <a:pt x="863" y="2166"/>
                        <a:pt x="849" y="2292"/>
                        <a:pt x="849" y="2292"/>
                      </a:cubicBezTo>
                      <a:cubicBezTo>
                        <a:pt x="844" y="2838"/>
                        <a:pt x="1572" y="3752"/>
                        <a:pt x="1710" y="3799"/>
                      </a:cubicBezTo>
                      <a:cubicBezTo>
                        <a:pt x="1717" y="3801"/>
                        <a:pt x="1724" y="3802"/>
                        <a:pt x="1730" y="3802"/>
                      </a:cubicBezTo>
                      <a:cubicBezTo>
                        <a:pt x="1864" y="3802"/>
                        <a:pt x="2025" y="3358"/>
                        <a:pt x="2070" y="3056"/>
                      </a:cubicBezTo>
                      <a:cubicBezTo>
                        <a:pt x="2094" y="2892"/>
                        <a:pt x="1992" y="2561"/>
                        <a:pt x="1852" y="2231"/>
                      </a:cubicBezTo>
                      <a:cubicBezTo>
                        <a:pt x="1891" y="2127"/>
                        <a:pt x="1928" y="1992"/>
                        <a:pt x="1920" y="1948"/>
                      </a:cubicBezTo>
                      <a:cubicBezTo>
                        <a:pt x="1916" y="1929"/>
                        <a:pt x="1898" y="1922"/>
                        <a:pt x="1871" y="1922"/>
                      </a:cubicBezTo>
                      <a:cubicBezTo>
                        <a:pt x="1833" y="1922"/>
                        <a:pt x="1779" y="1937"/>
                        <a:pt x="1725" y="1954"/>
                      </a:cubicBezTo>
                      <a:cubicBezTo>
                        <a:pt x="1628" y="1753"/>
                        <a:pt x="1523" y="1572"/>
                        <a:pt x="1441" y="1461"/>
                      </a:cubicBezTo>
                      <a:cubicBezTo>
                        <a:pt x="1189" y="1123"/>
                        <a:pt x="995" y="983"/>
                        <a:pt x="932" y="683"/>
                      </a:cubicBezTo>
                      <a:cubicBezTo>
                        <a:pt x="868" y="382"/>
                        <a:pt x="1199" y="80"/>
                        <a:pt x="1151" y="10"/>
                      </a:cubicBezTo>
                      <a:cubicBezTo>
                        <a:pt x="1146" y="4"/>
                        <a:pt x="1139" y="1"/>
                        <a:pt x="112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8" name="Google Shape;1418;p35">
                  <a:extLst>
                    <a:ext uri="{FF2B5EF4-FFF2-40B4-BE49-F238E27FC236}">
                      <a16:creationId xmlns:a16="http://schemas.microsoft.com/office/drawing/2014/main" id="{230073BC-8A2B-7F3D-BBB5-5250DFDE0EE4}"/>
                    </a:ext>
                  </a:extLst>
                </p:cNvPr>
                <p:cNvSpPr/>
                <p:nvPr/>
              </p:nvSpPr>
              <p:spPr>
                <a:xfrm rot="-1449198">
                  <a:off x="5294698" y="1143174"/>
                  <a:ext cx="31327" cy="81154"/>
                </a:xfrm>
                <a:custGeom>
                  <a:avLst/>
                  <a:gdLst/>
                  <a:ahLst/>
                  <a:cxnLst/>
                  <a:rect l="l" t="t" r="r" b="b"/>
                  <a:pathLst>
                    <a:path w="1253" h="3246" extrusionOk="0">
                      <a:moveTo>
                        <a:pt x="854" y="1"/>
                      </a:moveTo>
                      <a:cubicBezTo>
                        <a:pt x="781" y="1"/>
                        <a:pt x="460" y="295"/>
                        <a:pt x="460" y="295"/>
                      </a:cubicBezTo>
                      <a:cubicBezTo>
                        <a:pt x="458" y="295"/>
                        <a:pt x="455" y="295"/>
                        <a:pt x="453" y="295"/>
                      </a:cubicBezTo>
                      <a:cubicBezTo>
                        <a:pt x="375" y="295"/>
                        <a:pt x="203" y="136"/>
                        <a:pt x="110" y="136"/>
                      </a:cubicBezTo>
                      <a:cubicBezTo>
                        <a:pt x="101" y="136"/>
                        <a:pt x="93" y="138"/>
                        <a:pt x="86" y="141"/>
                      </a:cubicBezTo>
                      <a:cubicBezTo>
                        <a:pt x="1" y="178"/>
                        <a:pt x="240" y="304"/>
                        <a:pt x="427" y="543"/>
                      </a:cubicBezTo>
                      <a:cubicBezTo>
                        <a:pt x="614" y="782"/>
                        <a:pt x="347" y="1481"/>
                        <a:pt x="299" y="1513"/>
                      </a:cubicBezTo>
                      <a:cubicBezTo>
                        <a:pt x="295" y="1516"/>
                        <a:pt x="289" y="1517"/>
                        <a:pt x="281" y="1517"/>
                      </a:cubicBezTo>
                      <a:cubicBezTo>
                        <a:pt x="215" y="1517"/>
                        <a:pt x="57" y="1399"/>
                        <a:pt x="40" y="1395"/>
                      </a:cubicBezTo>
                      <a:cubicBezTo>
                        <a:pt x="40" y="1395"/>
                        <a:pt x="40" y="1395"/>
                        <a:pt x="40" y="1395"/>
                      </a:cubicBezTo>
                      <a:lnTo>
                        <a:pt x="40" y="1395"/>
                      </a:lnTo>
                      <a:cubicBezTo>
                        <a:pt x="21" y="1395"/>
                        <a:pt x="109" y="1647"/>
                        <a:pt x="265" y="1766"/>
                      </a:cubicBezTo>
                      <a:cubicBezTo>
                        <a:pt x="419" y="1886"/>
                        <a:pt x="395" y="1995"/>
                        <a:pt x="395" y="1995"/>
                      </a:cubicBezTo>
                      <a:cubicBezTo>
                        <a:pt x="331" y="2466"/>
                        <a:pt x="772" y="3211"/>
                        <a:pt x="869" y="3244"/>
                      </a:cubicBezTo>
                      <a:cubicBezTo>
                        <a:pt x="872" y="3245"/>
                        <a:pt x="876" y="3246"/>
                        <a:pt x="880" y="3246"/>
                      </a:cubicBezTo>
                      <a:cubicBezTo>
                        <a:pt x="980" y="3246"/>
                        <a:pt x="1149" y="2846"/>
                        <a:pt x="1217" y="2580"/>
                      </a:cubicBezTo>
                      <a:cubicBezTo>
                        <a:pt x="1253" y="2438"/>
                        <a:pt x="1213" y="2157"/>
                        <a:pt x="1145" y="1881"/>
                      </a:cubicBezTo>
                      <a:cubicBezTo>
                        <a:pt x="1185" y="1790"/>
                        <a:pt x="1228" y="1672"/>
                        <a:pt x="1225" y="1633"/>
                      </a:cubicBezTo>
                      <a:cubicBezTo>
                        <a:pt x="1225" y="1619"/>
                        <a:pt x="1215" y="1614"/>
                        <a:pt x="1199" y="1614"/>
                      </a:cubicBezTo>
                      <a:cubicBezTo>
                        <a:pt x="1172" y="1614"/>
                        <a:pt x="1126" y="1631"/>
                        <a:pt x="1082" y="1650"/>
                      </a:cubicBezTo>
                      <a:cubicBezTo>
                        <a:pt x="1030" y="1483"/>
                        <a:pt x="973" y="1333"/>
                        <a:pt x="923" y="1242"/>
                      </a:cubicBezTo>
                      <a:cubicBezTo>
                        <a:pt x="773" y="966"/>
                        <a:pt x="646" y="858"/>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9" name="Google Shape;1419;p35">
                  <a:extLst>
                    <a:ext uri="{FF2B5EF4-FFF2-40B4-BE49-F238E27FC236}">
                      <a16:creationId xmlns:a16="http://schemas.microsoft.com/office/drawing/2014/main" id="{3F0B7D22-C35F-49FD-12BC-BE71A4C4AB10}"/>
                    </a:ext>
                  </a:extLst>
                </p:cNvPr>
                <p:cNvSpPr/>
                <p:nvPr/>
              </p:nvSpPr>
              <p:spPr>
                <a:xfrm>
                  <a:off x="5105301" y="1347831"/>
                  <a:ext cx="44825" cy="67475"/>
                </a:xfrm>
                <a:custGeom>
                  <a:avLst/>
                  <a:gdLst/>
                  <a:ahLst/>
                  <a:cxnLst/>
                  <a:rect l="l" t="t" r="r" b="b"/>
                  <a:pathLst>
                    <a:path w="1793" h="2699" extrusionOk="0">
                      <a:moveTo>
                        <a:pt x="663" y="0"/>
                      </a:moveTo>
                      <a:cubicBezTo>
                        <a:pt x="609" y="0"/>
                        <a:pt x="419" y="370"/>
                        <a:pt x="419" y="370"/>
                      </a:cubicBezTo>
                      <a:cubicBezTo>
                        <a:pt x="410" y="375"/>
                        <a:pt x="397" y="377"/>
                        <a:pt x="380" y="377"/>
                      </a:cubicBezTo>
                      <a:cubicBezTo>
                        <a:pt x="313" y="377"/>
                        <a:pt x="198" y="340"/>
                        <a:pt x="122" y="340"/>
                      </a:cubicBezTo>
                      <a:cubicBezTo>
                        <a:pt x="95" y="340"/>
                        <a:pt x="73" y="345"/>
                        <a:pt x="60" y="357"/>
                      </a:cubicBezTo>
                      <a:cubicBezTo>
                        <a:pt x="1" y="416"/>
                        <a:pt x="240" y="446"/>
                        <a:pt x="470" y="588"/>
                      </a:cubicBezTo>
                      <a:cubicBezTo>
                        <a:pt x="701" y="728"/>
                        <a:pt x="697" y="1394"/>
                        <a:pt x="667" y="1435"/>
                      </a:cubicBezTo>
                      <a:cubicBezTo>
                        <a:pt x="659" y="1445"/>
                        <a:pt x="640" y="1449"/>
                        <a:pt x="616" y="1449"/>
                      </a:cubicBezTo>
                      <a:cubicBezTo>
                        <a:pt x="547" y="1449"/>
                        <a:pt x="436" y="1418"/>
                        <a:pt x="416" y="1418"/>
                      </a:cubicBezTo>
                      <a:cubicBezTo>
                        <a:pt x="416" y="1418"/>
                        <a:pt x="415" y="1418"/>
                        <a:pt x="414" y="1419"/>
                      </a:cubicBezTo>
                      <a:cubicBezTo>
                        <a:pt x="397" y="1421"/>
                        <a:pt x="551" y="1606"/>
                        <a:pt x="717" y="1658"/>
                      </a:cubicBezTo>
                      <a:cubicBezTo>
                        <a:pt x="883" y="1708"/>
                        <a:pt x="897" y="1807"/>
                        <a:pt x="897" y="1807"/>
                      </a:cubicBezTo>
                      <a:cubicBezTo>
                        <a:pt x="991" y="2219"/>
                        <a:pt x="1588" y="2699"/>
                        <a:pt x="1682" y="2699"/>
                      </a:cubicBezTo>
                      <a:cubicBezTo>
                        <a:pt x="1682" y="2699"/>
                        <a:pt x="1682" y="2699"/>
                        <a:pt x="1682" y="2699"/>
                      </a:cubicBezTo>
                      <a:cubicBezTo>
                        <a:pt x="1774" y="2696"/>
                        <a:pt x="1793" y="2289"/>
                        <a:pt x="1765" y="2038"/>
                      </a:cubicBezTo>
                      <a:lnTo>
                        <a:pt x="1765" y="2038"/>
                      </a:lnTo>
                      <a:lnTo>
                        <a:pt x="1764" y="2039"/>
                      </a:lnTo>
                      <a:cubicBezTo>
                        <a:pt x="1751" y="1909"/>
                        <a:pt x="1629" y="1687"/>
                        <a:pt x="1487" y="1478"/>
                      </a:cubicBezTo>
                      <a:cubicBezTo>
                        <a:pt x="1492" y="1390"/>
                        <a:pt x="1491" y="1277"/>
                        <a:pt x="1476" y="1246"/>
                      </a:cubicBezTo>
                      <a:cubicBezTo>
                        <a:pt x="1473" y="1239"/>
                        <a:pt x="1467" y="1236"/>
                        <a:pt x="1461" y="1236"/>
                      </a:cubicBezTo>
                      <a:cubicBezTo>
                        <a:pt x="1438" y="1236"/>
                        <a:pt x="1399" y="1269"/>
                        <a:pt x="1362" y="1306"/>
                      </a:cubicBezTo>
                      <a:cubicBezTo>
                        <a:pt x="1266" y="1182"/>
                        <a:pt x="1172" y="1076"/>
                        <a:pt x="1103" y="1015"/>
                      </a:cubicBezTo>
                      <a:cubicBezTo>
                        <a:pt x="891" y="832"/>
                        <a:pt x="750" y="781"/>
                        <a:pt x="658" y="573"/>
                      </a:cubicBezTo>
                      <a:cubicBezTo>
                        <a:pt x="568" y="364"/>
                        <a:pt x="712" y="43"/>
                        <a:pt x="670" y="3"/>
                      </a:cubicBezTo>
                      <a:cubicBezTo>
                        <a:pt x="668" y="1"/>
                        <a:pt x="665" y="0"/>
                        <a:pt x="66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0" name="Google Shape;1420;p35">
                  <a:extLst>
                    <a:ext uri="{FF2B5EF4-FFF2-40B4-BE49-F238E27FC236}">
                      <a16:creationId xmlns:a16="http://schemas.microsoft.com/office/drawing/2014/main" id="{19A34C51-77DF-05C2-AAAB-75CE48E00BDE}"/>
                    </a:ext>
                  </a:extLst>
                </p:cNvPr>
                <p:cNvSpPr/>
                <p:nvPr/>
              </p:nvSpPr>
              <p:spPr>
                <a:xfrm rot="-4118473">
                  <a:off x="5623237" y="1550710"/>
                  <a:ext cx="31324" cy="81123"/>
                </a:xfrm>
                <a:custGeom>
                  <a:avLst/>
                  <a:gdLst/>
                  <a:ahLst/>
                  <a:cxnLst/>
                  <a:rect l="l" t="t" r="r" b="b"/>
                  <a:pathLst>
                    <a:path w="1253" h="3245" extrusionOk="0">
                      <a:moveTo>
                        <a:pt x="854" y="1"/>
                      </a:moveTo>
                      <a:cubicBezTo>
                        <a:pt x="781" y="1"/>
                        <a:pt x="459" y="293"/>
                        <a:pt x="459" y="293"/>
                      </a:cubicBezTo>
                      <a:cubicBezTo>
                        <a:pt x="456" y="294"/>
                        <a:pt x="454" y="294"/>
                        <a:pt x="451" y="294"/>
                      </a:cubicBezTo>
                      <a:cubicBezTo>
                        <a:pt x="373" y="294"/>
                        <a:pt x="202" y="135"/>
                        <a:pt x="110" y="135"/>
                      </a:cubicBezTo>
                      <a:cubicBezTo>
                        <a:pt x="101" y="135"/>
                        <a:pt x="93" y="137"/>
                        <a:pt x="86" y="140"/>
                      </a:cubicBezTo>
                      <a:cubicBezTo>
                        <a:pt x="1" y="177"/>
                        <a:pt x="240" y="304"/>
                        <a:pt x="427" y="543"/>
                      </a:cubicBezTo>
                      <a:cubicBezTo>
                        <a:pt x="614" y="781"/>
                        <a:pt x="348" y="1481"/>
                        <a:pt x="298" y="1512"/>
                      </a:cubicBezTo>
                      <a:cubicBezTo>
                        <a:pt x="293" y="1515"/>
                        <a:pt x="287" y="1516"/>
                        <a:pt x="280" y="1516"/>
                      </a:cubicBezTo>
                      <a:cubicBezTo>
                        <a:pt x="214" y="1516"/>
                        <a:pt x="56" y="1399"/>
                        <a:pt x="39" y="1395"/>
                      </a:cubicBezTo>
                      <a:cubicBezTo>
                        <a:pt x="39" y="1395"/>
                        <a:pt x="39" y="1395"/>
                        <a:pt x="39" y="1395"/>
                      </a:cubicBezTo>
                      <a:lnTo>
                        <a:pt x="39" y="1395"/>
                      </a:lnTo>
                      <a:cubicBezTo>
                        <a:pt x="22" y="1395"/>
                        <a:pt x="110" y="1646"/>
                        <a:pt x="263" y="1766"/>
                      </a:cubicBezTo>
                      <a:cubicBezTo>
                        <a:pt x="418" y="1885"/>
                        <a:pt x="393" y="1995"/>
                        <a:pt x="393" y="1995"/>
                      </a:cubicBezTo>
                      <a:cubicBezTo>
                        <a:pt x="330" y="2467"/>
                        <a:pt x="771" y="3209"/>
                        <a:pt x="869" y="3243"/>
                      </a:cubicBezTo>
                      <a:cubicBezTo>
                        <a:pt x="872" y="3244"/>
                        <a:pt x="876" y="3245"/>
                        <a:pt x="880" y="3245"/>
                      </a:cubicBezTo>
                      <a:cubicBezTo>
                        <a:pt x="979" y="3245"/>
                        <a:pt x="1149" y="2845"/>
                        <a:pt x="1216" y="2580"/>
                      </a:cubicBezTo>
                      <a:cubicBezTo>
                        <a:pt x="1253" y="2437"/>
                        <a:pt x="1212" y="2156"/>
                        <a:pt x="1145" y="1881"/>
                      </a:cubicBezTo>
                      <a:cubicBezTo>
                        <a:pt x="1185" y="1789"/>
                        <a:pt x="1227" y="1670"/>
                        <a:pt x="1225" y="1632"/>
                      </a:cubicBezTo>
                      <a:cubicBezTo>
                        <a:pt x="1225" y="1619"/>
                        <a:pt x="1215" y="1613"/>
                        <a:pt x="1199" y="1613"/>
                      </a:cubicBezTo>
                      <a:cubicBezTo>
                        <a:pt x="1171" y="1613"/>
                        <a:pt x="1126" y="1630"/>
                        <a:pt x="1081" y="1649"/>
                      </a:cubicBezTo>
                      <a:cubicBezTo>
                        <a:pt x="1030" y="1482"/>
                        <a:pt x="973" y="1333"/>
                        <a:pt x="923" y="1242"/>
                      </a:cubicBezTo>
                      <a:cubicBezTo>
                        <a:pt x="773" y="966"/>
                        <a:pt x="645" y="857"/>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1" name="Google Shape;1421;p35">
                  <a:extLst>
                    <a:ext uri="{FF2B5EF4-FFF2-40B4-BE49-F238E27FC236}">
                      <a16:creationId xmlns:a16="http://schemas.microsoft.com/office/drawing/2014/main" id="{E762D825-8B0A-E45A-99B2-6D8A8300B1E1}"/>
                    </a:ext>
                  </a:extLst>
                </p:cNvPr>
                <p:cNvSpPr/>
                <p:nvPr/>
              </p:nvSpPr>
              <p:spPr>
                <a:xfrm>
                  <a:off x="4773825" y="481700"/>
                  <a:ext cx="57750" cy="71450"/>
                </a:xfrm>
                <a:custGeom>
                  <a:avLst/>
                  <a:gdLst/>
                  <a:ahLst/>
                  <a:cxnLst/>
                  <a:rect l="l" t="t" r="r" b="b"/>
                  <a:pathLst>
                    <a:path w="2310" h="2858" extrusionOk="0">
                      <a:moveTo>
                        <a:pt x="677" y="0"/>
                      </a:moveTo>
                      <a:cubicBezTo>
                        <a:pt x="619" y="0"/>
                        <a:pt x="460" y="447"/>
                        <a:pt x="460" y="447"/>
                      </a:cubicBezTo>
                      <a:cubicBezTo>
                        <a:pt x="443" y="460"/>
                        <a:pt x="410" y="464"/>
                        <a:pt x="371" y="464"/>
                      </a:cubicBezTo>
                      <a:cubicBezTo>
                        <a:pt x="314" y="464"/>
                        <a:pt x="242" y="456"/>
                        <a:pt x="181" y="456"/>
                      </a:cubicBezTo>
                      <a:cubicBezTo>
                        <a:pt x="126" y="456"/>
                        <a:pt x="79" y="462"/>
                        <a:pt x="58" y="488"/>
                      </a:cubicBezTo>
                      <a:cubicBezTo>
                        <a:pt x="0" y="561"/>
                        <a:pt x="271" y="560"/>
                        <a:pt x="548" y="682"/>
                      </a:cubicBezTo>
                      <a:cubicBezTo>
                        <a:pt x="825" y="805"/>
                        <a:pt x="919" y="1548"/>
                        <a:pt x="891" y="1597"/>
                      </a:cubicBezTo>
                      <a:cubicBezTo>
                        <a:pt x="879" y="1619"/>
                        <a:pt x="830" y="1624"/>
                        <a:pt x="776" y="1624"/>
                      </a:cubicBezTo>
                      <a:cubicBezTo>
                        <a:pt x="713" y="1624"/>
                        <a:pt x="642" y="1616"/>
                        <a:pt x="617" y="1616"/>
                      </a:cubicBezTo>
                      <a:cubicBezTo>
                        <a:pt x="613" y="1616"/>
                        <a:pt x="610" y="1617"/>
                        <a:pt x="608" y="1617"/>
                      </a:cubicBezTo>
                      <a:cubicBezTo>
                        <a:pt x="590" y="1623"/>
                        <a:pt x="787" y="1805"/>
                        <a:pt x="980" y="1837"/>
                      </a:cubicBezTo>
                      <a:cubicBezTo>
                        <a:pt x="1173" y="1871"/>
                        <a:pt x="1203" y="1979"/>
                        <a:pt x="1203" y="1979"/>
                      </a:cubicBezTo>
                      <a:cubicBezTo>
                        <a:pt x="1365" y="2416"/>
                        <a:pt x="2080" y="2857"/>
                        <a:pt x="2202" y="2857"/>
                      </a:cubicBezTo>
                      <a:cubicBezTo>
                        <a:pt x="2204" y="2857"/>
                        <a:pt x="2206" y="2857"/>
                        <a:pt x="2208" y="2857"/>
                      </a:cubicBezTo>
                      <a:cubicBezTo>
                        <a:pt x="2310" y="2840"/>
                        <a:pt x="2271" y="2385"/>
                        <a:pt x="2203" y="2109"/>
                      </a:cubicBezTo>
                      <a:cubicBezTo>
                        <a:pt x="2168" y="1965"/>
                        <a:pt x="2000" y="1737"/>
                        <a:pt x="1811" y="1525"/>
                      </a:cubicBezTo>
                      <a:cubicBezTo>
                        <a:pt x="1803" y="1426"/>
                        <a:pt x="1785" y="1301"/>
                        <a:pt x="1765" y="1268"/>
                      </a:cubicBezTo>
                      <a:cubicBezTo>
                        <a:pt x="1761" y="1261"/>
                        <a:pt x="1756" y="1258"/>
                        <a:pt x="1750" y="1258"/>
                      </a:cubicBezTo>
                      <a:cubicBezTo>
                        <a:pt x="1725" y="1258"/>
                        <a:pt x="1684" y="1303"/>
                        <a:pt x="1646" y="1351"/>
                      </a:cubicBezTo>
                      <a:cubicBezTo>
                        <a:pt x="1522" y="1228"/>
                        <a:pt x="1402" y="1123"/>
                        <a:pt x="1315" y="1065"/>
                      </a:cubicBezTo>
                      <a:cubicBezTo>
                        <a:pt x="1053" y="893"/>
                        <a:pt x="888" y="857"/>
                        <a:pt x="756" y="638"/>
                      </a:cubicBezTo>
                      <a:cubicBezTo>
                        <a:pt x="623" y="420"/>
                        <a:pt x="737" y="41"/>
                        <a:pt x="684" y="2"/>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2" name="Google Shape;1422;p35">
                  <a:extLst>
                    <a:ext uri="{FF2B5EF4-FFF2-40B4-BE49-F238E27FC236}">
                      <a16:creationId xmlns:a16="http://schemas.microsoft.com/office/drawing/2014/main" id="{3E7D1F1B-7F31-4B1D-4FB0-64AA08C5410C}"/>
                    </a:ext>
                  </a:extLst>
                </p:cNvPr>
                <p:cNvSpPr/>
                <p:nvPr/>
              </p:nvSpPr>
              <p:spPr>
                <a:xfrm>
                  <a:off x="4847375" y="562025"/>
                  <a:ext cx="57750" cy="71450"/>
                </a:xfrm>
                <a:custGeom>
                  <a:avLst/>
                  <a:gdLst/>
                  <a:ahLst/>
                  <a:cxnLst/>
                  <a:rect l="l" t="t" r="r" b="b"/>
                  <a:pathLst>
                    <a:path w="2310" h="2858" extrusionOk="0">
                      <a:moveTo>
                        <a:pt x="677" y="0"/>
                      </a:moveTo>
                      <a:cubicBezTo>
                        <a:pt x="619" y="0"/>
                        <a:pt x="460" y="447"/>
                        <a:pt x="460" y="447"/>
                      </a:cubicBezTo>
                      <a:cubicBezTo>
                        <a:pt x="443" y="460"/>
                        <a:pt x="411" y="464"/>
                        <a:pt x="373" y="464"/>
                      </a:cubicBezTo>
                      <a:cubicBezTo>
                        <a:pt x="315" y="464"/>
                        <a:pt x="241" y="455"/>
                        <a:pt x="178" y="455"/>
                      </a:cubicBezTo>
                      <a:cubicBezTo>
                        <a:pt x="123" y="455"/>
                        <a:pt x="77" y="462"/>
                        <a:pt x="57" y="487"/>
                      </a:cubicBezTo>
                      <a:cubicBezTo>
                        <a:pt x="0" y="560"/>
                        <a:pt x="270" y="560"/>
                        <a:pt x="548" y="682"/>
                      </a:cubicBezTo>
                      <a:cubicBezTo>
                        <a:pt x="825" y="805"/>
                        <a:pt x="919" y="1547"/>
                        <a:pt x="891" y="1598"/>
                      </a:cubicBezTo>
                      <a:cubicBezTo>
                        <a:pt x="879" y="1618"/>
                        <a:pt x="832" y="1624"/>
                        <a:pt x="779" y="1624"/>
                      </a:cubicBezTo>
                      <a:cubicBezTo>
                        <a:pt x="714" y="1624"/>
                        <a:pt x="641" y="1615"/>
                        <a:pt x="615" y="1615"/>
                      </a:cubicBezTo>
                      <a:cubicBezTo>
                        <a:pt x="611" y="1615"/>
                        <a:pt x="609" y="1616"/>
                        <a:pt x="607" y="1616"/>
                      </a:cubicBezTo>
                      <a:cubicBezTo>
                        <a:pt x="590" y="1622"/>
                        <a:pt x="787" y="1806"/>
                        <a:pt x="980" y="1838"/>
                      </a:cubicBezTo>
                      <a:cubicBezTo>
                        <a:pt x="1172" y="1870"/>
                        <a:pt x="1203" y="1979"/>
                        <a:pt x="1203" y="1979"/>
                      </a:cubicBezTo>
                      <a:cubicBezTo>
                        <a:pt x="1366" y="2416"/>
                        <a:pt x="2081" y="2857"/>
                        <a:pt x="2202" y="2857"/>
                      </a:cubicBezTo>
                      <a:cubicBezTo>
                        <a:pt x="2205" y="2857"/>
                        <a:pt x="2206" y="2857"/>
                        <a:pt x="2208" y="2857"/>
                      </a:cubicBezTo>
                      <a:cubicBezTo>
                        <a:pt x="2310" y="2841"/>
                        <a:pt x="2271" y="2384"/>
                        <a:pt x="2203" y="2108"/>
                      </a:cubicBezTo>
                      <a:cubicBezTo>
                        <a:pt x="2167" y="1965"/>
                        <a:pt x="2000" y="1736"/>
                        <a:pt x="1811" y="1525"/>
                      </a:cubicBezTo>
                      <a:cubicBezTo>
                        <a:pt x="1803" y="1425"/>
                        <a:pt x="1785" y="1300"/>
                        <a:pt x="1765" y="1268"/>
                      </a:cubicBezTo>
                      <a:cubicBezTo>
                        <a:pt x="1761" y="1262"/>
                        <a:pt x="1756" y="1259"/>
                        <a:pt x="1749" y="1259"/>
                      </a:cubicBezTo>
                      <a:cubicBezTo>
                        <a:pt x="1725" y="1259"/>
                        <a:pt x="1683" y="1303"/>
                        <a:pt x="1646" y="1351"/>
                      </a:cubicBezTo>
                      <a:cubicBezTo>
                        <a:pt x="1522" y="1227"/>
                        <a:pt x="1402" y="1123"/>
                        <a:pt x="1314" y="1065"/>
                      </a:cubicBezTo>
                      <a:cubicBezTo>
                        <a:pt x="1053" y="892"/>
                        <a:pt x="888" y="857"/>
                        <a:pt x="756" y="638"/>
                      </a:cubicBezTo>
                      <a:cubicBezTo>
                        <a:pt x="623" y="419"/>
                        <a:pt x="736" y="40"/>
                        <a:pt x="684" y="3"/>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3" name="Google Shape;1423;p35">
                  <a:extLst>
                    <a:ext uri="{FF2B5EF4-FFF2-40B4-BE49-F238E27FC236}">
                      <a16:creationId xmlns:a16="http://schemas.microsoft.com/office/drawing/2014/main" id="{66061AFE-E3A2-0E94-B1B6-544F50ED9DD0}"/>
                    </a:ext>
                  </a:extLst>
                </p:cNvPr>
                <p:cNvSpPr/>
                <p:nvPr/>
              </p:nvSpPr>
              <p:spPr>
                <a:xfrm>
                  <a:off x="4800125" y="988075"/>
                  <a:ext cx="100850" cy="41375"/>
                </a:xfrm>
                <a:custGeom>
                  <a:avLst/>
                  <a:gdLst/>
                  <a:ahLst/>
                  <a:cxnLst/>
                  <a:rect l="l" t="t" r="r" b="b"/>
                  <a:pathLst>
                    <a:path w="4034" h="1655" extrusionOk="0">
                      <a:moveTo>
                        <a:pt x="166" y="0"/>
                      </a:moveTo>
                      <a:cubicBezTo>
                        <a:pt x="165" y="0"/>
                        <a:pt x="164" y="1"/>
                        <a:pt x="163" y="1"/>
                      </a:cubicBezTo>
                      <a:cubicBezTo>
                        <a:pt x="84" y="11"/>
                        <a:pt x="339" y="637"/>
                        <a:pt x="339" y="637"/>
                      </a:cubicBezTo>
                      <a:cubicBezTo>
                        <a:pt x="321" y="742"/>
                        <a:pt x="1" y="915"/>
                        <a:pt x="11" y="1037"/>
                      </a:cubicBezTo>
                      <a:cubicBezTo>
                        <a:pt x="13" y="1061"/>
                        <a:pt x="23" y="1071"/>
                        <a:pt x="41" y="1071"/>
                      </a:cubicBezTo>
                      <a:cubicBezTo>
                        <a:pt x="118" y="1071"/>
                        <a:pt x="331" y="891"/>
                        <a:pt x="617" y="786"/>
                      </a:cubicBezTo>
                      <a:cubicBezTo>
                        <a:pt x="650" y="774"/>
                        <a:pt x="685" y="768"/>
                        <a:pt x="723" y="768"/>
                      </a:cubicBezTo>
                      <a:cubicBezTo>
                        <a:pt x="1096" y="768"/>
                        <a:pt x="1686" y="1303"/>
                        <a:pt x="1702" y="1370"/>
                      </a:cubicBezTo>
                      <a:cubicBezTo>
                        <a:pt x="1720" y="1445"/>
                        <a:pt x="1474" y="1622"/>
                        <a:pt x="1463" y="1644"/>
                      </a:cubicBezTo>
                      <a:cubicBezTo>
                        <a:pt x="1460" y="1650"/>
                        <a:pt x="1484" y="1655"/>
                        <a:pt x="1525" y="1655"/>
                      </a:cubicBezTo>
                      <a:cubicBezTo>
                        <a:pt x="1630" y="1655"/>
                        <a:pt x="1841" y="1626"/>
                        <a:pt x="1986" y="1525"/>
                      </a:cubicBezTo>
                      <a:cubicBezTo>
                        <a:pt x="2081" y="1457"/>
                        <a:pt x="2159" y="1439"/>
                        <a:pt x="2213" y="1439"/>
                      </a:cubicBezTo>
                      <a:cubicBezTo>
                        <a:pt x="2273" y="1439"/>
                        <a:pt x="2305" y="1461"/>
                        <a:pt x="2305" y="1461"/>
                      </a:cubicBezTo>
                      <a:cubicBezTo>
                        <a:pt x="2493" y="1562"/>
                        <a:pt x="2747" y="1598"/>
                        <a:pt x="2999" y="1598"/>
                      </a:cubicBezTo>
                      <a:cubicBezTo>
                        <a:pt x="3455" y="1598"/>
                        <a:pt x="3906" y="1479"/>
                        <a:pt x="3956" y="1410"/>
                      </a:cubicBezTo>
                      <a:cubicBezTo>
                        <a:pt x="4034" y="1303"/>
                        <a:pt x="3612" y="893"/>
                        <a:pt x="3317" y="685"/>
                      </a:cubicBezTo>
                      <a:cubicBezTo>
                        <a:pt x="3212" y="611"/>
                        <a:pt x="3014" y="553"/>
                        <a:pt x="2786" y="513"/>
                      </a:cubicBezTo>
                      <a:cubicBezTo>
                        <a:pt x="2662" y="427"/>
                        <a:pt x="2502" y="310"/>
                        <a:pt x="2406" y="252"/>
                      </a:cubicBezTo>
                      <a:cubicBezTo>
                        <a:pt x="2389" y="242"/>
                        <a:pt x="2377" y="237"/>
                        <a:pt x="2370" y="237"/>
                      </a:cubicBezTo>
                      <a:cubicBezTo>
                        <a:pt x="2332" y="237"/>
                        <a:pt x="2400" y="358"/>
                        <a:pt x="2408" y="464"/>
                      </a:cubicBezTo>
                      <a:cubicBezTo>
                        <a:pt x="2264" y="451"/>
                        <a:pt x="2122" y="444"/>
                        <a:pt x="1993" y="444"/>
                      </a:cubicBezTo>
                      <a:cubicBezTo>
                        <a:pt x="1849" y="444"/>
                        <a:pt x="1723" y="452"/>
                        <a:pt x="1633" y="469"/>
                      </a:cubicBezTo>
                      <a:cubicBezTo>
                        <a:pt x="1353" y="517"/>
                        <a:pt x="1183" y="591"/>
                        <a:pt x="994" y="591"/>
                      </a:cubicBezTo>
                      <a:cubicBezTo>
                        <a:pt x="923" y="591"/>
                        <a:pt x="850" y="581"/>
                        <a:pt x="767" y="555"/>
                      </a:cubicBezTo>
                      <a:cubicBezTo>
                        <a:pt x="465" y="462"/>
                        <a:pt x="247" y="0"/>
                        <a:pt x="16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424" name="Google Shape;1424;p35">
                <a:extLst>
                  <a:ext uri="{FF2B5EF4-FFF2-40B4-BE49-F238E27FC236}">
                    <a16:creationId xmlns:a16="http://schemas.microsoft.com/office/drawing/2014/main" id="{8EE77D66-AA6D-0BB1-542B-1A07DBFB1236}"/>
                  </a:ext>
                </a:extLst>
              </p:cNvPr>
              <p:cNvSpPr/>
              <p:nvPr/>
            </p:nvSpPr>
            <p:spPr>
              <a:xfrm rot="-1680427">
                <a:off x="1970736" y="4024936"/>
                <a:ext cx="147961" cy="328464"/>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425" name="Google Shape;1425;p35">
              <a:extLst>
                <a:ext uri="{FF2B5EF4-FFF2-40B4-BE49-F238E27FC236}">
                  <a16:creationId xmlns:a16="http://schemas.microsoft.com/office/drawing/2014/main" id="{68808092-7D6D-5E37-6630-F7C5E86AB9D6}"/>
                </a:ext>
              </a:extLst>
            </p:cNvPr>
            <p:cNvSpPr/>
            <p:nvPr/>
          </p:nvSpPr>
          <p:spPr>
            <a:xfrm rot="-4856089">
              <a:off x="912171" y="2670394"/>
              <a:ext cx="225046" cy="467481"/>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1426" name="Google Shape;1426;p35">
            <a:extLst>
              <a:ext uri="{FF2B5EF4-FFF2-40B4-BE49-F238E27FC236}">
                <a16:creationId xmlns:a16="http://schemas.microsoft.com/office/drawing/2014/main" id="{92A2FFD3-4E68-60BE-F4F8-928989526E27}"/>
              </a:ext>
            </a:extLst>
          </p:cNvPr>
          <p:cNvGrpSpPr/>
          <p:nvPr/>
        </p:nvGrpSpPr>
        <p:grpSpPr>
          <a:xfrm>
            <a:off x="-2211" y="3835754"/>
            <a:ext cx="6514475" cy="3022239"/>
            <a:chOff x="-1658" y="2876815"/>
            <a:chExt cx="4885856" cy="2266679"/>
          </a:xfrm>
        </p:grpSpPr>
        <p:sp>
          <p:nvSpPr>
            <p:cNvPr id="1427" name="Google Shape;1427;p35">
              <a:extLst>
                <a:ext uri="{FF2B5EF4-FFF2-40B4-BE49-F238E27FC236}">
                  <a16:creationId xmlns:a16="http://schemas.microsoft.com/office/drawing/2014/main" id="{0FC9D194-9708-3097-7402-F011E05F0295}"/>
                </a:ext>
              </a:extLst>
            </p:cNvPr>
            <p:cNvSpPr/>
            <p:nvPr/>
          </p:nvSpPr>
          <p:spPr>
            <a:xfrm flipH="1">
              <a:off x="-1658" y="2876815"/>
              <a:ext cx="4885856" cy="2266679"/>
            </a:xfrm>
            <a:custGeom>
              <a:avLst/>
              <a:gdLst/>
              <a:ahLst/>
              <a:cxnLst/>
              <a:rect l="l" t="t" r="r" b="b"/>
              <a:pathLst>
                <a:path w="45255" h="20995" extrusionOk="0">
                  <a:moveTo>
                    <a:pt x="43281" y="375"/>
                  </a:moveTo>
                  <a:cubicBezTo>
                    <a:pt x="40293" y="1083"/>
                    <a:pt x="37435" y="2418"/>
                    <a:pt x="35076" y="4120"/>
                  </a:cubicBezTo>
                  <a:cubicBezTo>
                    <a:pt x="33688" y="5120"/>
                    <a:pt x="32577" y="6368"/>
                    <a:pt x="31570" y="7708"/>
                  </a:cubicBezTo>
                  <a:cubicBezTo>
                    <a:pt x="31569" y="7708"/>
                    <a:pt x="31569" y="7709"/>
                    <a:pt x="31569" y="7709"/>
                  </a:cubicBezTo>
                  <a:cubicBezTo>
                    <a:pt x="31346" y="8005"/>
                    <a:pt x="31129" y="8304"/>
                    <a:pt x="30915" y="8607"/>
                  </a:cubicBezTo>
                  <a:cubicBezTo>
                    <a:pt x="29386" y="10772"/>
                    <a:pt x="28019" y="13083"/>
                    <a:pt x="26135" y="14946"/>
                  </a:cubicBezTo>
                  <a:cubicBezTo>
                    <a:pt x="22549" y="18494"/>
                    <a:pt x="17934" y="17907"/>
                    <a:pt x="13293" y="17936"/>
                  </a:cubicBezTo>
                  <a:cubicBezTo>
                    <a:pt x="12998" y="17938"/>
                    <a:pt x="12703" y="17944"/>
                    <a:pt x="12407" y="17954"/>
                  </a:cubicBezTo>
                  <a:cubicBezTo>
                    <a:pt x="12226" y="17960"/>
                    <a:pt x="12045" y="17966"/>
                    <a:pt x="11864" y="17976"/>
                  </a:cubicBezTo>
                  <a:lnTo>
                    <a:pt x="11863" y="17976"/>
                  </a:lnTo>
                  <a:cubicBezTo>
                    <a:pt x="11844" y="17976"/>
                    <a:pt x="11826" y="17977"/>
                    <a:pt x="11807" y="17978"/>
                  </a:cubicBezTo>
                  <a:cubicBezTo>
                    <a:pt x="11553" y="17992"/>
                    <a:pt x="11300" y="18007"/>
                    <a:pt x="11046" y="18027"/>
                  </a:cubicBezTo>
                  <a:cubicBezTo>
                    <a:pt x="11005" y="18029"/>
                    <a:pt x="10964" y="18032"/>
                    <a:pt x="10923" y="18035"/>
                  </a:cubicBezTo>
                  <a:cubicBezTo>
                    <a:pt x="8361" y="18235"/>
                    <a:pt x="5799" y="18729"/>
                    <a:pt x="3376" y="19519"/>
                  </a:cubicBezTo>
                  <a:cubicBezTo>
                    <a:pt x="2167" y="19913"/>
                    <a:pt x="1024" y="20408"/>
                    <a:pt x="0" y="20995"/>
                  </a:cubicBezTo>
                  <a:lnTo>
                    <a:pt x="45254" y="20995"/>
                  </a:lnTo>
                  <a:lnTo>
                    <a:pt x="45254" y="1"/>
                  </a:lnTo>
                  <a:cubicBezTo>
                    <a:pt x="44592" y="94"/>
                    <a:pt x="43933" y="219"/>
                    <a:pt x="43281" y="375"/>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8" name="Google Shape;1428;p35">
              <a:extLst>
                <a:ext uri="{FF2B5EF4-FFF2-40B4-BE49-F238E27FC236}">
                  <a16:creationId xmlns:a16="http://schemas.microsoft.com/office/drawing/2014/main" id="{7B9AA3E4-7CF1-5E96-00AC-866E5F39CDAA}"/>
                </a:ext>
              </a:extLst>
            </p:cNvPr>
            <p:cNvSpPr/>
            <p:nvPr/>
          </p:nvSpPr>
          <p:spPr>
            <a:xfrm flipH="1">
              <a:off x="2943" y="3391043"/>
              <a:ext cx="4434992" cy="1750612"/>
            </a:xfrm>
            <a:custGeom>
              <a:avLst/>
              <a:gdLst/>
              <a:ahLst/>
              <a:cxnLst/>
              <a:rect l="l" t="t" r="r" b="b"/>
              <a:pathLst>
                <a:path w="41079" h="16215" extrusionOk="0">
                  <a:moveTo>
                    <a:pt x="37640" y="1325"/>
                  </a:moveTo>
                  <a:cubicBezTo>
                    <a:pt x="35721" y="2254"/>
                    <a:pt x="33918" y="3462"/>
                    <a:pt x="32286" y="4929"/>
                  </a:cubicBezTo>
                  <a:cubicBezTo>
                    <a:pt x="31403" y="5721"/>
                    <a:pt x="30546" y="6558"/>
                    <a:pt x="29689" y="7398"/>
                  </a:cubicBezTo>
                  <a:cubicBezTo>
                    <a:pt x="28829" y="8239"/>
                    <a:pt x="27968" y="9082"/>
                    <a:pt x="27078" y="9885"/>
                  </a:cubicBezTo>
                  <a:cubicBezTo>
                    <a:pt x="25178" y="11600"/>
                    <a:pt x="23146" y="13135"/>
                    <a:pt x="20708" y="14077"/>
                  </a:cubicBezTo>
                  <a:cubicBezTo>
                    <a:pt x="17455" y="15335"/>
                    <a:pt x="13849" y="15326"/>
                    <a:pt x="10420" y="15110"/>
                  </a:cubicBezTo>
                  <a:cubicBezTo>
                    <a:pt x="9811" y="15071"/>
                    <a:pt x="9193" y="15037"/>
                    <a:pt x="8573" y="15013"/>
                  </a:cubicBezTo>
                  <a:cubicBezTo>
                    <a:pt x="8052" y="14992"/>
                    <a:pt x="7529" y="14980"/>
                    <a:pt x="7006" y="14980"/>
                  </a:cubicBezTo>
                  <a:cubicBezTo>
                    <a:pt x="4540" y="14977"/>
                    <a:pt x="2093" y="15240"/>
                    <a:pt x="0" y="16214"/>
                  </a:cubicBezTo>
                  <a:lnTo>
                    <a:pt x="41079" y="16214"/>
                  </a:lnTo>
                  <a:lnTo>
                    <a:pt x="41079" y="11674"/>
                  </a:lnTo>
                  <a:cubicBezTo>
                    <a:pt x="41067" y="11683"/>
                    <a:pt x="41054" y="11693"/>
                    <a:pt x="41041" y="11703"/>
                  </a:cubicBezTo>
                  <a:cubicBezTo>
                    <a:pt x="40482" y="12124"/>
                    <a:pt x="39786" y="12319"/>
                    <a:pt x="39147" y="12577"/>
                  </a:cubicBezTo>
                  <a:cubicBezTo>
                    <a:pt x="38162" y="12975"/>
                    <a:pt x="37094" y="13215"/>
                    <a:pt x="36063" y="13453"/>
                  </a:cubicBezTo>
                  <a:cubicBezTo>
                    <a:pt x="35264" y="13639"/>
                    <a:pt x="34527" y="13998"/>
                    <a:pt x="33680" y="13932"/>
                  </a:cubicBezTo>
                  <a:cubicBezTo>
                    <a:pt x="34969" y="13334"/>
                    <a:pt x="36063" y="12846"/>
                    <a:pt x="37126" y="11904"/>
                  </a:cubicBezTo>
                  <a:cubicBezTo>
                    <a:pt x="37461" y="11608"/>
                    <a:pt x="37911" y="11277"/>
                    <a:pt x="38367" y="11151"/>
                  </a:cubicBezTo>
                  <a:cubicBezTo>
                    <a:pt x="38438" y="11131"/>
                    <a:pt x="38507" y="11116"/>
                    <a:pt x="38578" y="11106"/>
                  </a:cubicBezTo>
                  <a:cubicBezTo>
                    <a:pt x="39035" y="11048"/>
                    <a:pt x="39269" y="11444"/>
                    <a:pt x="39717" y="11400"/>
                  </a:cubicBezTo>
                  <a:cubicBezTo>
                    <a:pt x="40129" y="11359"/>
                    <a:pt x="40502" y="11078"/>
                    <a:pt x="40920" y="11083"/>
                  </a:cubicBezTo>
                  <a:cubicBezTo>
                    <a:pt x="40981" y="11084"/>
                    <a:pt x="41034" y="11090"/>
                    <a:pt x="41079" y="11100"/>
                  </a:cubicBezTo>
                  <a:lnTo>
                    <a:pt x="41079" y="6682"/>
                  </a:lnTo>
                  <a:cubicBezTo>
                    <a:pt x="40264" y="7534"/>
                    <a:pt x="39339" y="8232"/>
                    <a:pt x="38283" y="8855"/>
                  </a:cubicBezTo>
                  <a:cubicBezTo>
                    <a:pt x="37317" y="9424"/>
                    <a:pt x="36298" y="9915"/>
                    <a:pt x="35233" y="10267"/>
                  </a:cubicBezTo>
                  <a:cubicBezTo>
                    <a:pt x="34338" y="10564"/>
                    <a:pt x="33416" y="10767"/>
                    <a:pt x="32499" y="10985"/>
                  </a:cubicBezTo>
                  <a:cubicBezTo>
                    <a:pt x="31641" y="11187"/>
                    <a:pt x="30816" y="11474"/>
                    <a:pt x="29965" y="11707"/>
                  </a:cubicBezTo>
                  <a:cubicBezTo>
                    <a:pt x="29433" y="11852"/>
                    <a:pt x="28285" y="12091"/>
                    <a:pt x="28214" y="12106"/>
                  </a:cubicBezTo>
                  <a:cubicBezTo>
                    <a:pt x="28275" y="12075"/>
                    <a:pt x="29157" y="11639"/>
                    <a:pt x="29556" y="11355"/>
                  </a:cubicBezTo>
                  <a:cubicBezTo>
                    <a:pt x="30776" y="10487"/>
                    <a:pt x="32184" y="9873"/>
                    <a:pt x="33512" y="9185"/>
                  </a:cubicBezTo>
                  <a:cubicBezTo>
                    <a:pt x="34333" y="8757"/>
                    <a:pt x="35374" y="8344"/>
                    <a:pt x="35935" y="7570"/>
                  </a:cubicBezTo>
                  <a:cubicBezTo>
                    <a:pt x="36286" y="7087"/>
                    <a:pt x="36616" y="6670"/>
                    <a:pt x="37151" y="6374"/>
                  </a:cubicBezTo>
                  <a:cubicBezTo>
                    <a:pt x="37737" y="6050"/>
                    <a:pt x="38225" y="5859"/>
                    <a:pt x="38664" y="5327"/>
                  </a:cubicBezTo>
                  <a:cubicBezTo>
                    <a:pt x="39026" y="4888"/>
                    <a:pt x="39332" y="4430"/>
                    <a:pt x="39837" y="4145"/>
                  </a:cubicBezTo>
                  <a:cubicBezTo>
                    <a:pt x="39843" y="4141"/>
                    <a:pt x="39852" y="4137"/>
                    <a:pt x="39859" y="4134"/>
                  </a:cubicBezTo>
                  <a:cubicBezTo>
                    <a:pt x="40237" y="3926"/>
                    <a:pt x="40669" y="3804"/>
                    <a:pt x="41079" y="3687"/>
                  </a:cubicBezTo>
                  <a:lnTo>
                    <a:pt x="41079" y="0"/>
                  </a:lnTo>
                  <a:cubicBezTo>
                    <a:pt x="39900" y="344"/>
                    <a:pt x="38751" y="788"/>
                    <a:pt x="37640" y="1324"/>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69" name="Content Placeholder 2">
            <a:extLst>
              <a:ext uri="{FF2B5EF4-FFF2-40B4-BE49-F238E27FC236}">
                <a16:creationId xmlns:a16="http://schemas.microsoft.com/office/drawing/2014/main" id="{8830118E-38F8-4FD4-FF17-988C1B403B8F}"/>
              </a:ext>
            </a:extLst>
          </p:cNvPr>
          <p:cNvSpPr txBox="1">
            <a:spLocks/>
          </p:cNvSpPr>
          <p:nvPr/>
        </p:nvSpPr>
        <p:spPr>
          <a:xfrm>
            <a:off x="605467" y="556577"/>
            <a:ext cx="10420199" cy="5657092"/>
          </a:xfrm>
          <a:prstGeom prst="rect">
            <a:avLst/>
          </a:prstGeom>
        </p:spPr>
        <p:txBody>
          <a:bodyPr vert="horz" lIns="121920" tIns="60960" rIns="121920" bIns="6096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r>
              <a:rPr lang="fr-FR" sz="7466" b="1" dirty="0">
                <a:solidFill>
                  <a:srgbClr val="0070C0"/>
                </a:solidFill>
                <a:latin typeface="72 Light" panose="020B0303030000000003" pitchFamily="34" charset="0"/>
                <a:cs typeface="72 Light" panose="020B0303030000000003" pitchFamily="34" charset="0"/>
                <a:sym typeface="Arial"/>
              </a:rPr>
              <a:t>PROJECT (1)  : </a:t>
            </a:r>
            <a:r>
              <a:rPr lang="fr-FR" sz="7200" b="0" i="0" u="none" strike="noStrike" baseline="0" dirty="0">
                <a:solidFill>
                  <a:srgbClr val="0070C0"/>
                </a:solidFill>
                <a:latin typeface="Liberation Sans"/>
              </a:rPr>
              <a:t>SUSTAIN (</a:t>
            </a:r>
            <a:r>
              <a:rPr lang="fr-FR" sz="7200" b="0" i="0" u="none" strike="noStrike" baseline="0" dirty="0" err="1">
                <a:solidFill>
                  <a:srgbClr val="0070C0"/>
                </a:solidFill>
                <a:latin typeface="Liberation Sans"/>
              </a:rPr>
              <a:t>tSUnami</a:t>
            </a:r>
            <a:r>
              <a:rPr lang="fr-FR" sz="7200" b="0" i="0" u="none" strike="noStrike" baseline="0" dirty="0">
                <a:solidFill>
                  <a:srgbClr val="0070C0"/>
                </a:solidFill>
                <a:latin typeface="Liberation Sans"/>
              </a:rPr>
              <a:t> </a:t>
            </a:r>
            <a:r>
              <a:rPr lang="fr-FR" sz="7200" b="0" i="0" u="none" strike="noStrike" baseline="0" dirty="0" err="1">
                <a:solidFill>
                  <a:srgbClr val="0070C0"/>
                </a:solidFill>
                <a:latin typeface="Liberation Sans"/>
              </a:rPr>
              <a:t>reSilient</a:t>
            </a:r>
            <a:r>
              <a:rPr lang="fr-FR" sz="7200" b="0" i="0" u="none" strike="noStrike" baseline="0" dirty="0">
                <a:solidFill>
                  <a:srgbClr val="0070C0"/>
                </a:solidFill>
                <a:latin typeface="Liberation Sans"/>
              </a:rPr>
              <a:t> </a:t>
            </a:r>
            <a:r>
              <a:rPr lang="fr-FR" sz="7200" b="0" i="0" u="none" strike="noStrike" baseline="0" dirty="0" err="1">
                <a:solidFill>
                  <a:srgbClr val="0070C0"/>
                </a:solidFill>
                <a:latin typeface="Liberation Sans"/>
              </a:rPr>
              <a:t>criTicAl</a:t>
            </a:r>
            <a:r>
              <a:rPr lang="fr-FR" sz="7200" b="0" i="0" u="none" strike="noStrike" baseline="0" dirty="0">
                <a:solidFill>
                  <a:srgbClr val="0070C0"/>
                </a:solidFill>
                <a:latin typeface="Liberation Sans"/>
              </a:rPr>
              <a:t> </a:t>
            </a:r>
            <a:r>
              <a:rPr lang="fr-FR" sz="7200" b="0" i="0" u="none" strike="noStrike" baseline="0" dirty="0" err="1">
                <a:solidFill>
                  <a:srgbClr val="0070C0"/>
                </a:solidFill>
                <a:latin typeface="Liberation Sans"/>
              </a:rPr>
              <a:t>INfrastructure</a:t>
            </a:r>
            <a:r>
              <a:rPr lang="fr-FR" sz="7200" b="0" i="0" u="none" strike="noStrike" baseline="0" dirty="0">
                <a:solidFill>
                  <a:srgbClr val="0070C0"/>
                </a:solidFill>
                <a:latin typeface="Liberation Sans"/>
              </a:rPr>
              <a:t>)</a:t>
            </a:r>
            <a:endParaRPr lang="fr-FR" sz="7200" b="1" dirty="0">
              <a:solidFill>
                <a:srgbClr val="0070C0"/>
              </a:solidFill>
              <a:latin typeface="72 Light" panose="020B0303030000000003" pitchFamily="34" charset="0"/>
              <a:cs typeface="72 Light" panose="020B0303030000000003" pitchFamily="34" charset="0"/>
              <a:sym typeface="Arial"/>
            </a:endParaRPr>
          </a:p>
          <a:p>
            <a:pPr algn="l"/>
            <a:r>
              <a:rPr lang="fr-FR" sz="7466" b="1" dirty="0">
                <a:latin typeface="72 Light" panose="020B0303030000000003" pitchFamily="34" charset="0"/>
                <a:cs typeface="72 Light" panose="020B0303030000000003" pitchFamily="34" charset="0"/>
                <a:sym typeface="Arial"/>
              </a:rPr>
              <a:t>FOCUS: </a:t>
            </a:r>
            <a:r>
              <a:rPr lang="en-US" sz="7200" dirty="0">
                <a:solidFill>
                  <a:srgbClr val="000000"/>
                </a:solidFill>
                <a:effectLst/>
                <a:latin typeface="Arial" panose="020B0604020202020204" pitchFamily="34" charset="0"/>
                <a:ea typeface="DengXian" panose="02010600030101010101" pitchFamily="2" charset="-122"/>
                <a:cs typeface="Aptos" panose="020B0004020202020204" pitchFamily="34" charset="0"/>
              </a:rPr>
              <a:t>PREPAREDNESS AND RESPONSE/</a:t>
            </a:r>
            <a:r>
              <a:rPr lang="en-US" sz="7466" dirty="0">
                <a:latin typeface="Liberation Sans"/>
                <a:ea typeface="DengXian" panose="02010600030101010101" pitchFamily="2" charset="-122"/>
                <a:cs typeface="Arial" panose="020B0604020202020204" pitchFamily="34" charset="0"/>
                <a:sym typeface="Arial"/>
              </a:rPr>
              <a:t> BUILDING CAPACITY / TOOLS/GUIDELINES</a:t>
            </a:r>
          </a:p>
          <a:p>
            <a:pPr algn="l"/>
            <a:r>
              <a:rPr lang="fr-FR" sz="7466" b="1" dirty="0">
                <a:latin typeface="72 Light" panose="020B0303030000000003" pitchFamily="34" charset="0"/>
                <a:cs typeface="72 Light" panose="020B0303030000000003" pitchFamily="34" charset="0"/>
                <a:sym typeface="Arial"/>
              </a:rPr>
              <a:t>Challenge: </a:t>
            </a:r>
            <a:r>
              <a:rPr lang="fr-FR" sz="7466" dirty="0">
                <a:latin typeface="72 Light" panose="020B0303030000000003" pitchFamily="34" charset="0"/>
                <a:cs typeface="72 Light" panose="020B0303030000000003" pitchFamily="34" charset="0"/>
                <a:sym typeface="Arial"/>
              </a:rPr>
              <a:t>Coastal Resilience</a:t>
            </a:r>
            <a:r>
              <a:rPr lang="fr-FR" sz="7466" b="1" dirty="0">
                <a:latin typeface="72 Light" panose="020B0303030000000003" pitchFamily="34" charset="0"/>
                <a:cs typeface="72 Light" panose="020B0303030000000003" pitchFamily="34" charset="0"/>
                <a:sym typeface="Arial"/>
              </a:rPr>
              <a:t>	</a:t>
            </a:r>
          </a:p>
          <a:p>
            <a:pPr algn="l"/>
            <a:r>
              <a:rPr lang="fr-FR" sz="7466" b="1" dirty="0">
                <a:latin typeface="72 Light" panose="020B0303030000000003" pitchFamily="34" charset="0"/>
                <a:cs typeface="72 Light" panose="020B0303030000000003" pitchFamily="34" charset="0"/>
                <a:sym typeface="Arial"/>
              </a:rPr>
              <a:t>Institution:</a:t>
            </a:r>
            <a:r>
              <a:rPr lang="fr-FR" sz="7466" b="1" dirty="0">
                <a:latin typeface="+mj-lt"/>
                <a:cs typeface="72 Light" panose="020B0303030000000003" pitchFamily="34" charset="0"/>
                <a:sym typeface="Arial"/>
              </a:rPr>
              <a:t> </a:t>
            </a:r>
            <a:r>
              <a:rPr lang="en-US" sz="7200" i="0" u="none" strike="noStrike" baseline="0" dirty="0">
                <a:solidFill>
                  <a:srgbClr val="323D48"/>
                </a:solidFill>
                <a:latin typeface="72 Light" panose="020B0303030000000003" pitchFamily="34" charset="0"/>
                <a:cs typeface="72 Light" panose="020B0303030000000003" pitchFamily="34" charset="0"/>
              </a:rPr>
              <a:t>Center of Earthquake and Tsunami Disaster Mitigation of the Institute Technology of Sumatera</a:t>
            </a:r>
            <a:br>
              <a:rPr lang="fr-FR" sz="7200" b="1" dirty="0">
                <a:solidFill>
                  <a:srgbClr val="323D48"/>
                </a:solidFill>
                <a:latin typeface="72 Light" panose="020B0303030000000003" pitchFamily="34" charset="0"/>
                <a:cs typeface="72 Light" panose="020B0303030000000003" pitchFamily="34" charset="0"/>
                <a:sym typeface="Arial"/>
              </a:rPr>
            </a:br>
            <a:r>
              <a:rPr lang="en-US" sz="7466" b="1" dirty="0">
                <a:latin typeface="72 Light" panose="020B0303030000000003" pitchFamily="34" charset="0"/>
                <a:cs typeface="72 Light" panose="020B0303030000000003" pitchFamily="34" charset="0"/>
                <a:sym typeface="Arial"/>
              </a:rPr>
              <a:t>Host: </a:t>
            </a:r>
            <a:r>
              <a:rPr lang="en-US" sz="7466" dirty="0">
                <a:latin typeface="72 Light" panose="020B0303030000000003" pitchFamily="34" charset="0"/>
                <a:cs typeface="72 Light" panose="020B0303030000000003" pitchFamily="34" charset="0"/>
                <a:sym typeface="Arial"/>
              </a:rPr>
              <a:t>ODTP</a:t>
            </a:r>
          </a:p>
          <a:p>
            <a:pPr marL="0" indent="-304792" defTabSz="1219170">
              <a:spcBef>
                <a:spcPts val="0"/>
              </a:spcBef>
              <a:buClr>
                <a:srgbClr val="000000"/>
              </a:buClr>
            </a:pPr>
            <a:r>
              <a:rPr lang="en-US" sz="7466" b="1" dirty="0">
                <a:latin typeface="72 Light" panose="020B0303030000000003" pitchFamily="34" charset="0"/>
                <a:cs typeface="72 Light" panose="020B0303030000000003" pitchFamily="34" charset="0"/>
                <a:sym typeface="Arial"/>
              </a:rPr>
              <a:t>Lead</a:t>
            </a:r>
            <a:r>
              <a:rPr lang="en-US" sz="7466" dirty="0">
                <a:latin typeface="72 Light" panose="020B0303030000000003" pitchFamily="34" charset="0"/>
                <a:cs typeface="72 Light" panose="020B0303030000000003" pitchFamily="34" charset="0"/>
                <a:sym typeface="Arial"/>
              </a:rPr>
              <a:t>: Harkunti Pertiwi Rahayu</a:t>
            </a:r>
            <a:endParaRPr lang="en-US" sz="7466" b="1" dirty="0">
              <a:latin typeface="72 Light" panose="020B0303030000000003" pitchFamily="34" charset="0"/>
              <a:cs typeface="72 Light" panose="020B0303030000000003" pitchFamily="34" charset="0"/>
              <a:sym typeface="Arial"/>
            </a:endParaRPr>
          </a:p>
          <a:p>
            <a:pPr marL="0" indent="-304792" defTabSz="1219170">
              <a:spcBef>
                <a:spcPts val="0"/>
              </a:spcBef>
              <a:buClr>
                <a:srgbClr val="000000"/>
              </a:buClr>
            </a:pPr>
            <a:r>
              <a:rPr lang="fr-FR" sz="7466" b="1" dirty="0">
                <a:latin typeface="72 Light" panose="020B0303030000000003" pitchFamily="34" charset="0"/>
                <a:cs typeface="72 Light" panose="020B0303030000000003" pitchFamily="34" charset="0"/>
                <a:sym typeface="Arial"/>
              </a:rPr>
              <a:t>Country</a:t>
            </a:r>
            <a:r>
              <a:rPr lang="fr-FR" sz="7466" dirty="0">
                <a:latin typeface="72 Light" panose="020B0303030000000003" pitchFamily="34" charset="0"/>
                <a:cs typeface="72 Light" panose="020B0303030000000003" pitchFamily="34" charset="0"/>
                <a:sym typeface="Arial"/>
              </a:rPr>
              <a:t>: </a:t>
            </a:r>
            <a:r>
              <a:rPr lang="fr-FR" sz="7466" dirty="0" err="1">
                <a:latin typeface="72 Light" panose="020B0303030000000003" pitchFamily="34" charset="0"/>
                <a:cs typeface="72 Light" panose="020B0303030000000003" pitchFamily="34" charset="0"/>
                <a:sym typeface="Arial"/>
              </a:rPr>
              <a:t>Indonesia</a:t>
            </a:r>
            <a:endParaRPr lang="fr-FR" sz="7466" dirty="0">
              <a:latin typeface="72 Light" panose="020B0303030000000003" pitchFamily="34" charset="0"/>
              <a:cs typeface="72 Light" panose="020B0303030000000003" pitchFamily="34" charset="0"/>
              <a:sym typeface="Arial"/>
            </a:endParaRPr>
          </a:p>
          <a:p>
            <a:pPr algn="l"/>
            <a:r>
              <a:rPr lang="fr-FR" sz="7466" b="1" dirty="0">
                <a:latin typeface="72 Light" panose="020B0303030000000003" pitchFamily="34" charset="0"/>
                <a:cs typeface="72 Light" panose="020B0303030000000003" pitchFamily="34" charset="0"/>
                <a:sym typeface="Arial"/>
              </a:rPr>
              <a:t>Budget</a:t>
            </a:r>
            <a:r>
              <a:rPr lang="fr-FR" sz="7466" dirty="0">
                <a:latin typeface="72 Light" panose="020B0303030000000003" pitchFamily="34" charset="0"/>
                <a:cs typeface="72 Light" panose="020B0303030000000003" pitchFamily="34" charset="0"/>
                <a:sym typeface="Arial"/>
              </a:rPr>
              <a:t>: </a:t>
            </a:r>
            <a:r>
              <a:rPr lang="en-US" sz="7200" i="0" u="none" strike="noStrike" baseline="0" dirty="0">
                <a:solidFill>
                  <a:srgbClr val="323D48"/>
                </a:solidFill>
                <a:latin typeface="72 Light" panose="020B0303030000000003" pitchFamily="34" charset="0"/>
                <a:cs typeface="72 Light" panose="020B0303030000000003" pitchFamily="34" charset="0"/>
              </a:rPr>
              <a:t>700000 Euros</a:t>
            </a:r>
            <a:endParaRPr lang="fr-FR" sz="7200" dirty="0">
              <a:latin typeface="72 Light" panose="020B0303030000000003" pitchFamily="34" charset="0"/>
              <a:cs typeface="72 Light" panose="020B0303030000000003" pitchFamily="34" charset="0"/>
              <a:sym typeface="Arial"/>
            </a:endParaRPr>
          </a:p>
          <a:p>
            <a:pPr marL="304792" indent="-304792" algn="just" defTabSz="1219170">
              <a:spcBef>
                <a:spcPts val="1333"/>
              </a:spcBef>
              <a:defRPr/>
            </a:pPr>
            <a:r>
              <a:rPr lang="fr-FR" sz="7466" b="1" dirty="0">
                <a:latin typeface="72 Light" panose="020B0303030000000003" pitchFamily="34" charset="0"/>
                <a:cs typeface="72 Light" panose="020B0303030000000003" pitchFamily="34" charset="0"/>
                <a:sym typeface="Arial"/>
              </a:rPr>
              <a:t>Summary: </a:t>
            </a:r>
            <a:r>
              <a:rPr lang="en-US" sz="6400" dirty="0">
                <a:latin typeface="72 Light" panose="020B0303030000000003" pitchFamily="34" charset="0"/>
                <a:cs typeface="72 Light" panose="020B0303030000000003" pitchFamily="34" charset="0"/>
                <a:sym typeface="Arial"/>
              </a:rPr>
              <a:t>SUSTAIN aims to strengthen the resilience of coastal communities in the Indian Ocean region to the impact of tsunami. It will achieve this by developing guidelines and building capacities for assessing, planning, adapting, retrofitting and monitoring of critical infrastructure to address tsunami risk. It will consider the specific challenges and requirements of different infrastructure sectors (e.g., transportation, energy, health) and national contexts (e.g., LDCs, SIDS, governance). The project will build upon the results of recent international collaborations for research and capacity building, including CABARET (2017 – 2020, €993,340 Erasmus+ 573816-EPP-1-2016-1-UK-EPPKA2-CBHE-JP), Governance of the upstream-downstream interface in end-to-end tsunami early warning systems (2018– 2020, £45,000, GCRF/QR/URF) and the Newton Prize (2020 – 2022, Developing and harmonising local capacities for tsunami early warning in Indonesia, £195,630, UK BEIS, AAM002715</a:t>
            </a:r>
            <a:r>
              <a:rPr lang="en-US" sz="6400" b="1" dirty="0">
                <a:latin typeface="72 Light" panose="020B0303030000000003" pitchFamily="34" charset="0"/>
                <a:cs typeface="72 Light" panose="020B0303030000000003" pitchFamily="34" charset="0"/>
                <a:sym typeface="Arial"/>
              </a:rPr>
              <a:t>).</a:t>
            </a:r>
            <a:endParaRPr lang="fr-FR" sz="6400" dirty="0">
              <a:latin typeface="72 Light" panose="020B0303030000000003" pitchFamily="34" charset="0"/>
              <a:cs typeface="72 Light" panose="020B0303030000000003" pitchFamily="34" charset="0"/>
              <a:sym typeface="Arial"/>
            </a:endParaRPr>
          </a:p>
          <a:p>
            <a:pPr algn="l"/>
            <a:r>
              <a:rPr lang="fr-FR" sz="7466" b="1" dirty="0">
                <a:latin typeface="72 Light" panose="020B0303030000000003" pitchFamily="34" charset="0"/>
                <a:cs typeface="72 Light" panose="020B0303030000000003" pitchFamily="34" charset="0"/>
                <a:sym typeface="Arial"/>
              </a:rPr>
              <a:t>Start and End: 01/07/2025-</a:t>
            </a:r>
            <a:r>
              <a:rPr lang="en-US" sz="7200" i="0" u="none" strike="noStrike" baseline="0" dirty="0">
                <a:solidFill>
                  <a:srgbClr val="323D48"/>
                </a:solidFill>
                <a:latin typeface="Liberation Sans"/>
              </a:rPr>
              <a:t>30/06/2029</a:t>
            </a:r>
            <a:endParaRPr lang="fr-FR" sz="7466" b="1"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Basin</a:t>
            </a:r>
            <a:r>
              <a:rPr lang="fr-FR" sz="7466" dirty="0">
                <a:latin typeface="72 Light" panose="020B0303030000000003" pitchFamily="34" charset="0"/>
                <a:cs typeface="72 Light" panose="020B0303030000000003" pitchFamily="34" charset="0"/>
                <a:sym typeface="Arial"/>
              </a:rPr>
              <a:t>: </a:t>
            </a:r>
            <a:r>
              <a:rPr lang="fr-FR" sz="7466" dirty="0" err="1">
                <a:latin typeface="72 Light" panose="020B0303030000000003" pitchFamily="34" charset="0"/>
                <a:cs typeface="72 Light" panose="020B0303030000000003" pitchFamily="34" charset="0"/>
                <a:sym typeface="Arial"/>
              </a:rPr>
              <a:t>Indian</a:t>
            </a:r>
            <a:r>
              <a:rPr lang="fr-FR" sz="7466" dirty="0">
                <a:latin typeface="72 Light" panose="020B0303030000000003" pitchFamily="34" charset="0"/>
                <a:cs typeface="72 Light" panose="020B0303030000000003" pitchFamily="34" charset="0"/>
                <a:sym typeface="Arial"/>
              </a:rPr>
              <a:t> Ocean (Indonesia,Seychelles, Sri </a:t>
            </a:r>
            <a:r>
              <a:rPr lang="fr-FR" sz="7466" dirty="0" err="1">
                <a:latin typeface="72 Light" panose="020B0303030000000003" pitchFamily="34" charset="0"/>
                <a:cs typeface="72 Light" panose="020B0303030000000003" pitchFamily="34" charset="0"/>
                <a:sym typeface="Arial"/>
              </a:rPr>
              <a:t>Lanka,Timor</a:t>
            </a:r>
            <a:r>
              <a:rPr lang="fr-FR" sz="7466" dirty="0">
                <a:latin typeface="72 Light" panose="020B0303030000000003" pitchFamily="34" charset="0"/>
                <a:cs typeface="72 Light" panose="020B0303030000000003" pitchFamily="34" charset="0"/>
                <a:sym typeface="Arial"/>
              </a:rPr>
              <a:t>-Leste)</a:t>
            </a:r>
          </a:p>
          <a:p>
            <a:pPr marL="304792" indent="-304792" defTabSz="1219170">
              <a:spcBef>
                <a:spcPts val="1333"/>
              </a:spcBef>
              <a:defRPr/>
            </a:pPr>
            <a:endParaRPr lang="fr-FR" sz="7466"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endParaRPr lang="fr-FR" sz="8533"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endParaRPr lang="fr-FR" sz="3733" dirty="0">
              <a:solidFill>
                <a:srgbClr val="FFFFFF"/>
              </a:solidFill>
              <a:latin typeface="Calibri" panose="020F0502020204030204"/>
              <a:sym typeface="Arial"/>
            </a:endParaRPr>
          </a:p>
        </p:txBody>
      </p:sp>
    </p:spTree>
    <p:extLst>
      <p:ext uri="{BB962C8B-B14F-4D97-AF65-F5344CB8AC3E}">
        <p14:creationId xmlns:p14="http://schemas.microsoft.com/office/powerpoint/2010/main" val="6908303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64">
          <a:extLst>
            <a:ext uri="{FF2B5EF4-FFF2-40B4-BE49-F238E27FC236}">
              <a16:creationId xmlns:a16="http://schemas.microsoft.com/office/drawing/2014/main" id="{8C740691-19AF-7958-EDF8-92F1B86CEFCD}"/>
            </a:ext>
          </a:extLst>
        </p:cNvPr>
        <p:cNvGrpSpPr/>
        <p:nvPr/>
      </p:nvGrpSpPr>
      <p:grpSpPr>
        <a:xfrm>
          <a:off x="0" y="0"/>
          <a:ext cx="0" cy="0"/>
          <a:chOff x="0" y="0"/>
          <a:chExt cx="0" cy="0"/>
        </a:xfrm>
      </p:grpSpPr>
      <p:grpSp>
        <p:nvGrpSpPr>
          <p:cNvPr id="1367" name="Google Shape;1367;p35">
            <a:extLst>
              <a:ext uri="{FF2B5EF4-FFF2-40B4-BE49-F238E27FC236}">
                <a16:creationId xmlns:a16="http://schemas.microsoft.com/office/drawing/2014/main" id="{3889731D-5856-6C37-7EB5-069C398CAD12}"/>
              </a:ext>
            </a:extLst>
          </p:cNvPr>
          <p:cNvGrpSpPr/>
          <p:nvPr/>
        </p:nvGrpSpPr>
        <p:grpSpPr>
          <a:xfrm>
            <a:off x="-8" y="-7"/>
            <a:ext cx="5497376" cy="6372237"/>
            <a:chOff x="-6" y="-5"/>
            <a:chExt cx="4123032" cy="4779178"/>
          </a:xfrm>
        </p:grpSpPr>
        <p:grpSp>
          <p:nvGrpSpPr>
            <p:cNvPr id="1368" name="Google Shape;1368;p35">
              <a:extLst>
                <a:ext uri="{FF2B5EF4-FFF2-40B4-BE49-F238E27FC236}">
                  <a16:creationId xmlns:a16="http://schemas.microsoft.com/office/drawing/2014/main" id="{B4BAEAD2-7065-3CF1-CDC3-D7337098C5B4}"/>
                </a:ext>
              </a:extLst>
            </p:cNvPr>
            <p:cNvGrpSpPr/>
            <p:nvPr/>
          </p:nvGrpSpPr>
          <p:grpSpPr>
            <a:xfrm>
              <a:off x="-6" y="-5"/>
              <a:ext cx="4123032" cy="4779178"/>
              <a:chOff x="-6" y="-5"/>
              <a:chExt cx="4123032" cy="4779178"/>
            </a:xfrm>
          </p:grpSpPr>
          <p:grpSp>
            <p:nvGrpSpPr>
              <p:cNvPr id="1369" name="Google Shape;1369;p35">
                <a:extLst>
                  <a:ext uri="{FF2B5EF4-FFF2-40B4-BE49-F238E27FC236}">
                    <a16:creationId xmlns:a16="http://schemas.microsoft.com/office/drawing/2014/main" id="{E365B34B-4993-0C69-C542-6C04FFA90A06}"/>
                  </a:ext>
                </a:extLst>
              </p:cNvPr>
              <p:cNvGrpSpPr/>
              <p:nvPr/>
            </p:nvGrpSpPr>
            <p:grpSpPr>
              <a:xfrm>
                <a:off x="-6" y="-5"/>
                <a:ext cx="4123032" cy="4779178"/>
                <a:chOff x="4676125" y="459400"/>
                <a:chExt cx="1013628" cy="1174938"/>
              </a:xfrm>
            </p:grpSpPr>
            <p:sp>
              <p:nvSpPr>
                <p:cNvPr id="1370" name="Google Shape;1370;p35">
                  <a:extLst>
                    <a:ext uri="{FF2B5EF4-FFF2-40B4-BE49-F238E27FC236}">
                      <a16:creationId xmlns:a16="http://schemas.microsoft.com/office/drawing/2014/main" id="{A066635C-2122-9A07-6CAA-C513B2C6F205}"/>
                    </a:ext>
                  </a:extLst>
                </p:cNvPr>
                <p:cNvSpPr/>
                <p:nvPr/>
              </p:nvSpPr>
              <p:spPr>
                <a:xfrm>
                  <a:off x="4806850" y="710850"/>
                  <a:ext cx="238325" cy="156950"/>
                </a:xfrm>
                <a:custGeom>
                  <a:avLst/>
                  <a:gdLst/>
                  <a:ahLst/>
                  <a:cxnLst/>
                  <a:rect l="l" t="t" r="r" b="b"/>
                  <a:pathLst>
                    <a:path w="9533" h="6278" extrusionOk="0">
                      <a:moveTo>
                        <a:pt x="1225" y="0"/>
                      </a:moveTo>
                      <a:cubicBezTo>
                        <a:pt x="1040" y="0"/>
                        <a:pt x="1145" y="1356"/>
                        <a:pt x="1145" y="1356"/>
                      </a:cubicBezTo>
                      <a:cubicBezTo>
                        <a:pt x="1020" y="1538"/>
                        <a:pt x="104" y="1550"/>
                        <a:pt x="29" y="1789"/>
                      </a:cubicBezTo>
                      <a:cubicBezTo>
                        <a:pt x="0" y="1881"/>
                        <a:pt x="97" y="1905"/>
                        <a:pt x="283" y="1905"/>
                      </a:cubicBezTo>
                      <a:cubicBezTo>
                        <a:pt x="485" y="1905"/>
                        <a:pt x="792" y="1876"/>
                        <a:pt x="1154" y="1876"/>
                      </a:cubicBezTo>
                      <a:cubicBezTo>
                        <a:pt x="1324" y="1876"/>
                        <a:pt x="1507" y="1883"/>
                        <a:pt x="1697" y="1902"/>
                      </a:cubicBezTo>
                      <a:cubicBezTo>
                        <a:pt x="2657" y="1997"/>
                        <a:pt x="3865" y="3873"/>
                        <a:pt x="3847" y="4028"/>
                      </a:cubicBezTo>
                      <a:cubicBezTo>
                        <a:pt x="3828" y="4183"/>
                        <a:pt x="3092" y="4279"/>
                        <a:pt x="3048" y="4310"/>
                      </a:cubicBezTo>
                      <a:cubicBezTo>
                        <a:pt x="3007" y="4337"/>
                        <a:pt x="3652" y="4598"/>
                        <a:pt x="4220" y="4598"/>
                      </a:cubicBezTo>
                      <a:cubicBezTo>
                        <a:pt x="4283" y="4598"/>
                        <a:pt x="4346" y="4595"/>
                        <a:pt x="4406" y="4587"/>
                      </a:cubicBezTo>
                      <a:cubicBezTo>
                        <a:pt x="4480" y="4578"/>
                        <a:pt x="4548" y="4575"/>
                        <a:pt x="4611" y="4575"/>
                      </a:cubicBezTo>
                      <a:cubicBezTo>
                        <a:pt x="5059" y="4575"/>
                        <a:pt x="5231" y="4776"/>
                        <a:pt x="5231" y="4776"/>
                      </a:cubicBezTo>
                      <a:cubicBezTo>
                        <a:pt x="6178" y="5716"/>
                        <a:pt x="8504" y="6278"/>
                        <a:pt x="9126" y="6278"/>
                      </a:cubicBezTo>
                      <a:cubicBezTo>
                        <a:pt x="9189" y="6278"/>
                        <a:pt x="9234" y="6272"/>
                        <a:pt x="9259" y="6260"/>
                      </a:cubicBezTo>
                      <a:cubicBezTo>
                        <a:pt x="9533" y="6134"/>
                        <a:pt x="8846" y="4966"/>
                        <a:pt x="8299" y="4296"/>
                      </a:cubicBezTo>
                      <a:cubicBezTo>
                        <a:pt x="7755" y="3627"/>
                        <a:pt x="5386" y="2521"/>
                        <a:pt x="4406" y="2281"/>
                      </a:cubicBezTo>
                      <a:cubicBezTo>
                        <a:pt x="3427" y="2039"/>
                        <a:pt x="2905" y="2081"/>
                        <a:pt x="2245" y="1614"/>
                      </a:cubicBezTo>
                      <a:cubicBezTo>
                        <a:pt x="1584" y="1148"/>
                        <a:pt x="1436" y="59"/>
                        <a:pt x="1236" y="2"/>
                      </a:cubicBezTo>
                      <a:cubicBezTo>
                        <a:pt x="1232" y="1"/>
                        <a:pt x="1229" y="0"/>
                        <a:pt x="122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1" name="Google Shape;1371;p35">
                  <a:extLst>
                    <a:ext uri="{FF2B5EF4-FFF2-40B4-BE49-F238E27FC236}">
                      <a16:creationId xmlns:a16="http://schemas.microsoft.com/office/drawing/2014/main" id="{12481B72-DA02-C374-A362-B6C1265E3C34}"/>
                    </a:ext>
                  </a:extLst>
                </p:cNvPr>
                <p:cNvSpPr/>
                <p:nvPr/>
              </p:nvSpPr>
              <p:spPr>
                <a:xfrm>
                  <a:off x="5179850" y="617275"/>
                  <a:ext cx="54300" cy="179425"/>
                </a:xfrm>
                <a:custGeom>
                  <a:avLst/>
                  <a:gdLst/>
                  <a:ahLst/>
                  <a:cxnLst/>
                  <a:rect l="l" t="t" r="r" b="b"/>
                  <a:pathLst>
                    <a:path w="2172" h="7177" extrusionOk="0">
                      <a:moveTo>
                        <a:pt x="452" y="1"/>
                      </a:moveTo>
                      <a:cubicBezTo>
                        <a:pt x="445" y="1"/>
                        <a:pt x="438" y="1"/>
                        <a:pt x="431" y="3"/>
                      </a:cubicBezTo>
                      <a:cubicBezTo>
                        <a:pt x="261" y="45"/>
                        <a:pt x="683" y="433"/>
                        <a:pt x="978" y="1042"/>
                      </a:cubicBezTo>
                      <a:cubicBezTo>
                        <a:pt x="1273" y="1651"/>
                        <a:pt x="595" y="3063"/>
                        <a:pt x="496" y="3109"/>
                      </a:cubicBezTo>
                      <a:cubicBezTo>
                        <a:pt x="491" y="3111"/>
                        <a:pt x="485" y="3112"/>
                        <a:pt x="478" y="3112"/>
                      </a:cubicBezTo>
                      <a:cubicBezTo>
                        <a:pt x="362" y="3112"/>
                        <a:pt x="67" y="2749"/>
                        <a:pt x="34" y="2733"/>
                      </a:cubicBezTo>
                      <a:cubicBezTo>
                        <a:pt x="34" y="2733"/>
                        <a:pt x="33" y="2733"/>
                        <a:pt x="33" y="2733"/>
                      </a:cubicBezTo>
                      <a:lnTo>
                        <a:pt x="33" y="2733"/>
                      </a:lnTo>
                      <a:cubicBezTo>
                        <a:pt x="1" y="2733"/>
                        <a:pt x="105" y="3319"/>
                        <a:pt x="367" y="3649"/>
                      </a:cubicBezTo>
                      <a:cubicBezTo>
                        <a:pt x="631" y="3982"/>
                        <a:pt x="558" y="4211"/>
                        <a:pt x="558" y="4211"/>
                      </a:cubicBezTo>
                      <a:cubicBezTo>
                        <a:pt x="321" y="5215"/>
                        <a:pt x="973" y="7048"/>
                        <a:pt x="1148" y="7165"/>
                      </a:cubicBezTo>
                      <a:cubicBezTo>
                        <a:pt x="1160" y="7173"/>
                        <a:pt x="1172" y="7176"/>
                        <a:pt x="1185" y="7176"/>
                      </a:cubicBezTo>
                      <a:cubicBezTo>
                        <a:pt x="1380" y="7176"/>
                        <a:pt x="1784" y="6405"/>
                        <a:pt x="1971" y="5870"/>
                      </a:cubicBezTo>
                      <a:cubicBezTo>
                        <a:pt x="2171" y="5298"/>
                        <a:pt x="1962" y="3475"/>
                        <a:pt x="1746" y="2802"/>
                      </a:cubicBezTo>
                      <a:cubicBezTo>
                        <a:pt x="1531" y="2127"/>
                        <a:pt x="1314" y="1831"/>
                        <a:pt x="1350" y="1264"/>
                      </a:cubicBezTo>
                      <a:cubicBezTo>
                        <a:pt x="1387" y="698"/>
                        <a:pt x="1984" y="209"/>
                        <a:pt x="1943" y="69"/>
                      </a:cubicBezTo>
                      <a:cubicBezTo>
                        <a:pt x="1939" y="53"/>
                        <a:pt x="1926" y="47"/>
                        <a:pt x="1906" y="47"/>
                      </a:cubicBezTo>
                      <a:cubicBezTo>
                        <a:pt x="1740" y="47"/>
                        <a:pt x="1101" y="511"/>
                        <a:pt x="1101" y="511"/>
                      </a:cubicBezTo>
                      <a:cubicBezTo>
                        <a:pt x="952" y="504"/>
                        <a:pt x="628" y="1"/>
                        <a:pt x="45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2" name="Google Shape;1372;p35">
                  <a:extLst>
                    <a:ext uri="{FF2B5EF4-FFF2-40B4-BE49-F238E27FC236}">
                      <a16:creationId xmlns:a16="http://schemas.microsoft.com/office/drawing/2014/main" id="{2B86D298-6104-9FC5-6980-D399ECF7EACD}"/>
                    </a:ext>
                  </a:extLst>
                </p:cNvPr>
                <p:cNvSpPr/>
                <p:nvPr/>
              </p:nvSpPr>
              <p:spPr>
                <a:xfrm rot="-2216594">
                  <a:off x="5309872" y="1219653"/>
                  <a:ext cx="41798" cy="138145"/>
                </a:xfrm>
                <a:custGeom>
                  <a:avLst/>
                  <a:gdLst/>
                  <a:ahLst/>
                  <a:cxnLst/>
                  <a:rect l="l" t="t" r="r" b="b"/>
                  <a:pathLst>
                    <a:path w="1672" h="5526" extrusionOk="0">
                      <a:moveTo>
                        <a:pt x="347" y="1"/>
                      </a:moveTo>
                      <a:cubicBezTo>
                        <a:pt x="342" y="1"/>
                        <a:pt x="337" y="2"/>
                        <a:pt x="332" y="3"/>
                      </a:cubicBezTo>
                      <a:cubicBezTo>
                        <a:pt x="200" y="35"/>
                        <a:pt x="525" y="333"/>
                        <a:pt x="753" y="803"/>
                      </a:cubicBezTo>
                      <a:cubicBezTo>
                        <a:pt x="979" y="1272"/>
                        <a:pt x="458" y="2358"/>
                        <a:pt x="381" y="2394"/>
                      </a:cubicBezTo>
                      <a:cubicBezTo>
                        <a:pt x="377" y="2396"/>
                        <a:pt x="373" y="2397"/>
                        <a:pt x="368" y="2397"/>
                      </a:cubicBezTo>
                      <a:cubicBezTo>
                        <a:pt x="278" y="2397"/>
                        <a:pt x="50" y="2116"/>
                        <a:pt x="25" y="2105"/>
                      </a:cubicBezTo>
                      <a:cubicBezTo>
                        <a:pt x="24" y="2105"/>
                        <a:pt x="24" y="2105"/>
                        <a:pt x="24" y="2105"/>
                      </a:cubicBezTo>
                      <a:lnTo>
                        <a:pt x="24" y="2105"/>
                      </a:lnTo>
                      <a:cubicBezTo>
                        <a:pt x="1" y="2105"/>
                        <a:pt x="81" y="2556"/>
                        <a:pt x="282" y="2809"/>
                      </a:cubicBezTo>
                      <a:cubicBezTo>
                        <a:pt x="485" y="3066"/>
                        <a:pt x="428" y="3242"/>
                        <a:pt x="428" y="3242"/>
                      </a:cubicBezTo>
                      <a:cubicBezTo>
                        <a:pt x="246" y="4015"/>
                        <a:pt x="748" y="5427"/>
                        <a:pt x="884" y="5517"/>
                      </a:cubicBezTo>
                      <a:cubicBezTo>
                        <a:pt x="893" y="5523"/>
                        <a:pt x="902" y="5525"/>
                        <a:pt x="912" y="5525"/>
                      </a:cubicBezTo>
                      <a:cubicBezTo>
                        <a:pt x="1062" y="5525"/>
                        <a:pt x="1373" y="4932"/>
                        <a:pt x="1517" y="4520"/>
                      </a:cubicBezTo>
                      <a:cubicBezTo>
                        <a:pt x="1671" y="4079"/>
                        <a:pt x="1510" y="2676"/>
                        <a:pt x="1343" y="2156"/>
                      </a:cubicBezTo>
                      <a:cubicBezTo>
                        <a:pt x="1177" y="1637"/>
                        <a:pt x="1010" y="1410"/>
                        <a:pt x="1039" y="974"/>
                      </a:cubicBezTo>
                      <a:cubicBezTo>
                        <a:pt x="1067" y="538"/>
                        <a:pt x="1527" y="161"/>
                        <a:pt x="1496" y="52"/>
                      </a:cubicBezTo>
                      <a:cubicBezTo>
                        <a:pt x="1492" y="41"/>
                        <a:pt x="1483" y="36"/>
                        <a:pt x="1467" y="36"/>
                      </a:cubicBezTo>
                      <a:cubicBezTo>
                        <a:pt x="1341" y="36"/>
                        <a:pt x="847" y="394"/>
                        <a:pt x="847" y="394"/>
                      </a:cubicBezTo>
                      <a:cubicBezTo>
                        <a:pt x="732" y="388"/>
                        <a:pt x="483" y="1"/>
                        <a:pt x="34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3" name="Google Shape;1373;p35">
                  <a:extLst>
                    <a:ext uri="{FF2B5EF4-FFF2-40B4-BE49-F238E27FC236}">
                      <a16:creationId xmlns:a16="http://schemas.microsoft.com/office/drawing/2014/main" id="{02FE0700-72AC-7F35-7E69-76BA43E281FF}"/>
                    </a:ext>
                  </a:extLst>
                </p:cNvPr>
                <p:cNvSpPr/>
                <p:nvPr/>
              </p:nvSpPr>
              <p:spPr>
                <a:xfrm rot="-3337597">
                  <a:off x="5215815" y="1380949"/>
                  <a:ext cx="41801" cy="138129"/>
                </a:xfrm>
                <a:custGeom>
                  <a:avLst/>
                  <a:gdLst/>
                  <a:ahLst/>
                  <a:cxnLst/>
                  <a:rect l="l" t="t" r="r" b="b"/>
                  <a:pathLst>
                    <a:path w="1672" h="5525" extrusionOk="0">
                      <a:moveTo>
                        <a:pt x="346" y="0"/>
                      </a:moveTo>
                      <a:cubicBezTo>
                        <a:pt x="341" y="0"/>
                        <a:pt x="336" y="1"/>
                        <a:pt x="331" y="2"/>
                      </a:cubicBezTo>
                      <a:cubicBezTo>
                        <a:pt x="200" y="35"/>
                        <a:pt x="524" y="334"/>
                        <a:pt x="752" y="802"/>
                      </a:cubicBezTo>
                      <a:cubicBezTo>
                        <a:pt x="979" y="1271"/>
                        <a:pt x="458" y="2357"/>
                        <a:pt x="381" y="2393"/>
                      </a:cubicBezTo>
                      <a:cubicBezTo>
                        <a:pt x="377" y="2395"/>
                        <a:pt x="372" y="2396"/>
                        <a:pt x="367" y="2396"/>
                      </a:cubicBezTo>
                      <a:cubicBezTo>
                        <a:pt x="277" y="2396"/>
                        <a:pt x="50" y="2116"/>
                        <a:pt x="24" y="2105"/>
                      </a:cubicBezTo>
                      <a:cubicBezTo>
                        <a:pt x="24" y="2105"/>
                        <a:pt x="24" y="2104"/>
                        <a:pt x="23" y="2104"/>
                      </a:cubicBezTo>
                      <a:lnTo>
                        <a:pt x="23" y="2104"/>
                      </a:lnTo>
                      <a:cubicBezTo>
                        <a:pt x="0" y="2104"/>
                        <a:pt x="80" y="2556"/>
                        <a:pt x="282" y="2809"/>
                      </a:cubicBezTo>
                      <a:cubicBezTo>
                        <a:pt x="485" y="3066"/>
                        <a:pt x="428" y="3241"/>
                        <a:pt x="428" y="3241"/>
                      </a:cubicBezTo>
                      <a:cubicBezTo>
                        <a:pt x="246" y="4015"/>
                        <a:pt x="747" y="5427"/>
                        <a:pt x="884" y="5516"/>
                      </a:cubicBezTo>
                      <a:cubicBezTo>
                        <a:pt x="892" y="5522"/>
                        <a:pt x="902" y="5525"/>
                        <a:pt x="912" y="5525"/>
                      </a:cubicBezTo>
                      <a:cubicBezTo>
                        <a:pt x="1062" y="5525"/>
                        <a:pt x="1373" y="4932"/>
                        <a:pt x="1516" y="4519"/>
                      </a:cubicBezTo>
                      <a:cubicBezTo>
                        <a:pt x="1671" y="4080"/>
                        <a:pt x="1510" y="2675"/>
                        <a:pt x="1343" y="2157"/>
                      </a:cubicBezTo>
                      <a:cubicBezTo>
                        <a:pt x="1177" y="1638"/>
                        <a:pt x="1010" y="1410"/>
                        <a:pt x="1038" y="973"/>
                      </a:cubicBezTo>
                      <a:cubicBezTo>
                        <a:pt x="1067" y="537"/>
                        <a:pt x="1526" y="161"/>
                        <a:pt x="1495" y="53"/>
                      </a:cubicBezTo>
                      <a:cubicBezTo>
                        <a:pt x="1492" y="41"/>
                        <a:pt x="1482" y="36"/>
                        <a:pt x="1467" y="36"/>
                      </a:cubicBezTo>
                      <a:cubicBezTo>
                        <a:pt x="1340" y="36"/>
                        <a:pt x="846" y="393"/>
                        <a:pt x="846" y="393"/>
                      </a:cubicBezTo>
                      <a:cubicBezTo>
                        <a:pt x="732" y="387"/>
                        <a:pt x="482" y="0"/>
                        <a:pt x="34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4" name="Google Shape;1374;p35">
                  <a:extLst>
                    <a:ext uri="{FF2B5EF4-FFF2-40B4-BE49-F238E27FC236}">
                      <a16:creationId xmlns:a16="http://schemas.microsoft.com/office/drawing/2014/main" id="{AEB61E6A-33F3-CBFD-651A-B69331435FD1}"/>
                    </a:ext>
                  </a:extLst>
                </p:cNvPr>
                <p:cNvSpPr/>
                <p:nvPr/>
              </p:nvSpPr>
              <p:spPr>
                <a:xfrm>
                  <a:off x="4974352" y="1218625"/>
                  <a:ext cx="146000" cy="96100"/>
                </a:xfrm>
                <a:custGeom>
                  <a:avLst/>
                  <a:gdLst/>
                  <a:ahLst/>
                  <a:cxnLst/>
                  <a:rect l="l" t="t" r="r" b="b"/>
                  <a:pathLst>
                    <a:path w="5840" h="3844" extrusionOk="0">
                      <a:moveTo>
                        <a:pt x="751" y="0"/>
                      </a:moveTo>
                      <a:cubicBezTo>
                        <a:pt x="639" y="0"/>
                        <a:pt x="702" y="829"/>
                        <a:pt x="702" y="829"/>
                      </a:cubicBezTo>
                      <a:cubicBezTo>
                        <a:pt x="625" y="941"/>
                        <a:pt x="64" y="948"/>
                        <a:pt x="18" y="1094"/>
                      </a:cubicBezTo>
                      <a:cubicBezTo>
                        <a:pt x="1" y="1151"/>
                        <a:pt x="61" y="1166"/>
                        <a:pt x="175" y="1166"/>
                      </a:cubicBezTo>
                      <a:cubicBezTo>
                        <a:pt x="299" y="1166"/>
                        <a:pt x="487" y="1148"/>
                        <a:pt x="708" y="1148"/>
                      </a:cubicBezTo>
                      <a:cubicBezTo>
                        <a:pt x="813" y="1148"/>
                        <a:pt x="925" y="1152"/>
                        <a:pt x="1041" y="1164"/>
                      </a:cubicBezTo>
                      <a:cubicBezTo>
                        <a:pt x="1628" y="1222"/>
                        <a:pt x="2369" y="2371"/>
                        <a:pt x="2357" y="2467"/>
                      </a:cubicBezTo>
                      <a:cubicBezTo>
                        <a:pt x="2346" y="2561"/>
                        <a:pt x="1896" y="2620"/>
                        <a:pt x="1867" y="2639"/>
                      </a:cubicBezTo>
                      <a:cubicBezTo>
                        <a:pt x="1843" y="2655"/>
                        <a:pt x="2237" y="2815"/>
                        <a:pt x="2585" y="2815"/>
                      </a:cubicBezTo>
                      <a:cubicBezTo>
                        <a:pt x="2624" y="2815"/>
                        <a:pt x="2663" y="2813"/>
                        <a:pt x="2700" y="2808"/>
                      </a:cubicBezTo>
                      <a:cubicBezTo>
                        <a:pt x="2745" y="2803"/>
                        <a:pt x="2786" y="2801"/>
                        <a:pt x="2823" y="2801"/>
                      </a:cubicBezTo>
                      <a:cubicBezTo>
                        <a:pt x="3099" y="2801"/>
                        <a:pt x="3204" y="2923"/>
                        <a:pt x="3204" y="2923"/>
                      </a:cubicBezTo>
                      <a:cubicBezTo>
                        <a:pt x="3786" y="3501"/>
                        <a:pt x="5211" y="3844"/>
                        <a:pt x="5591" y="3844"/>
                      </a:cubicBezTo>
                      <a:cubicBezTo>
                        <a:pt x="5629" y="3844"/>
                        <a:pt x="5657" y="3841"/>
                        <a:pt x="5672" y="3834"/>
                      </a:cubicBezTo>
                      <a:cubicBezTo>
                        <a:pt x="5839" y="3757"/>
                        <a:pt x="5418" y="3041"/>
                        <a:pt x="5085" y="2631"/>
                      </a:cubicBezTo>
                      <a:cubicBezTo>
                        <a:pt x="4751" y="2220"/>
                        <a:pt x="3300" y="1543"/>
                        <a:pt x="2700" y="1395"/>
                      </a:cubicBezTo>
                      <a:cubicBezTo>
                        <a:pt x="2100" y="1248"/>
                        <a:pt x="1780" y="1274"/>
                        <a:pt x="1377" y="988"/>
                      </a:cubicBezTo>
                      <a:cubicBezTo>
                        <a:pt x="972" y="702"/>
                        <a:pt x="880" y="35"/>
                        <a:pt x="758" y="1"/>
                      </a:cubicBezTo>
                      <a:cubicBezTo>
                        <a:pt x="755" y="0"/>
                        <a:pt x="753" y="0"/>
                        <a:pt x="75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5" name="Google Shape;1375;p35">
                  <a:extLst>
                    <a:ext uri="{FF2B5EF4-FFF2-40B4-BE49-F238E27FC236}">
                      <a16:creationId xmlns:a16="http://schemas.microsoft.com/office/drawing/2014/main" id="{6B12BD31-B986-1CA9-E11E-9074452E2F10}"/>
                    </a:ext>
                  </a:extLst>
                </p:cNvPr>
                <p:cNvSpPr/>
                <p:nvPr/>
              </p:nvSpPr>
              <p:spPr>
                <a:xfrm>
                  <a:off x="4974350" y="987975"/>
                  <a:ext cx="128975" cy="40825"/>
                </a:xfrm>
                <a:custGeom>
                  <a:avLst/>
                  <a:gdLst/>
                  <a:ahLst/>
                  <a:cxnLst/>
                  <a:rect l="l" t="t" r="r" b="b"/>
                  <a:pathLst>
                    <a:path w="5159" h="1633" extrusionOk="0">
                      <a:moveTo>
                        <a:pt x="230" y="1"/>
                      </a:moveTo>
                      <a:cubicBezTo>
                        <a:pt x="229" y="1"/>
                        <a:pt x="228" y="1"/>
                        <a:pt x="226" y="1"/>
                      </a:cubicBezTo>
                      <a:cubicBezTo>
                        <a:pt x="125" y="12"/>
                        <a:pt x="439" y="634"/>
                        <a:pt x="439" y="634"/>
                      </a:cubicBezTo>
                      <a:cubicBezTo>
                        <a:pt x="416" y="740"/>
                        <a:pt x="1" y="919"/>
                        <a:pt x="12" y="1041"/>
                      </a:cubicBezTo>
                      <a:cubicBezTo>
                        <a:pt x="14" y="1065"/>
                        <a:pt x="27" y="1075"/>
                        <a:pt x="49" y="1075"/>
                      </a:cubicBezTo>
                      <a:cubicBezTo>
                        <a:pt x="146" y="1075"/>
                        <a:pt x="424" y="889"/>
                        <a:pt x="793" y="779"/>
                      </a:cubicBezTo>
                      <a:cubicBezTo>
                        <a:pt x="838" y="765"/>
                        <a:pt x="886" y="759"/>
                        <a:pt x="938" y="759"/>
                      </a:cubicBezTo>
                      <a:cubicBezTo>
                        <a:pt x="1416" y="759"/>
                        <a:pt x="2153" y="1277"/>
                        <a:pt x="2172" y="1345"/>
                      </a:cubicBezTo>
                      <a:cubicBezTo>
                        <a:pt x="2193" y="1419"/>
                        <a:pt x="1876" y="1601"/>
                        <a:pt x="1861" y="1623"/>
                      </a:cubicBezTo>
                      <a:cubicBezTo>
                        <a:pt x="1857" y="1629"/>
                        <a:pt x="1884" y="1633"/>
                        <a:pt x="1930" y="1633"/>
                      </a:cubicBezTo>
                      <a:cubicBezTo>
                        <a:pt x="2059" y="1633"/>
                        <a:pt x="2340" y="1602"/>
                        <a:pt x="2532" y="1494"/>
                      </a:cubicBezTo>
                      <a:cubicBezTo>
                        <a:pt x="2659" y="1423"/>
                        <a:pt x="2760" y="1405"/>
                        <a:pt x="2830" y="1405"/>
                      </a:cubicBezTo>
                      <a:cubicBezTo>
                        <a:pt x="2903" y="1405"/>
                        <a:pt x="2943" y="1425"/>
                        <a:pt x="2943" y="1425"/>
                      </a:cubicBezTo>
                      <a:cubicBezTo>
                        <a:pt x="3167" y="1517"/>
                        <a:pt x="3466" y="1551"/>
                        <a:pt x="3769" y="1551"/>
                      </a:cubicBezTo>
                      <a:cubicBezTo>
                        <a:pt x="4372" y="1551"/>
                        <a:pt x="4990" y="1417"/>
                        <a:pt x="5057" y="1345"/>
                      </a:cubicBezTo>
                      <a:cubicBezTo>
                        <a:pt x="5158" y="1236"/>
                        <a:pt x="4626" y="833"/>
                        <a:pt x="4252" y="630"/>
                      </a:cubicBezTo>
                      <a:cubicBezTo>
                        <a:pt x="3981" y="483"/>
                        <a:pt x="3233" y="412"/>
                        <a:pt x="2653" y="412"/>
                      </a:cubicBezTo>
                      <a:cubicBezTo>
                        <a:pt x="2432" y="412"/>
                        <a:pt x="2235" y="422"/>
                        <a:pt x="2098" y="443"/>
                      </a:cubicBezTo>
                      <a:cubicBezTo>
                        <a:pt x="1732" y="498"/>
                        <a:pt x="1511" y="577"/>
                        <a:pt x="1261" y="577"/>
                      </a:cubicBezTo>
                      <a:cubicBezTo>
                        <a:pt x="1176" y="577"/>
                        <a:pt x="1088" y="568"/>
                        <a:pt x="989" y="546"/>
                      </a:cubicBezTo>
                      <a:cubicBezTo>
                        <a:pt x="605" y="458"/>
                        <a:pt x="335"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6" name="Google Shape;1376;p35">
                  <a:extLst>
                    <a:ext uri="{FF2B5EF4-FFF2-40B4-BE49-F238E27FC236}">
                      <a16:creationId xmlns:a16="http://schemas.microsoft.com/office/drawing/2014/main" id="{1CD26D82-2305-16AD-254D-A1A5675DE273}"/>
                    </a:ext>
                  </a:extLst>
                </p:cNvPr>
                <p:cNvSpPr/>
                <p:nvPr/>
              </p:nvSpPr>
              <p:spPr>
                <a:xfrm>
                  <a:off x="4676125" y="541600"/>
                  <a:ext cx="128925" cy="40850"/>
                </a:xfrm>
                <a:custGeom>
                  <a:avLst/>
                  <a:gdLst/>
                  <a:ahLst/>
                  <a:cxnLst/>
                  <a:rect l="l" t="t" r="r" b="b"/>
                  <a:pathLst>
                    <a:path w="5157" h="1634" extrusionOk="0">
                      <a:moveTo>
                        <a:pt x="230" y="1"/>
                      </a:moveTo>
                      <a:cubicBezTo>
                        <a:pt x="228" y="1"/>
                        <a:pt x="227" y="1"/>
                        <a:pt x="226" y="1"/>
                      </a:cubicBezTo>
                      <a:cubicBezTo>
                        <a:pt x="123" y="14"/>
                        <a:pt x="437" y="635"/>
                        <a:pt x="437" y="635"/>
                      </a:cubicBezTo>
                      <a:cubicBezTo>
                        <a:pt x="415" y="742"/>
                        <a:pt x="0" y="919"/>
                        <a:pt x="10" y="1043"/>
                      </a:cubicBezTo>
                      <a:cubicBezTo>
                        <a:pt x="12" y="1066"/>
                        <a:pt x="25" y="1076"/>
                        <a:pt x="48" y="1076"/>
                      </a:cubicBezTo>
                      <a:cubicBezTo>
                        <a:pt x="145" y="1076"/>
                        <a:pt x="422" y="891"/>
                        <a:pt x="791" y="780"/>
                      </a:cubicBezTo>
                      <a:cubicBezTo>
                        <a:pt x="836" y="767"/>
                        <a:pt x="885" y="760"/>
                        <a:pt x="937" y="760"/>
                      </a:cubicBezTo>
                      <a:cubicBezTo>
                        <a:pt x="1416" y="760"/>
                        <a:pt x="2152" y="1278"/>
                        <a:pt x="2171" y="1345"/>
                      </a:cubicBezTo>
                      <a:cubicBezTo>
                        <a:pt x="2192" y="1419"/>
                        <a:pt x="1874" y="1601"/>
                        <a:pt x="1859" y="1623"/>
                      </a:cubicBezTo>
                      <a:cubicBezTo>
                        <a:pt x="1855" y="1629"/>
                        <a:pt x="1882" y="1633"/>
                        <a:pt x="1928" y="1633"/>
                      </a:cubicBezTo>
                      <a:cubicBezTo>
                        <a:pt x="2057" y="1633"/>
                        <a:pt x="2339" y="1602"/>
                        <a:pt x="2531" y="1495"/>
                      </a:cubicBezTo>
                      <a:cubicBezTo>
                        <a:pt x="2658" y="1423"/>
                        <a:pt x="2759" y="1405"/>
                        <a:pt x="2828" y="1405"/>
                      </a:cubicBezTo>
                      <a:cubicBezTo>
                        <a:pt x="2902" y="1405"/>
                        <a:pt x="2941" y="1425"/>
                        <a:pt x="2941" y="1425"/>
                      </a:cubicBezTo>
                      <a:cubicBezTo>
                        <a:pt x="3166" y="1518"/>
                        <a:pt x="3466" y="1552"/>
                        <a:pt x="3770" y="1552"/>
                      </a:cubicBezTo>
                      <a:cubicBezTo>
                        <a:pt x="4372" y="1552"/>
                        <a:pt x="4989" y="1418"/>
                        <a:pt x="5056" y="1346"/>
                      </a:cubicBezTo>
                      <a:cubicBezTo>
                        <a:pt x="5156" y="1237"/>
                        <a:pt x="4624" y="833"/>
                        <a:pt x="4250" y="630"/>
                      </a:cubicBezTo>
                      <a:cubicBezTo>
                        <a:pt x="3979" y="484"/>
                        <a:pt x="3229" y="412"/>
                        <a:pt x="2649" y="412"/>
                      </a:cubicBezTo>
                      <a:cubicBezTo>
                        <a:pt x="2429" y="412"/>
                        <a:pt x="2233" y="423"/>
                        <a:pt x="2098" y="443"/>
                      </a:cubicBezTo>
                      <a:cubicBezTo>
                        <a:pt x="1732" y="499"/>
                        <a:pt x="1510" y="578"/>
                        <a:pt x="1260" y="578"/>
                      </a:cubicBezTo>
                      <a:cubicBezTo>
                        <a:pt x="1175" y="578"/>
                        <a:pt x="1086" y="569"/>
                        <a:pt x="987" y="546"/>
                      </a:cubicBezTo>
                      <a:cubicBezTo>
                        <a:pt x="605" y="459"/>
                        <a:pt x="334"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7" name="Google Shape;1377;p35">
                  <a:extLst>
                    <a:ext uri="{FF2B5EF4-FFF2-40B4-BE49-F238E27FC236}">
                      <a16:creationId xmlns:a16="http://schemas.microsoft.com/office/drawing/2014/main" id="{87B3EBCB-F8ED-B69D-09C2-263A6B9AE52E}"/>
                    </a:ext>
                  </a:extLst>
                </p:cNvPr>
                <p:cNvSpPr/>
                <p:nvPr/>
              </p:nvSpPr>
              <p:spPr>
                <a:xfrm>
                  <a:off x="5043550" y="800525"/>
                  <a:ext cx="106850" cy="93925"/>
                </a:xfrm>
                <a:custGeom>
                  <a:avLst/>
                  <a:gdLst/>
                  <a:ahLst/>
                  <a:cxnLst/>
                  <a:rect l="l" t="t" r="r" b="b"/>
                  <a:pathLst>
                    <a:path w="4274" h="3757" extrusionOk="0">
                      <a:moveTo>
                        <a:pt x="794" y="0"/>
                      </a:moveTo>
                      <a:cubicBezTo>
                        <a:pt x="707" y="0"/>
                        <a:pt x="638" y="650"/>
                        <a:pt x="638" y="650"/>
                      </a:cubicBezTo>
                      <a:cubicBezTo>
                        <a:pt x="561" y="727"/>
                        <a:pt x="117" y="650"/>
                        <a:pt x="59" y="759"/>
                      </a:cubicBezTo>
                      <a:cubicBezTo>
                        <a:pt x="0" y="869"/>
                        <a:pt x="400" y="831"/>
                        <a:pt x="857" y="963"/>
                      </a:cubicBezTo>
                      <a:cubicBezTo>
                        <a:pt x="1313" y="1096"/>
                        <a:pt x="1730" y="2114"/>
                        <a:pt x="1708" y="2187"/>
                      </a:cubicBezTo>
                      <a:cubicBezTo>
                        <a:pt x="1684" y="2260"/>
                        <a:pt x="1319" y="2241"/>
                        <a:pt x="1296" y="2251"/>
                      </a:cubicBezTo>
                      <a:cubicBezTo>
                        <a:pt x="1271" y="2262"/>
                        <a:pt x="1631" y="2489"/>
                        <a:pt x="1928" y="2507"/>
                      </a:cubicBezTo>
                      <a:cubicBezTo>
                        <a:pt x="2227" y="2527"/>
                        <a:pt x="2311" y="2673"/>
                        <a:pt x="2311" y="2673"/>
                      </a:cubicBezTo>
                      <a:cubicBezTo>
                        <a:pt x="2711" y="3248"/>
                        <a:pt x="3905" y="3756"/>
                        <a:pt x="4112" y="3756"/>
                      </a:cubicBezTo>
                      <a:cubicBezTo>
                        <a:pt x="4119" y="3756"/>
                        <a:pt x="4125" y="3756"/>
                        <a:pt x="4130" y="3754"/>
                      </a:cubicBezTo>
                      <a:cubicBezTo>
                        <a:pt x="4274" y="3717"/>
                        <a:pt x="4046" y="3089"/>
                        <a:pt x="3842" y="2717"/>
                      </a:cubicBezTo>
                      <a:cubicBezTo>
                        <a:pt x="3637" y="2343"/>
                        <a:pt x="2588" y="1595"/>
                        <a:pt x="2135" y="1391"/>
                      </a:cubicBezTo>
                      <a:cubicBezTo>
                        <a:pt x="1683" y="1185"/>
                        <a:pt x="1426" y="1159"/>
                        <a:pt x="1148" y="874"/>
                      </a:cubicBezTo>
                      <a:cubicBezTo>
                        <a:pt x="870" y="588"/>
                        <a:pt x="896" y="47"/>
                        <a:pt x="803" y="2"/>
                      </a:cubicBezTo>
                      <a:cubicBezTo>
                        <a:pt x="800" y="1"/>
                        <a:pt x="797" y="0"/>
                        <a:pt x="79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8" name="Google Shape;1378;p35">
                  <a:extLst>
                    <a:ext uri="{FF2B5EF4-FFF2-40B4-BE49-F238E27FC236}">
                      <a16:creationId xmlns:a16="http://schemas.microsoft.com/office/drawing/2014/main" id="{3DFB0212-6BCB-F73D-5486-D0D041B0BF0E}"/>
                    </a:ext>
                  </a:extLst>
                </p:cNvPr>
                <p:cNvSpPr/>
                <p:nvPr/>
              </p:nvSpPr>
              <p:spPr>
                <a:xfrm rot="-1011075">
                  <a:off x="5211021" y="1228011"/>
                  <a:ext cx="65428" cy="121430"/>
                </a:xfrm>
                <a:custGeom>
                  <a:avLst/>
                  <a:gdLst/>
                  <a:ahLst/>
                  <a:cxnLst/>
                  <a:rect l="l" t="t" r="r" b="b"/>
                  <a:pathLst>
                    <a:path w="2617" h="4857" extrusionOk="0">
                      <a:moveTo>
                        <a:pt x="1092" y="1"/>
                      </a:moveTo>
                      <a:cubicBezTo>
                        <a:pt x="999" y="1"/>
                        <a:pt x="669" y="512"/>
                        <a:pt x="669" y="512"/>
                      </a:cubicBezTo>
                      <a:cubicBezTo>
                        <a:pt x="663" y="514"/>
                        <a:pt x="656" y="515"/>
                        <a:pt x="648" y="515"/>
                      </a:cubicBezTo>
                      <a:cubicBezTo>
                        <a:pt x="539" y="515"/>
                        <a:pt x="276" y="338"/>
                        <a:pt x="148" y="338"/>
                      </a:cubicBezTo>
                      <a:cubicBezTo>
                        <a:pt x="129" y="338"/>
                        <a:pt x="114" y="342"/>
                        <a:pt x="102" y="350"/>
                      </a:cubicBezTo>
                      <a:cubicBezTo>
                        <a:pt x="0" y="422"/>
                        <a:pt x="375" y="568"/>
                        <a:pt x="723" y="891"/>
                      </a:cubicBezTo>
                      <a:cubicBezTo>
                        <a:pt x="1071" y="1215"/>
                        <a:pt x="987" y="2310"/>
                        <a:pt x="934" y="2366"/>
                      </a:cubicBezTo>
                      <a:cubicBezTo>
                        <a:pt x="927" y="2374"/>
                        <a:pt x="915" y="2377"/>
                        <a:pt x="900" y="2377"/>
                      </a:cubicBezTo>
                      <a:cubicBezTo>
                        <a:pt x="801" y="2377"/>
                        <a:pt x="559" y="2240"/>
                        <a:pt x="536" y="2239"/>
                      </a:cubicBezTo>
                      <a:cubicBezTo>
                        <a:pt x="536" y="2239"/>
                        <a:pt x="536" y="2239"/>
                        <a:pt x="536" y="2239"/>
                      </a:cubicBezTo>
                      <a:lnTo>
                        <a:pt x="536" y="2239"/>
                      </a:lnTo>
                      <a:cubicBezTo>
                        <a:pt x="510" y="2239"/>
                        <a:pt x="730" y="2602"/>
                        <a:pt x="987" y="2752"/>
                      </a:cubicBezTo>
                      <a:cubicBezTo>
                        <a:pt x="1245" y="2904"/>
                        <a:pt x="1255" y="3072"/>
                        <a:pt x="1255" y="3072"/>
                      </a:cubicBezTo>
                      <a:cubicBezTo>
                        <a:pt x="1356" y="3789"/>
                        <a:pt x="2249" y="4823"/>
                        <a:pt x="2394" y="4855"/>
                      </a:cubicBezTo>
                      <a:cubicBezTo>
                        <a:pt x="2397" y="4856"/>
                        <a:pt x="2400" y="4856"/>
                        <a:pt x="2404" y="4856"/>
                      </a:cubicBezTo>
                      <a:cubicBezTo>
                        <a:pt x="2542" y="4856"/>
                        <a:pt x="2616" y="4214"/>
                        <a:pt x="2602" y="3798"/>
                      </a:cubicBezTo>
                      <a:cubicBezTo>
                        <a:pt x="2588" y="3373"/>
                        <a:pt x="1986" y="2232"/>
                        <a:pt x="1674" y="1846"/>
                      </a:cubicBezTo>
                      <a:cubicBezTo>
                        <a:pt x="1361" y="1461"/>
                        <a:pt x="1144" y="1321"/>
                        <a:pt x="1024" y="941"/>
                      </a:cubicBezTo>
                      <a:cubicBezTo>
                        <a:pt x="904" y="562"/>
                        <a:pt x="1169" y="89"/>
                        <a:pt x="1107" y="8"/>
                      </a:cubicBezTo>
                      <a:cubicBezTo>
                        <a:pt x="1103" y="3"/>
                        <a:pt x="1098" y="1"/>
                        <a:pt x="109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9" name="Google Shape;1379;p35">
                  <a:extLst>
                    <a:ext uri="{FF2B5EF4-FFF2-40B4-BE49-F238E27FC236}">
                      <a16:creationId xmlns:a16="http://schemas.microsoft.com/office/drawing/2014/main" id="{359FF464-12E8-71E9-38CC-5869ADD55369}"/>
                    </a:ext>
                  </a:extLst>
                </p:cNvPr>
                <p:cNvSpPr/>
                <p:nvPr/>
              </p:nvSpPr>
              <p:spPr>
                <a:xfrm>
                  <a:off x="4702250" y="606075"/>
                  <a:ext cx="126850" cy="111450"/>
                </a:xfrm>
                <a:custGeom>
                  <a:avLst/>
                  <a:gdLst/>
                  <a:ahLst/>
                  <a:cxnLst/>
                  <a:rect l="l" t="t" r="r" b="b"/>
                  <a:pathLst>
                    <a:path w="5074" h="4458" extrusionOk="0">
                      <a:moveTo>
                        <a:pt x="943" y="0"/>
                      </a:moveTo>
                      <a:cubicBezTo>
                        <a:pt x="839" y="0"/>
                        <a:pt x="758" y="772"/>
                        <a:pt x="758" y="772"/>
                      </a:cubicBezTo>
                      <a:cubicBezTo>
                        <a:pt x="667" y="862"/>
                        <a:pt x="139" y="772"/>
                        <a:pt x="70" y="902"/>
                      </a:cubicBezTo>
                      <a:cubicBezTo>
                        <a:pt x="0" y="1032"/>
                        <a:pt x="476" y="987"/>
                        <a:pt x="1018" y="1143"/>
                      </a:cubicBezTo>
                      <a:cubicBezTo>
                        <a:pt x="1559" y="1300"/>
                        <a:pt x="2055" y="2508"/>
                        <a:pt x="2027" y="2596"/>
                      </a:cubicBezTo>
                      <a:cubicBezTo>
                        <a:pt x="2000" y="2682"/>
                        <a:pt x="1567" y="2660"/>
                        <a:pt x="1538" y="2672"/>
                      </a:cubicBezTo>
                      <a:cubicBezTo>
                        <a:pt x="1509" y="2685"/>
                        <a:pt x="1937" y="2955"/>
                        <a:pt x="2290" y="2977"/>
                      </a:cubicBezTo>
                      <a:cubicBezTo>
                        <a:pt x="2644" y="2999"/>
                        <a:pt x="2744" y="3173"/>
                        <a:pt x="2744" y="3173"/>
                      </a:cubicBezTo>
                      <a:cubicBezTo>
                        <a:pt x="3217" y="3856"/>
                        <a:pt x="4633" y="4458"/>
                        <a:pt x="4881" y="4458"/>
                      </a:cubicBezTo>
                      <a:cubicBezTo>
                        <a:pt x="4890" y="4458"/>
                        <a:pt x="4897" y="4457"/>
                        <a:pt x="4903" y="4456"/>
                      </a:cubicBezTo>
                      <a:cubicBezTo>
                        <a:pt x="5074" y="4412"/>
                        <a:pt x="4802" y="3667"/>
                        <a:pt x="4561" y="3224"/>
                      </a:cubicBezTo>
                      <a:cubicBezTo>
                        <a:pt x="4318" y="2780"/>
                        <a:pt x="3074" y="1892"/>
                        <a:pt x="2535" y="1650"/>
                      </a:cubicBezTo>
                      <a:cubicBezTo>
                        <a:pt x="1998" y="1407"/>
                        <a:pt x="1693" y="1376"/>
                        <a:pt x="1364" y="1037"/>
                      </a:cubicBezTo>
                      <a:cubicBezTo>
                        <a:pt x="1033" y="699"/>
                        <a:pt x="1063" y="56"/>
                        <a:pt x="954" y="3"/>
                      </a:cubicBezTo>
                      <a:cubicBezTo>
                        <a:pt x="950" y="1"/>
                        <a:pt x="947" y="0"/>
                        <a:pt x="94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0" name="Google Shape;1380;p35">
                  <a:extLst>
                    <a:ext uri="{FF2B5EF4-FFF2-40B4-BE49-F238E27FC236}">
                      <a16:creationId xmlns:a16="http://schemas.microsoft.com/office/drawing/2014/main" id="{D6A2321C-31B2-AE8B-1C53-24DDDD727DAA}"/>
                    </a:ext>
                  </a:extLst>
                </p:cNvPr>
                <p:cNvSpPr/>
                <p:nvPr/>
              </p:nvSpPr>
              <p:spPr>
                <a:xfrm>
                  <a:off x="5107350" y="633425"/>
                  <a:ext cx="40725" cy="125725"/>
                </a:xfrm>
                <a:custGeom>
                  <a:avLst/>
                  <a:gdLst/>
                  <a:ahLst/>
                  <a:cxnLst/>
                  <a:rect l="l" t="t" r="r" b="b"/>
                  <a:pathLst>
                    <a:path w="1629" h="5029" extrusionOk="0">
                      <a:moveTo>
                        <a:pt x="1226" y="1"/>
                      </a:moveTo>
                      <a:cubicBezTo>
                        <a:pt x="1116" y="1"/>
                        <a:pt x="678" y="360"/>
                        <a:pt x="678" y="360"/>
                      </a:cubicBezTo>
                      <a:cubicBezTo>
                        <a:pt x="678" y="360"/>
                        <a:pt x="677" y="360"/>
                        <a:pt x="677" y="360"/>
                      </a:cubicBezTo>
                      <a:cubicBezTo>
                        <a:pt x="573" y="360"/>
                        <a:pt x="330" y="29"/>
                        <a:pt x="205" y="29"/>
                      </a:cubicBezTo>
                      <a:cubicBezTo>
                        <a:pt x="199" y="29"/>
                        <a:pt x="193" y="30"/>
                        <a:pt x="187" y="32"/>
                      </a:cubicBezTo>
                      <a:cubicBezTo>
                        <a:pt x="70" y="69"/>
                        <a:pt x="382" y="323"/>
                        <a:pt x="613" y="738"/>
                      </a:cubicBezTo>
                      <a:cubicBezTo>
                        <a:pt x="846" y="1153"/>
                        <a:pt x="430" y="2170"/>
                        <a:pt x="363" y="2206"/>
                      </a:cubicBezTo>
                      <a:cubicBezTo>
                        <a:pt x="359" y="2209"/>
                        <a:pt x="354" y="2210"/>
                        <a:pt x="349" y="2210"/>
                      </a:cubicBezTo>
                      <a:cubicBezTo>
                        <a:pt x="265" y="2210"/>
                        <a:pt x="46" y="1972"/>
                        <a:pt x="23" y="1964"/>
                      </a:cubicBezTo>
                      <a:cubicBezTo>
                        <a:pt x="22" y="1963"/>
                        <a:pt x="22" y="1963"/>
                        <a:pt x="22" y="1963"/>
                      </a:cubicBezTo>
                      <a:lnTo>
                        <a:pt x="22" y="1963"/>
                      </a:lnTo>
                      <a:cubicBezTo>
                        <a:pt x="0" y="1963"/>
                        <a:pt x="98" y="2371"/>
                        <a:pt x="295" y="2590"/>
                      </a:cubicBezTo>
                      <a:cubicBezTo>
                        <a:pt x="493" y="2813"/>
                        <a:pt x="452" y="2976"/>
                        <a:pt x="452" y="2976"/>
                      </a:cubicBezTo>
                      <a:cubicBezTo>
                        <a:pt x="329" y="3690"/>
                        <a:pt x="862" y="4948"/>
                        <a:pt x="991" y="5022"/>
                      </a:cubicBezTo>
                      <a:cubicBezTo>
                        <a:pt x="998" y="5026"/>
                        <a:pt x="1006" y="5029"/>
                        <a:pt x="1014" y="5029"/>
                      </a:cubicBezTo>
                      <a:cubicBezTo>
                        <a:pt x="1150" y="5029"/>
                        <a:pt x="1403" y="4466"/>
                        <a:pt x="1512" y="4080"/>
                      </a:cubicBezTo>
                      <a:cubicBezTo>
                        <a:pt x="1629" y="3671"/>
                        <a:pt x="1406" y="2402"/>
                        <a:pt x="1226" y="1939"/>
                      </a:cubicBezTo>
                      <a:cubicBezTo>
                        <a:pt x="1047" y="1474"/>
                        <a:pt x="882" y="1276"/>
                        <a:pt x="885" y="878"/>
                      </a:cubicBezTo>
                      <a:cubicBezTo>
                        <a:pt x="886" y="479"/>
                        <a:pt x="1283" y="111"/>
                        <a:pt x="1250" y="15"/>
                      </a:cubicBezTo>
                      <a:cubicBezTo>
                        <a:pt x="1247" y="5"/>
                        <a:pt x="1238" y="1"/>
                        <a:pt x="122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1" name="Google Shape;1381;p35">
                  <a:extLst>
                    <a:ext uri="{FF2B5EF4-FFF2-40B4-BE49-F238E27FC236}">
                      <a16:creationId xmlns:a16="http://schemas.microsoft.com/office/drawing/2014/main" id="{4FAA492C-8D07-84B6-2CD8-B806B2C152AB}"/>
                    </a:ext>
                  </a:extLst>
                </p:cNvPr>
                <p:cNvSpPr/>
                <p:nvPr/>
              </p:nvSpPr>
              <p:spPr>
                <a:xfrm rot="-3270457">
                  <a:off x="5379961" y="1364809"/>
                  <a:ext cx="59251" cy="123451"/>
                </a:xfrm>
                <a:custGeom>
                  <a:avLst/>
                  <a:gdLst/>
                  <a:ahLst/>
                  <a:cxnLst/>
                  <a:rect l="l" t="t" r="r" b="b"/>
                  <a:pathLst>
                    <a:path w="2370" h="4938" extrusionOk="0">
                      <a:moveTo>
                        <a:pt x="1117" y="1"/>
                      </a:moveTo>
                      <a:cubicBezTo>
                        <a:pt x="1021" y="1"/>
                        <a:pt x="661" y="481"/>
                        <a:pt x="661" y="481"/>
                      </a:cubicBezTo>
                      <a:cubicBezTo>
                        <a:pt x="656" y="482"/>
                        <a:pt x="651" y="483"/>
                        <a:pt x="646" y="483"/>
                      </a:cubicBezTo>
                      <a:cubicBezTo>
                        <a:pt x="538" y="483"/>
                        <a:pt x="272" y="269"/>
                        <a:pt x="144" y="269"/>
                      </a:cubicBezTo>
                      <a:cubicBezTo>
                        <a:pt x="130" y="269"/>
                        <a:pt x="117" y="272"/>
                        <a:pt x="106" y="278"/>
                      </a:cubicBezTo>
                      <a:cubicBezTo>
                        <a:pt x="1" y="343"/>
                        <a:pt x="364" y="515"/>
                        <a:pt x="688" y="863"/>
                      </a:cubicBezTo>
                      <a:cubicBezTo>
                        <a:pt x="1013" y="1211"/>
                        <a:pt x="849" y="2298"/>
                        <a:pt x="792" y="2349"/>
                      </a:cubicBezTo>
                      <a:cubicBezTo>
                        <a:pt x="786" y="2355"/>
                        <a:pt x="776" y="2357"/>
                        <a:pt x="764" y="2357"/>
                      </a:cubicBezTo>
                      <a:cubicBezTo>
                        <a:pt x="670" y="2357"/>
                        <a:pt x="428" y="2196"/>
                        <a:pt x="405" y="2194"/>
                      </a:cubicBezTo>
                      <a:cubicBezTo>
                        <a:pt x="404" y="2194"/>
                        <a:pt x="404" y="2194"/>
                        <a:pt x="404" y="2194"/>
                      </a:cubicBezTo>
                      <a:lnTo>
                        <a:pt x="404" y="2194"/>
                      </a:lnTo>
                      <a:cubicBezTo>
                        <a:pt x="379" y="2194"/>
                        <a:pt x="572" y="2570"/>
                        <a:pt x="817" y="2737"/>
                      </a:cubicBezTo>
                      <a:cubicBezTo>
                        <a:pt x="1063" y="2907"/>
                        <a:pt x="1061" y="3076"/>
                        <a:pt x="1061" y="3076"/>
                      </a:cubicBezTo>
                      <a:cubicBezTo>
                        <a:pt x="1110" y="3799"/>
                        <a:pt x="1928" y="4893"/>
                        <a:pt x="2070" y="4935"/>
                      </a:cubicBezTo>
                      <a:cubicBezTo>
                        <a:pt x="2074" y="4937"/>
                        <a:pt x="2079" y="4937"/>
                        <a:pt x="2083" y="4937"/>
                      </a:cubicBezTo>
                      <a:cubicBezTo>
                        <a:pt x="2220" y="4937"/>
                        <a:pt x="2338" y="4309"/>
                        <a:pt x="2354" y="3897"/>
                      </a:cubicBezTo>
                      <a:cubicBezTo>
                        <a:pt x="2370" y="3472"/>
                        <a:pt x="1852" y="2292"/>
                        <a:pt x="1567" y="1884"/>
                      </a:cubicBezTo>
                      <a:cubicBezTo>
                        <a:pt x="1284" y="1476"/>
                        <a:pt x="1077" y="1322"/>
                        <a:pt x="984" y="935"/>
                      </a:cubicBezTo>
                      <a:cubicBezTo>
                        <a:pt x="891" y="547"/>
                        <a:pt x="1190" y="95"/>
                        <a:pt x="1134" y="10"/>
                      </a:cubicBezTo>
                      <a:cubicBezTo>
                        <a:pt x="1130" y="3"/>
                        <a:pt x="1124" y="1"/>
                        <a:pt x="111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2" name="Google Shape;1382;p35">
                  <a:extLst>
                    <a:ext uri="{FF2B5EF4-FFF2-40B4-BE49-F238E27FC236}">
                      <a16:creationId xmlns:a16="http://schemas.microsoft.com/office/drawing/2014/main" id="{76515899-00CE-9F3F-3E6F-53547E2D7CC9}"/>
                    </a:ext>
                  </a:extLst>
                </p:cNvPr>
                <p:cNvSpPr/>
                <p:nvPr/>
              </p:nvSpPr>
              <p:spPr>
                <a:xfrm>
                  <a:off x="4762300" y="833300"/>
                  <a:ext cx="110600" cy="52775"/>
                </a:xfrm>
                <a:custGeom>
                  <a:avLst/>
                  <a:gdLst/>
                  <a:ahLst/>
                  <a:cxnLst/>
                  <a:rect l="l" t="t" r="r" b="b"/>
                  <a:pathLst>
                    <a:path w="4424" h="2111" extrusionOk="0">
                      <a:moveTo>
                        <a:pt x="347" y="0"/>
                      </a:moveTo>
                      <a:cubicBezTo>
                        <a:pt x="258" y="0"/>
                        <a:pt x="434" y="658"/>
                        <a:pt x="434" y="658"/>
                      </a:cubicBezTo>
                      <a:cubicBezTo>
                        <a:pt x="398" y="759"/>
                        <a:pt x="12" y="873"/>
                        <a:pt x="3" y="997"/>
                      </a:cubicBezTo>
                      <a:cubicBezTo>
                        <a:pt x="1" y="1025"/>
                        <a:pt x="15" y="1036"/>
                        <a:pt x="43" y="1036"/>
                      </a:cubicBezTo>
                      <a:cubicBezTo>
                        <a:pt x="139" y="1036"/>
                        <a:pt x="398" y="905"/>
                        <a:pt x="719" y="853"/>
                      </a:cubicBezTo>
                      <a:cubicBezTo>
                        <a:pt x="736" y="851"/>
                        <a:pt x="754" y="849"/>
                        <a:pt x="773" y="849"/>
                      </a:cubicBezTo>
                      <a:cubicBezTo>
                        <a:pt x="1190" y="849"/>
                        <a:pt x="1819" y="1544"/>
                        <a:pt x="1825" y="1616"/>
                      </a:cubicBezTo>
                      <a:cubicBezTo>
                        <a:pt x="1831" y="1693"/>
                        <a:pt x="1529" y="1825"/>
                        <a:pt x="1513" y="1845"/>
                      </a:cubicBezTo>
                      <a:cubicBezTo>
                        <a:pt x="1504" y="1857"/>
                        <a:pt x="1613" y="1880"/>
                        <a:pt x="1754" y="1880"/>
                      </a:cubicBezTo>
                      <a:cubicBezTo>
                        <a:pt x="1868" y="1880"/>
                        <a:pt x="2003" y="1865"/>
                        <a:pt x="2113" y="1818"/>
                      </a:cubicBezTo>
                      <a:cubicBezTo>
                        <a:pt x="2200" y="1781"/>
                        <a:pt x="2271" y="1769"/>
                        <a:pt x="2326" y="1769"/>
                      </a:cubicBezTo>
                      <a:cubicBezTo>
                        <a:pt x="2429" y="1769"/>
                        <a:pt x="2480" y="1811"/>
                        <a:pt x="2480" y="1811"/>
                      </a:cubicBezTo>
                      <a:cubicBezTo>
                        <a:pt x="2809" y="2039"/>
                        <a:pt x="3386" y="2111"/>
                        <a:pt x="3808" y="2111"/>
                      </a:cubicBezTo>
                      <a:cubicBezTo>
                        <a:pt x="4076" y="2111"/>
                        <a:pt x="4281" y="2082"/>
                        <a:pt x="4321" y="2046"/>
                      </a:cubicBezTo>
                      <a:cubicBezTo>
                        <a:pt x="4424" y="1953"/>
                        <a:pt x="4025" y="1476"/>
                        <a:pt x="3733" y="1220"/>
                      </a:cubicBezTo>
                      <a:cubicBezTo>
                        <a:pt x="3441" y="964"/>
                        <a:pt x="2341" y="716"/>
                        <a:pt x="1902" y="716"/>
                      </a:cubicBezTo>
                      <a:cubicBezTo>
                        <a:pt x="1901" y="716"/>
                        <a:pt x="1900" y="716"/>
                        <a:pt x="1899" y="716"/>
                      </a:cubicBezTo>
                      <a:cubicBezTo>
                        <a:pt x="1669" y="716"/>
                        <a:pt x="1500" y="739"/>
                        <a:pt x="1344" y="739"/>
                      </a:cubicBezTo>
                      <a:cubicBezTo>
                        <a:pt x="1204" y="739"/>
                        <a:pt x="1076" y="721"/>
                        <a:pt x="923" y="652"/>
                      </a:cubicBezTo>
                      <a:cubicBezTo>
                        <a:pt x="601" y="507"/>
                        <a:pt x="436" y="4"/>
                        <a:pt x="347" y="0"/>
                      </a:cubicBezTo>
                      <a:cubicBezTo>
                        <a:pt x="347" y="0"/>
                        <a:pt x="347" y="0"/>
                        <a:pt x="34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3" name="Google Shape;1383;p35">
                  <a:extLst>
                    <a:ext uri="{FF2B5EF4-FFF2-40B4-BE49-F238E27FC236}">
                      <a16:creationId xmlns:a16="http://schemas.microsoft.com/office/drawing/2014/main" id="{EDB3B2BE-18AB-1CB3-13C3-FD90969FAFCC}"/>
                    </a:ext>
                  </a:extLst>
                </p:cNvPr>
                <p:cNvSpPr/>
                <p:nvPr/>
              </p:nvSpPr>
              <p:spPr>
                <a:xfrm rot="-3648610">
                  <a:off x="5318314" y="1484775"/>
                  <a:ext cx="38400" cy="111524"/>
                </a:xfrm>
                <a:custGeom>
                  <a:avLst/>
                  <a:gdLst/>
                  <a:ahLst/>
                  <a:cxnLst/>
                  <a:rect l="l" t="t" r="r" b="b"/>
                  <a:pathLst>
                    <a:path w="1536" h="4461" extrusionOk="0">
                      <a:moveTo>
                        <a:pt x="1307" y="1"/>
                      </a:moveTo>
                      <a:cubicBezTo>
                        <a:pt x="1199" y="1"/>
                        <a:pt x="746" y="329"/>
                        <a:pt x="746" y="329"/>
                      </a:cubicBezTo>
                      <a:cubicBezTo>
                        <a:pt x="745" y="329"/>
                        <a:pt x="745" y="329"/>
                        <a:pt x="745" y="329"/>
                      </a:cubicBezTo>
                      <a:cubicBezTo>
                        <a:pt x="642" y="329"/>
                        <a:pt x="418" y="44"/>
                        <a:pt x="295" y="44"/>
                      </a:cubicBezTo>
                      <a:cubicBezTo>
                        <a:pt x="288" y="44"/>
                        <a:pt x="281" y="45"/>
                        <a:pt x="275" y="47"/>
                      </a:cubicBezTo>
                      <a:cubicBezTo>
                        <a:pt x="156" y="83"/>
                        <a:pt x="454" y="302"/>
                        <a:pt x="665" y="665"/>
                      </a:cubicBezTo>
                      <a:cubicBezTo>
                        <a:pt x="876" y="1028"/>
                        <a:pt x="418" y="1938"/>
                        <a:pt x="348" y="1971"/>
                      </a:cubicBezTo>
                      <a:cubicBezTo>
                        <a:pt x="344" y="1973"/>
                        <a:pt x="338" y="1974"/>
                        <a:pt x="332" y="1974"/>
                      </a:cubicBezTo>
                      <a:cubicBezTo>
                        <a:pt x="249" y="1974"/>
                        <a:pt x="46" y="1769"/>
                        <a:pt x="23" y="1762"/>
                      </a:cubicBezTo>
                      <a:cubicBezTo>
                        <a:pt x="22" y="1762"/>
                        <a:pt x="22" y="1762"/>
                        <a:pt x="22" y="1762"/>
                      </a:cubicBezTo>
                      <a:lnTo>
                        <a:pt x="22" y="1762"/>
                      </a:lnTo>
                      <a:cubicBezTo>
                        <a:pt x="1" y="1762"/>
                        <a:pt x="79" y="2121"/>
                        <a:pt x="264" y="2313"/>
                      </a:cubicBezTo>
                      <a:cubicBezTo>
                        <a:pt x="451" y="2506"/>
                        <a:pt x="402" y="2651"/>
                        <a:pt x="402" y="2651"/>
                      </a:cubicBezTo>
                      <a:cubicBezTo>
                        <a:pt x="247" y="3286"/>
                        <a:pt x="717" y="4391"/>
                        <a:pt x="841" y="4455"/>
                      </a:cubicBezTo>
                      <a:cubicBezTo>
                        <a:pt x="848" y="4459"/>
                        <a:pt x="855" y="4460"/>
                        <a:pt x="863" y="4460"/>
                      </a:cubicBezTo>
                      <a:cubicBezTo>
                        <a:pt x="997" y="4460"/>
                        <a:pt x="1274" y="3955"/>
                        <a:pt x="1402" y="3611"/>
                      </a:cubicBezTo>
                      <a:cubicBezTo>
                        <a:pt x="1536" y="3245"/>
                        <a:pt x="1374" y="2125"/>
                        <a:pt x="1216" y="1717"/>
                      </a:cubicBezTo>
                      <a:cubicBezTo>
                        <a:pt x="1060" y="1310"/>
                        <a:pt x="907" y="1137"/>
                        <a:pt x="927" y="784"/>
                      </a:cubicBezTo>
                      <a:cubicBezTo>
                        <a:pt x="946" y="431"/>
                        <a:pt x="1357" y="98"/>
                        <a:pt x="1329" y="12"/>
                      </a:cubicBezTo>
                      <a:cubicBezTo>
                        <a:pt x="1326" y="4"/>
                        <a:pt x="1319" y="1"/>
                        <a:pt x="130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4" name="Google Shape;1384;p35">
                  <a:extLst>
                    <a:ext uri="{FF2B5EF4-FFF2-40B4-BE49-F238E27FC236}">
                      <a16:creationId xmlns:a16="http://schemas.microsoft.com/office/drawing/2014/main" id="{5EBB2C87-3633-848F-4B91-02BA46BA04A0}"/>
                    </a:ext>
                  </a:extLst>
                </p:cNvPr>
                <p:cNvSpPr/>
                <p:nvPr/>
              </p:nvSpPr>
              <p:spPr>
                <a:xfrm>
                  <a:off x="5236400" y="779325"/>
                  <a:ext cx="40650" cy="111275"/>
                </a:xfrm>
                <a:custGeom>
                  <a:avLst/>
                  <a:gdLst/>
                  <a:ahLst/>
                  <a:cxnLst/>
                  <a:rect l="l" t="t" r="r" b="b"/>
                  <a:pathLst>
                    <a:path w="1626" h="4451" extrusionOk="0">
                      <a:moveTo>
                        <a:pt x="573" y="0"/>
                      </a:moveTo>
                      <a:cubicBezTo>
                        <a:pt x="571" y="0"/>
                        <a:pt x="568" y="1"/>
                        <a:pt x="566" y="1"/>
                      </a:cubicBezTo>
                      <a:cubicBezTo>
                        <a:pt x="443" y="16"/>
                        <a:pt x="700" y="281"/>
                        <a:pt x="848" y="675"/>
                      </a:cubicBezTo>
                      <a:cubicBezTo>
                        <a:pt x="996" y="1067"/>
                        <a:pt x="392" y="1888"/>
                        <a:pt x="319" y="1909"/>
                      </a:cubicBezTo>
                      <a:cubicBezTo>
                        <a:pt x="316" y="1910"/>
                        <a:pt x="313" y="1910"/>
                        <a:pt x="310" y="1910"/>
                      </a:cubicBezTo>
                      <a:cubicBezTo>
                        <a:pt x="231" y="1910"/>
                        <a:pt x="54" y="1661"/>
                        <a:pt x="33" y="1649"/>
                      </a:cubicBezTo>
                      <a:cubicBezTo>
                        <a:pt x="33" y="1649"/>
                        <a:pt x="32" y="1649"/>
                        <a:pt x="32" y="1649"/>
                      </a:cubicBezTo>
                      <a:lnTo>
                        <a:pt x="32" y="1649"/>
                      </a:lnTo>
                      <a:cubicBezTo>
                        <a:pt x="10" y="1649"/>
                        <a:pt x="29" y="2014"/>
                        <a:pt x="179" y="2232"/>
                      </a:cubicBezTo>
                      <a:cubicBezTo>
                        <a:pt x="331" y="2454"/>
                        <a:pt x="258" y="2590"/>
                        <a:pt x="258" y="2590"/>
                      </a:cubicBezTo>
                      <a:cubicBezTo>
                        <a:pt x="1" y="3190"/>
                        <a:pt x="281" y="4357"/>
                        <a:pt x="392" y="4441"/>
                      </a:cubicBezTo>
                      <a:cubicBezTo>
                        <a:pt x="401" y="4448"/>
                        <a:pt x="411" y="4451"/>
                        <a:pt x="422" y="4451"/>
                      </a:cubicBezTo>
                      <a:cubicBezTo>
                        <a:pt x="562" y="4451"/>
                        <a:pt x="907" y="4013"/>
                        <a:pt x="1086" y="3701"/>
                      </a:cubicBezTo>
                      <a:cubicBezTo>
                        <a:pt x="1279" y="3364"/>
                        <a:pt x="1304" y="2232"/>
                        <a:pt x="1217" y="1804"/>
                      </a:cubicBezTo>
                      <a:cubicBezTo>
                        <a:pt x="1130" y="1377"/>
                        <a:pt x="1008" y="1180"/>
                        <a:pt x="1087" y="836"/>
                      </a:cubicBezTo>
                      <a:cubicBezTo>
                        <a:pt x="1165" y="490"/>
                        <a:pt x="1625" y="230"/>
                        <a:pt x="1611" y="141"/>
                      </a:cubicBezTo>
                      <a:cubicBezTo>
                        <a:pt x="1609" y="130"/>
                        <a:pt x="1597" y="125"/>
                        <a:pt x="1579" y="125"/>
                      </a:cubicBezTo>
                      <a:cubicBezTo>
                        <a:pt x="1451" y="125"/>
                        <a:pt x="984" y="356"/>
                        <a:pt x="984" y="356"/>
                      </a:cubicBezTo>
                      <a:cubicBezTo>
                        <a:pt x="879" y="342"/>
                        <a:pt x="697" y="0"/>
                        <a:pt x="5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5" name="Google Shape;1385;p35">
                  <a:extLst>
                    <a:ext uri="{FF2B5EF4-FFF2-40B4-BE49-F238E27FC236}">
                      <a16:creationId xmlns:a16="http://schemas.microsoft.com/office/drawing/2014/main" id="{46D9F1C9-8219-6409-451C-51D292F958EF}"/>
                    </a:ext>
                  </a:extLst>
                </p:cNvPr>
                <p:cNvSpPr/>
                <p:nvPr/>
              </p:nvSpPr>
              <p:spPr>
                <a:xfrm>
                  <a:off x="4859950" y="859700"/>
                  <a:ext cx="185550" cy="106825"/>
                </a:xfrm>
                <a:custGeom>
                  <a:avLst/>
                  <a:gdLst/>
                  <a:ahLst/>
                  <a:cxnLst/>
                  <a:rect l="l" t="t" r="r" b="b"/>
                  <a:pathLst>
                    <a:path w="7422" h="4273" extrusionOk="0">
                      <a:moveTo>
                        <a:pt x="1368" y="0"/>
                      </a:moveTo>
                      <a:cubicBezTo>
                        <a:pt x="1356" y="0"/>
                        <a:pt x="1347" y="13"/>
                        <a:pt x="1342" y="43"/>
                      </a:cubicBezTo>
                      <a:cubicBezTo>
                        <a:pt x="1292" y="360"/>
                        <a:pt x="1607" y="1264"/>
                        <a:pt x="1464" y="1480"/>
                      </a:cubicBezTo>
                      <a:cubicBezTo>
                        <a:pt x="1321" y="1697"/>
                        <a:pt x="0" y="2528"/>
                        <a:pt x="159" y="2570"/>
                      </a:cubicBezTo>
                      <a:cubicBezTo>
                        <a:pt x="164" y="2571"/>
                        <a:pt x="171" y="2572"/>
                        <a:pt x="179" y="2572"/>
                      </a:cubicBezTo>
                      <a:cubicBezTo>
                        <a:pt x="399" y="2572"/>
                        <a:pt x="1619" y="2089"/>
                        <a:pt x="2071" y="2089"/>
                      </a:cubicBezTo>
                      <a:cubicBezTo>
                        <a:pt x="2113" y="2089"/>
                        <a:pt x="2148" y="2093"/>
                        <a:pt x="2176" y="2102"/>
                      </a:cubicBezTo>
                      <a:cubicBezTo>
                        <a:pt x="2506" y="2215"/>
                        <a:pt x="3590" y="3437"/>
                        <a:pt x="3590" y="3437"/>
                      </a:cubicBezTo>
                      <a:cubicBezTo>
                        <a:pt x="3590" y="3437"/>
                        <a:pt x="2832" y="3767"/>
                        <a:pt x="2977" y="3817"/>
                      </a:cubicBezTo>
                      <a:cubicBezTo>
                        <a:pt x="3026" y="3834"/>
                        <a:pt x="3181" y="3837"/>
                        <a:pt x="3369" y="3837"/>
                      </a:cubicBezTo>
                      <a:cubicBezTo>
                        <a:pt x="3467" y="3837"/>
                        <a:pt x="3575" y="3836"/>
                        <a:pt x="3681" y="3836"/>
                      </a:cubicBezTo>
                      <a:cubicBezTo>
                        <a:pt x="3964" y="3836"/>
                        <a:pt x="4234" y="3842"/>
                        <a:pt x="4292" y="3884"/>
                      </a:cubicBezTo>
                      <a:cubicBezTo>
                        <a:pt x="4404" y="3965"/>
                        <a:pt x="5301" y="4272"/>
                        <a:pt x="6052" y="4272"/>
                      </a:cubicBezTo>
                      <a:cubicBezTo>
                        <a:pt x="6103" y="4272"/>
                        <a:pt x="6153" y="4271"/>
                        <a:pt x="6203" y="4268"/>
                      </a:cubicBezTo>
                      <a:cubicBezTo>
                        <a:pt x="6980" y="4221"/>
                        <a:pt x="7411" y="4216"/>
                        <a:pt x="7395" y="4051"/>
                      </a:cubicBezTo>
                      <a:lnTo>
                        <a:pt x="7396" y="4051"/>
                      </a:lnTo>
                      <a:cubicBezTo>
                        <a:pt x="7396" y="4051"/>
                        <a:pt x="7421" y="2756"/>
                        <a:pt x="5657" y="2040"/>
                      </a:cubicBezTo>
                      <a:cubicBezTo>
                        <a:pt x="5657" y="2040"/>
                        <a:pt x="5155" y="1754"/>
                        <a:pt x="4979" y="1590"/>
                      </a:cubicBezTo>
                      <a:cubicBezTo>
                        <a:pt x="4835" y="1456"/>
                        <a:pt x="4587" y="1113"/>
                        <a:pt x="4480" y="1113"/>
                      </a:cubicBezTo>
                      <a:cubicBezTo>
                        <a:pt x="4458" y="1113"/>
                        <a:pt x="4441" y="1128"/>
                        <a:pt x="4433" y="1163"/>
                      </a:cubicBezTo>
                      <a:cubicBezTo>
                        <a:pt x="4387" y="1366"/>
                        <a:pt x="4462" y="1623"/>
                        <a:pt x="4316" y="1677"/>
                      </a:cubicBezTo>
                      <a:cubicBezTo>
                        <a:pt x="4234" y="1708"/>
                        <a:pt x="3763" y="1754"/>
                        <a:pt x="3299" y="1754"/>
                      </a:cubicBezTo>
                      <a:cubicBezTo>
                        <a:pt x="2943" y="1754"/>
                        <a:pt x="2591" y="1727"/>
                        <a:pt x="2423" y="1645"/>
                      </a:cubicBezTo>
                      <a:cubicBezTo>
                        <a:pt x="2038" y="1456"/>
                        <a:pt x="1973" y="1376"/>
                        <a:pt x="1952" y="1334"/>
                      </a:cubicBezTo>
                      <a:cubicBezTo>
                        <a:pt x="1934" y="1297"/>
                        <a:pt x="1487" y="0"/>
                        <a:pt x="13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6" name="Google Shape;1386;p35">
                  <a:extLst>
                    <a:ext uri="{FF2B5EF4-FFF2-40B4-BE49-F238E27FC236}">
                      <a16:creationId xmlns:a16="http://schemas.microsoft.com/office/drawing/2014/main" id="{89A1714E-CB6D-09EA-B5A9-CF7D7638DC04}"/>
                    </a:ext>
                  </a:extLst>
                </p:cNvPr>
                <p:cNvSpPr/>
                <p:nvPr/>
              </p:nvSpPr>
              <p:spPr>
                <a:xfrm rot="-2700000">
                  <a:off x="5513460" y="1338187"/>
                  <a:ext cx="133349" cy="176698"/>
                </a:xfrm>
                <a:custGeom>
                  <a:avLst/>
                  <a:gdLst/>
                  <a:ahLst/>
                  <a:cxnLst/>
                  <a:rect l="l" t="t" r="r" b="b"/>
                  <a:pathLst>
                    <a:path w="5334" h="7068" extrusionOk="0">
                      <a:moveTo>
                        <a:pt x="2619" y="0"/>
                      </a:moveTo>
                      <a:cubicBezTo>
                        <a:pt x="2610" y="0"/>
                        <a:pt x="2598" y="6"/>
                        <a:pt x="2582" y="19"/>
                      </a:cubicBezTo>
                      <a:cubicBezTo>
                        <a:pt x="2333" y="223"/>
                        <a:pt x="1970" y="1109"/>
                        <a:pt x="1720" y="1176"/>
                      </a:cubicBezTo>
                      <a:cubicBezTo>
                        <a:pt x="1689" y="1184"/>
                        <a:pt x="1640" y="1188"/>
                        <a:pt x="1576" y="1188"/>
                      </a:cubicBezTo>
                      <a:cubicBezTo>
                        <a:pt x="1232" y="1188"/>
                        <a:pt x="484" y="1086"/>
                        <a:pt x="165" y="1086"/>
                      </a:cubicBezTo>
                      <a:cubicBezTo>
                        <a:pt x="59" y="1086"/>
                        <a:pt x="0" y="1097"/>
                        <a:pt x="20" y="1127"/>
                      </a:cubicBezTo>
                      <a:cubicBezTo>
                        <a:pt x="110" y="1264"/>
                        <a:pt x="1667" y="1810"/>
                        <a:pt x="1840" y="2113"/>
                      </a:cubicBezTo>
                      <a:cubicBezTo>
                        <a:pt x="2012" y="2418"/>
                        <a:pt x="2014" y="4051"/>
                        <a:pt x="2014" y="4051"/>
                      </a:cubicBezTo>
                      <a:cubicBezTo>
                        <a:pt x="2014" y="4051"/>
                        <a:pt x="1518" y="3890"/>
                        <a:pt x="1351" y="3890"/>
                      </a:cubicBezTo>
                      <a:cubicBezTo>
                        <a:pt x="1308" y="3890"/>
                        <a:pt x="1287" y="3901"/>
                        <a:pt x="1303" y="3928"/>
                      </a:cubicBezTo>
                      <a:cubicBezTo>
                        <a:pt x="1378" y="4061"/>
                        <a:pt x="2210" y="4706"/>
                        <a:pt x="2244" y="4851"/>
                      </a:cubicBezTo>
                      <a:cubicBezTo>
                        <a:pt x="2276" y="4996"/>
                        <a:pt x="2806" y="5925"/>
                        <a:pt x="3419" y="6405"/>
                      </a:cubicBezTo>
                      <a:cubicBezTo>
                        <a:pt x="3929" y="6805"/>
                        <a:pt x="4240" y="7067"/>
                        <a:pt x="4386" y="7067"/>
                      </a:cubicBezTo>
                      <a:cubicBezTo>
                        <a:pt x="4416" y="7067"/>
                        <a:pt x="4439" y="7057"/>
                        <a:pt x="4455" y="7034"/>
                      </a:cubicBezTo>
                      <a:cubicBezTo>
                        <a:pt x="4455" y="7034"/>
                        <a:pt x="5333" y="6081"/>
                        <a:pt x="4486" y="4375"/>
                      </a:cubicBezTo>
                      <a:cubicBezTo>
                        <a:pt x="4486" y="4375"/>
                        <a:pt x="4301" y="3828"/>
                        <a:pt x="4278" y="3590"/>
                      </a:cubicBezTo>
                      <a:cubicBezTo>
                        <a:pt x="4257" y="3374"/>
                        <a:pt x="4310" y="2890"/>
                        <a:pt x="4194" y="2890"/>
                      </a:cubicBezTo>
                      <a:cubicBezTo>
                        <a:pt x="4182" y="2890"/>
                        <a:pt x="4168" y="2895"/>
                        <a:pt x="4152" y="2907"/>
                      </a:cubicBezTo>
                      <a:cubicBezTo>
                        <a:pt x="4001" y="3016"/>
                        <a:pt x="3892" y="3222"/>
                        <a:pt x="3767" y="3222"/>
                      </a:cubicBezTo>
                      <a:cubicBezTo>
                        <a:pt x="3753" y="3222"/>
                        <a:pt x="3738" y="3220"/>
                        <a:pt x="3724" y="3214"/>
                      </a:cubicBezTo>
                      <a:cubicBezTo>
                        <a:pt x="3579" y="3158"/>
                        <a:pt x="2493" y="2332"/>
                        <a:pt x="2329" y="1935"/>
                      </a:cubicBezTo>
                      <a:cubicBezTo>
                        <a:pt x="2166" y="1539"/>
                        <a:pt x="2170" y="1436"/>
                        <a:pt x="2182" y="1391"/>
                      </a:cubicBezTo>
                      <a:cubicBezTo>
                        <a:pt x="2194" y="1349"/>
                        <a:pt x="2753" y="0"/>
                        <a:pt x="261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7" name="Google Shape;1387;p35">
                  <a:extLst>
                    <a:ext uri="{FF2B5EF4-FFF2-40B4-BE49-F238E27FC236}">
                      <a16:creationId xmlns:a16="http://schemas.microsoft.com/office/drawing/2014/main" id="{34D599D3-80AF-2D5A-0515-1B10E8CF179A}"/>
                    </a:ext>
                  </a:extLst>
                </p:cNvPr>
                <p:cNvSpPr/>
                <p:nvPr/>
              </p:nvSpPr>
              <p:spPr>
                <a:xfrm>
                  <a:off x="5026825" y="638775"/>
                  <a:ext cx="65650" cy="136400"/>
                </a:xfrm>
                <a:custGeom>
                  <a:avLst/>
                  <a:gdLst/>
                  <a:ahLst/>
                  <a:cxnLst/>
                  <a:rect l="l" t="t" r="r" b="b"/>
                  <a:pathLst>
                    <a:path w="2626" h="5456" extrusionOk="0">
                      <a:moveTo>
                        <a:pt x="2118" y="1"/>
                      </a:moveTo>
                      <a:cubicBezTo>
                        <a:pt x="2112" y="1"/>
                        <a:pt x="2104" y="2"/>
                        <a:pt x="2095" y="6"/>
                      </a:cubicBezTo>
                      <a:cubicBezTo>
                        <a:pt x="1870" y="88"/>
                        <a:pt x="1403" y="614"/>
                        <a:pt x="1204" y="614"/>
                      </a:cubicBezTo>
                      <a:cubicBezTo>
                        <a:pt x="1202" y="614"/>
                        <a:pt x="1199" y="614"/>
                        <a:pt x="1197" y="614"/>
                      </a:cubicBezTo>
                      <a:cubicBezTo>
                        <a:pt x="1021" y="602"/>
                        <a:pt x="163" y="143"/>
                        <a:pt x="22" y="143"/>
                      </a:cubicBezTo>
                      <a:cubicBezTo>
                        <a:pt x="7" y="143"/>
                        <a:pt x="0" y="148"/>
                        <a:pt x="3" y="160"/>
                      </a:cubicBezTo>
                      <a:cubicBezTo>
                        <a:pt x="33" y="278"/>
                        <a:pt x="1002" y="1050"/>
                        <a:pt x="1050" y="1309"/>
                      </a:cubicBezTo>
                      <a:cubicBezTo>
                        <a:pt x="1098" y="1566"/>
                        <a:pt x="695" y="2727"/>
                        <a:pt x="695" y="2727"/>
                      </a:cubicBezTo>
                      <a:cubicBezTo>
                        <a:pt x="695" y="2727"/>
                        <a:pt x="322" y="2443"/>
                        <a:pt x="237" y="2443"/>
                      </a:cubicBezTo>
                      <a:cubicBezTo>
                        <a:pt x="224" y="2443"/>
                        <a:pt x="218" y="2449"/>
                        <a:pt x="221" y="2464"/>
                      </a:cubicBezTo>
                      <a:cubicBezTo>
                        <a:pt x="242" y="2577"/>
                        <a:pt x="673" y="3239"/>
                        <a:pt x="661" y="3349"/>
                      </a:cubicBezTo>
                      <a:cubicBezTo>
                        <a:pt x="648" y="3461"/>
                        <a:pt x="794" y="4251"/>
                        <a:pt x="1110" y="4744"/>
                      </a:cubicBezTo>
                      <a:cubicBezTo>
                        <a:pt x="1394" y="5184"/>
                        <a:pt x="1553" y="5456"/>
                        <a:pt x="1657" y="5456"/>
                      </a:cubicBezTo>
                      <a:cubicBezTo>
                        <a:pt x="1669" y="5456"/>
                        <a:pt x="1680" y="5452"/>
                        <a:pt x="1691" y="5445"/>
                      </a:cubicBezTo>
                      <a:lnTo>
                        <a:pt x="1691" y="5446"/>
                      </a:lnTo>
                      <a:cubicBezTo>
                        <a:pt x="1691" y="5446"/>
                        <a:pt x="2549" y="4986"/>
                        <a:pt x="2370" y="3567"/>
                      </a:cubicBezTo>
                      <a:cubicBezTo>
                        <a:pt x="2370" y="3567"/>
                        <a:pt x="2372" y="3133"/>
                        <a:pt x="2415" y="2958"/>
                      </a:cubicBezTo>
                      <a:cubicBezTo>
                        <a:pt x="2455" y="2793"/>
                        <a:pt x="2626" y="2439"/>
                        <a:pt x="2516" y="2439"/>
                      </a:cubicBezTo>
                      <a:cubicBezTo>
                        <a:pt x="2510" y="2439"/>
                        <a:pt x="2503" y="2441"/>
                        <a:pt x="2495" y="2443"/>
                      </a:cubicBezTo>
                      <a:cubicBezTo>
                        <a:pt x="2375" y="2479"/>
                        <a:pt x="2262" y="2576"/>
                        <a:pt x="2176" y="2576"/>
                      </a:cubicBezTo>
                      <a:cubicBezTo>
                        <a:pt x="2154" y="2576"/>
                        <a:pt x="2134" y="2570"/>
                        <a:pt x="2116" y="2554"/>
                      </a:cubicBezTo>
                      <a:cubicBezTo>
                        <a:pt x="2027" y="2480"/>
                        <a:pt x="1459" y="1625"/>
                        <a:pt x="1441" y="1303"/>
                      </a:cubicBezTo>
                      <a:cubicBezTo>
                        <a:pt x="1423" y="981"/>
                        <a:pt x="1452" y="909"/>
                        <a:pt x="1472" y="880"/>
                      </a:cubicBezTo>
                      <a:cubicBezTo>
                        <a:pt x="1491" y="853"/>
                        <a:pt x="2251" y="1"/>
                        <a:pt x="211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8" name="Google Shape;1388;p35">
                  <a:extLst>
                    <a:ext uri="{FF2B5EF4-FFF2-40B4-BE49-F238E27FC236}">
                      <a16:creationId xmlns:a16="http://schemas.microsoft.com/office/drawing/2014/main" id="{60EAE292-7B61-23C0-C7A0-5C94EFC4A615}"/>
                    </a:ext>
                  </a:extLst>
                </p:cNvPr>
                <p:cNvSpPr/>
                <p:nvPr/>
              </p:nvSpPr>
              <p:spPr>
                <a:xfrm>
                  <a:off x="5200875" y="459400"/>
                  <a:ext cx="71675" cy="139075"/>
                </a:xfrm>
                <a:custGeom>
                  <a:avLst/>
                  <a:gdLst/>
                  <a:ahLst/>
                  <a:cxnLst/>
                  <a:rect l="l" t="t" r="r" b="b"/>
                  <a:pathLst>
                    <a:path w="2867" h="5563" extrusionOk="0">
                      <a:moveTo>
                        <a:pt x="619" y="1"/>
                      </a:moveTo>
                      <a:cubicBezTo>
                        <a:pt x="612" y="1"/>
                        <a:pt x="608" y="5"/>
                        <a:pt x="607" y="13"/>
                      </a:cubicBezTo>
                      <a:cubicBezTo>
                        <a:pt x="596" y="136"/>
                        <a:pt x="1255" y="1185"/>
                        <a:pt x="1215" y="1444"/>
                      </a:cubicBezTo>
                      <a:cubicBezTo>
                        <a:pt x="1174" y="1704"/>
                        <a:pt x="411" y="2665"/>
                        <a:pt x="411" y="2665"/>
                      </a:cubicBezTo>
                      <a:cubicBezTo>
                        <a:pt x="411" y="2665"/>
                        <a:pt x="133" y="2244"/>
                        <a:pt x="65" y="2244"/>
                      </a:cubicBezTo>
                      <a:cubicBezTo>
                        <a:pt x="58" y="2244"/>
                        <a:pt x="53" y="2249"/>
                        <a:pt x="51" y="2260"/>
                      </a:cubicBezTo>
                      <a:cubicBezTo>
                        <a:pt x="32" y="2374"/>
                        <a:pt x="221" y="3142"/>
                        <a:pt x="172" y="3242"/>
                      </a:cubicBezTo>
                      <a:cubicBezTo>
                        <a:pt x="123" y="3342"/>
                        <a:pt x="0" y="4137"/>
                        <a:pt x="135" y="4706"/>
                      </a:cubicBezTo>
                      <a:cubicBezTo>
                        <a:pt x="265" y="5248"/>
                        <a:pt x="325" y="5563"/>
                        <a:pt x="434" y="5563"/>
                      </a:cubicBezTo>
                      <a:cubicBezTo>
                        <a:pt x="440" y="5563"/>
                        <a:pt x="445" y="5562"/>
                        <a:pt x="451" y="5560"/>
                      </a:cubicBezTo>
                      <a:cubicBezTo>
                        <a:pt x="451" y="5560"/>
                        <a:pt x="1413" y="5410"/>
                        <a:pt x="1713" y="4012"/>
                      </a:cubicBezTo>
                      <a:cubicBezTo>
                        <a:pt x="1713" y="4012"/>
                        <a:pt x="1859" y="3604"/>
                        <a:pt x="1958" y="3453"/>
                      </a:cubicBezTo>
                      <a:cubicBezTo>
                        <a:pt x="2056" y="3302"/>
                        <a:pt x="2359" y="3001"/>
                        <a:pt x="2203" y="2993"/>
                      </a:cubicBezTo>
                      <a:cubicBezTo>
                        <a:pt x="2196" y="2993"/>
                        <a:pt x="2188" y="2993"/>
                        <a:pt x="2181" y="2993"/>
                      </a:cubicBezTo>
                      <a:cubicBezTo>
                        <a:pt x="2088" y="2993"/>
                        <a:pt x="1990" y="3021"/>
                        <a:pt x="1914" y="3021"/>
                      </a:cubicBezTo>
                      <a:cubicBezTo>
                        <a:pt x="1867" y="3021"/>
                        <a:pt x="1830" y="3010"/>
                        <a:pt x="1808" y="2973"/>
                      </a:cubicBezTo>
                      <a:cubicBezTo>
                        <a:pt x="1749" y="2872"/>
                        <a:pt x="1496" y="1879"/>
                        <a:pt x="1585" y="1568"/>
                      </a:cubicBezTo>
                      <a:cubicBezTo>
                        <a:pt x="1676" y="1258"/>
                        <a:pt x="1726" y="1200"/>
                        <a:pt x="1754" y="1179"/>
                      </a:cubicBezTo>
                      <a:cubicBezTo>
                        <a:pt x="1782" y="1159"/>
                        <a:pt x="2866" y="560"/>
                        <a:pt x="2634" y="560"/>
                      </a:cubicBezTo>
                      <a:cubicBezTo>
                        <a:pt x="2633" y="560"/>
                        <a:pt x="2632" y="560"/>
                        <a:pt x="2632" y="560"/>
                      </a:cubicBezTo>
                      <a:cubicBezTo>
                        <a:pt x="2413" y="563"/>
                        <a:pt x="1884" y="849"/>
                        <a:pt x="1649" y="849"/>
                      </a:cubicBezTo>
                      <a:cubicBezTo>
                        <a:pt x="1623" y="849"/>
                        <a:pt x="1601" y="845"/>
                        <a:pt x="1583" y="837"/>
                      </a:cubicBezTo>
                      <a:cubicBezTo>
                        <a:pt x="1416" y="764"/>
                        <a:pt x="719" y="1"/>
                        <a:pt x="61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9" name="Google Shape;1389;p35">
                  <a:extLst>
                    <a:ext uri="{FF2B5EF4-FFF2-40B4-BE49-F238E27FC236}">
                      <a16:creationId xmlns:a16="http://schemas.microsoft.com/office/drawing/2014/main" id="{9A96FED5-9A85-3286-6725-298659994C3C}"/>
                    </a:ext>
                  </a:extLst>
                </p:cNvPr>
                <p:cNvSpPr/>
                <p:nvPr/>
              </p:nvSpPr>
              <p:spPr>
                <a:xfrm>
                  <a:off x="4968975" y="492350"/>
                  <a:ext cx="54225" cy="112625"/>
                </a:xfrm>
                <a:custGeom>
                  <a:avLst/>
                  <a:gdLst/>
                  <a:ahLst/>
                  <a:cxnLst/>
                  <a:rect l="l" t="t" r="r" b="b"/>
                  <a:pathLst>
                    <a:path w="2169" h="4505" extrusionOk="0">
                      <a:moveTo>
                        <a:pt x="1749" y="0"/>
                      </a:moveTo>
                      <a:cubicBezTo>
                        <a:pt x="1745" y="0"/>
                        <a:pt x="1738" y="2"/>
                        <a:pt x="1730" y="5"/>
                      </a:cubicBezTo>
                      <a:cubicBezTo>
                        <a:pt x="1544" y="73"/>
                        <a:pt x="1159" y="508"/>
                        <a:pt x="995" y="508"/>
                      </a:cubicBezTo>
                      <a:cubicBezTo>
                        <a:pt x="993" y="508"/>
                        <a:pt x="990" y="508"/>
                        <a:pt x="988" y="507"/>
                      </a:cubicBezTo>
                      <a:cubicBezTo>
                        <a:pt x="844" y="497"/>
                        <a:pt x="136" y="118"/>
                        <a:pt x="19" y="118"/>
                      </a:cubicBezTo>
                      <a:cubicBezTo>
                        <a:pt x="6" y="118"/>
                        <a:pt x="0" y="123"/>
                        <a:pt x="3" y="132"/>
                      </a:cubicBezTo>
                      <a:cubicBezTo>
                        <a:pt x="29" y="231"/>
                        <a:pt x="829" y="868"/>
                        <a:pt x="867" y="1081"/>
                      </a:cubicBezTo>
                      <a:cubicBezTo>
                        <a:pt x="907" y="1294"/>
                        <a:pt x="575" y="2251"/>
                        <a:pt x="575" y="2251"/>
                      </a:cubicBezTo>
                      <a:cubicBezTo>
                        <a:pt x="575" y="2251"/>
                        <a:pt x="266" y="2017"/>
                        <a:pt x="197" y="2017"/>
                      </a:cubicBezTo>
                      <a:cubicBezTo>
                        <a:pt x="186" y="2017"/>
                        <a:pt x="181" y="2022"/>
                        <a:pt x="184" y="2034"/>
                      </a:cubicBezTo>
                      <a:cubicBezTo>
                        <a:pt x="201" y="2127"/>
                        <a:pt x="556" y="2674"/>
                        <a:pt x="546" y="2766"/>
                      </a:cubicBezTo>
                      <a:cubicBezTo>
                        <a:pt x="535" y="2858"/>
                        <a:pt x="657" y="3510"/>
                        <a:pt x="918" y="3916"/>
                      </a:cubicBezTo>
                      <a:cubicBezTo>
                        <a:pt x="1152" y="4281"/>
                        <a:pt x="1283" y="4505"/>
                        <a:pt x="1369" y="4505"/>
                      </a:cubicBezTo>
                      <a:cubicBezTo>
                        <a:pt x="1379" y="4505"/>
                        <a:pt x="1388" y="4502"/>
                        <a:pt x="1397" y="4496"/>
                      </a:cubicBezTo>
                      <a:cubicBezTo>
                        <a:pt x="1397" y="4496"/>
                        <a:pt x="2105" y="4117"/>
                        <a:pt x="1957" y="2946"/>
                      </a:cubicBezTo>
                      <a:cubicBezTo>
                        <a:pt x="1957" y="2946"/>
                        <a:pt x="1959" y="2587"/>
                        <a:pt x="1995" y="2443"/>
                      </a:cubicBezTo>
                      <a:cubicBezTo>
                        <a:pt x="2028" y="2306"/>
                        <a:pt x="2169" y="2014"/>
                        <a:pt x="2078" y="2014"/>
                      </a:cubicBezTo>
                      <a:cubicBezTo>
                        <a:pt x="2073" y="2014"/>
                        <a:pt x="2067" y="2015"/>
                        <a:pt x="2061" y="2017"/>
                      </a:cubicBezTo>
                      <a:cubicBezTo>
                        <a:pt x="1962" y="2047"/>
                        <a:pt x="1868" y="2128"/>
                        <a:pt x="1797" y="2128"/>
                      </a:cubicBezTo>
                      <a:cubicBezTo>
                        <a:pt x="1779" y="2128"/>
                        <a:pt x="1762" y="2122"/>
                        <a:pt x="1748" y="2110"/>
                      </a:cubicBezTo>
                      <a:cubicBezTo>
                        <a:pt x="1673" y="2048"/>
                        <a:pt x="1205" y="1342"/>
                        <a:pt x="1190" y="1076"/>
                      </a:cubicBezTo>
                      <a:cubicBezTo>
                        <a:pt x="1175" y="811"/>
                        <a:pt x="1199" y="751"/>
                        <a:pt x="1215" y="728"/>
                      </a:cubicBezTo>
                      <a:cubicBezTo>
                        <a:pt x="1231" y="704"/>
                        <a:pt x="1860" y="0"/>
                        <a:pt x="174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0" name="Google Shape;1390;p35">
                  <a:extLst>
                    <a:ext uri="{FF2B5EF4-FFF2-40B4-BE49-F238E27FC236}">
                      <a16:creationId xmlns:a16="http://schemas.microsoft.com/office/drawing/2014/main" id="{1AE61E19-16C6-EE30-D2E0-3EA519612E0B}"/>
                    </a:ext>
                  </a:extLst>
                </p:cNvPr>
                <p:cNvSpPr/>
                <p:nvPr/>
              </p:nvSpPr>
              <p:spPr>
                <a:xfrm rot="-3267979">
                  <a:off x="5046350" y="1113636"/>
                  <a:ext cx="55327" cy="114929"/>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1" name="Google Shape;1391;p35">
                  <a:extLst>
                    <a:ext uri="{FF2B5EF4-FFF2-40B4-BE49-F238E27FC236}">
                      <a16:creationId xmlns:a16="http://schemas.microsoft.com/office/drawing/2014/main" id="{D8BCEC24-7DA4-1E12-DFA6-C5909444B2B6}"/>
                    </a:ext>
                  </a:extLst>
                </p:cNvPr>
                <p:cNvSpPr/>
                <p:nvPr/>
              </p:nvSpPr>
              <p:spPr>
                <a:xfrm>
                  <a:off x="4781300" y="573750"/>
                  <a:ext cx="234600" cy="194800"/>
                </a:xfrm>
                <a:custGeom>
                  <a:avLst/>
                  <a:gdLst/>
                  <a:ahLst/>
                  <a:cxnLst/>
                  <a:rect l="l" t="t" r="r" b="b"/>
                  <a:pathLst>
                    <a:path w="9384" h="7792" extrusionOk="0">
                      <a:moveTo>
                        <a:pt x="2057" y="0"/>
                      </a:moveTo>
                      <a:cubicBezTo>
                        <a:pt x="2047" y="0"/>
                        <a:pt x="2036" y="5"/>
                        <a:pt x="2025" y="15"/>
                      </a:cubicBezTo>
                      <a:cubicBezTo>
                        <a:pt x="1799" y="228"/>
                        <a:pt x="1819" y="1506"/>
                        <a:pt x="1680" y="1506"/>
                      </a:cubicBezTo>
                      <a:cubicBezTo>
                        <a:pt x="1679" y="1506"/>
                        <a:pt x="1677" y="1505"/>
                        <a:pt x="1675" y="1505"/>
                      </a:cubicBezTo>
                      <a:cubicBezTo>
                        <a:pt x="1574" y="1483"/>
                        <a:pt x="747" y="1313"/>
                        <a:pt x="310" y="1313"/>
                      </a:cubicBezTo>
                      <a:cubicBezTo>
                        <a:pt x="118" y="1313"/>
                        <a:pt x="1" y="1346"/>
                        <a:pt x="54" y="1438"/>
                      </a:cubicBezTo>
                      <a:cubicBezTo>
                        <a:pt x="228" y="1739"/>
                        <a:pt x="1751" y="1894"/>
                        <a:pt x="2111" y="2207"/>
                      </a:cubicBezTo>
                      <a:cubicBezTo>
                        <a:pt x="2471" y="2519"/>
                        <a:pt x="3541" y="4769"/>
                        <a:pt x="3613" y="4863"/>
                      </a:cubicBezTo>
                      <a:lnTo>
                        <a:pt x="3541" y="4769"/>
                      </a:lnTo>
                      <a:cubicBezTo>
                        <a:pt x="3541" y="4769"/>
                        <a:pt x="3095" y="4705"/>
                        <a:pt x="2921" y="4559"/>
                      </a:cubicBezTo>
                      <a:cubicBezTo>
                        <a:pt x="2903" y="4544"/>
                        <a:pt x="2890" y="4537"/>
                        <a:pt x="2883" y="4537"/>
                      </a:cubicBezTo>
                      <a:lnTo>
                        <a:pt x="2883" y="4537"/>
                      </a:lnTo>
                      <a:cubicBezTo>
                        <a:pt x="2817" y="4537"/>
                        <a:pt x="3149" y="5073"/>
                        <a:pt x="3739" y="5304"/>
                      </a:cubicBezTo>
                      <a:cubicBezTo>
                        <a:pt x="4396" y="5562"/>
                        <a:pt x="4633" y="5729"/>
                        <a:pt x="4819" y="5844"/>
                      </a:cubicBezTo>
                      <a:cubicBezTo>
                        <a:pt x="4981" y="5944"/>
                        <a:pt x="6877" y="7792"/>
                        <a:pt x="8197" y="7792"/>
                      </a:cubicBezTo>
                      <a:cubicBezTo>
                        <a:pt x="8391" y="7792"/>
                        <a:pt x="8573" y="7752"/>
                        <a:pt x="8734" y="7661"/>
                      </a:cubicBezTo>
                      <a:cubicBezTo>
                        <a:pt x="8734" y="7661"/>
                        <a:pt x="9383" y="6514"/>
                        <a:pt x="7362" y="4926"/>
                      </a:cubicBezTo>
                      <a:cubicBezTo>
                        <a:pt x="7362" y="4926"/>
                        <a:pt x="6517" y="4363"/>
                        <a:pt x="6399" y="4098"/>
                      </a:cubicBezTo>
                      <a:cubicBezTo>
                        <a:pt x="6291" y="3854"/>
                        <a:pt x="5464" y="2839"/>
                        <a:pt x="5331" y="2839"/>
                      </a:cubicBezTo>
                      <a:cubicBezTo>
                        <a:pt x="5320" y="2839"/>
                        <a:pt x="5313" y="2847"/>
                        <a:pt x="5313" y="2863"/>
                      </a:cubicBezTo>
                      <a:cubicBezTo>
                        <a:pt x="5312" y="3070"/>
                        <a:pt x="5304" y="3552"/>
                        <a:pt x="5304" y="3552"/>
                      </a:cubicBezTo>
                      <a:cubicBezTo>
                        <a:pt x="5304" y="3552"/>
                        <a:pt x="2750" y="2771"/>
                        <a:pt x="2366" y="1964"/>
                      </a:cubicBezTo>
                      <a:cubicBezTo>
                        <a:pt x="2366" y="1964"/>
                        <a:pt x="2265" y="0"/>
                        <a:pt x="205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2" name="Google Shape;1392;p35">
                  <a:extLst>
                    <a:ext uri="{FF2B5EF4-FFF2-40B4-BE49-F238E27FC236}">
                      <a16:creationId xmlns:a16="http://schemas.microsoft.com/office/drawing/2014/main" id="{2F4FF9E5-43F8-E9F4-AA7B-A0628DCF2D1D}"/>
                    </a:ext>
                  </a:extLst>
                </p:cNvPr>
                <p:cNvSpPr/>
                <p:nvPr/>
              </p:nvSpPr>
              <p:spPr>
                <a:xfrm>
                  <a:off x="4777650" y="1059350"/>
                  <a:ext cx="209975" cy="66450"/>
                </a:xfrm>
                <a:custGeom>
                  <a:avLst/>
                  <a:gdLst/>
                  <a:ahLst/>
                  <a:cxnLst/>
                  <a:rect l="l" t="t" r="r" b="b"/>
                  <a:pathLst>
                    <a:path w="8399" h="2658" extrusionOk="0">
                      <a:moveTo>
                        <a:pt x="902" y="0"/>
                      </a:moveTo>
                      <a:cubicBezTo>
                        <a:pt x="886" y="0"/>
                        <a:pt x="875" y="9"/>
                        <a:pt x="871" y="29"/>
                      </a:cubicBezTo>
                      <a:cubicBezTo>
                        <a:pt x="819" y="263"/>
                        <a:pt x="1398" y="1076"/>
                        <a:pt x="1292" y="1120"/>
                      </a:cubicBezTo>
                      <a:cubicBezTo>
                        <a:pt x="1187" y="1162"/>
                        <a:pt x="1" y="1661"/>
                        <a:pt x="241" y="1776"/>
                      </a:cubicBezTo>
                      <a:cubicBezTo>
                        <a:pt x="263" y="1787"/>
                        <a:pt x="293" y="1792"/>
                        <a:pt x="328" y="1792"/>
                      </a:cubicBezTo>
                      <a:cubicBezTo>
                        <a:pt x="654" y="1792"/>
                        <a:pt x="1472" y="1371"/>
                        <a:pt x="1828" y="1371"/>
                      </a:cubicBezTo>
                      <a:cubicBezTo>
                        <a:pt x="1843" y="1371"/>
                        <a:pt x="1857" y="1372"/>
                        <a:pt x="1871" y="1373"/>
                      </a:cubicBezTo>
                      <a:cubicBezTo>
                        <a:pt x="2224" y="1415"/>
                        <a:pt x="3802" y="2329"/>
                        <a:pt x="3954" y="2398"/>
                      </a:cubicBezTo>
                      <a:lnTo>
                        <a:pt x="3954" y="2398"/>
                      </a:lnTo>
                      <a:cubicBezTo>
                        <a:pt x="3921" y="2387"/>
                        <a:pt x="3877" y="2373"/>
                        <a:pt x="3877" y="2373"/>
                      </a:cubicBezTo>
                      <a:cubicBezTo>
                        <a:pt x="3877" y="2373"/>
                        <a:pt x="3599" y="2509"/>
                        <a:pt x="3422" y="2509"/>
                      </a:cubicBezTo>
                      <a:cubicBezTo>
                        <a:pt x="3413" y="2509"/>
                        <a:pt x="3404" y="2509"/>
                        <a:pt x="3395" y="2508"/>
                      </a:cubicBezTo>
                      <a:cubicBezTo>
                        <a:pt x="3389" y="2507"/>
                        <a:pt x="3384" y="2507"/>
                        <a:pt x="3380" y="2507"/>
                      </a:cubicBezTo>
                      <a:cubicBezTo>
                        <a:pt x="3279" y="2507"/>
                        <a:pt x="3561" y="2657"/>
                        <a:pt x="3937" y="2657"/>
                      </a:cubicBezTo>
                      <a:cubicBezTo>
                        <a:pt x="4032" y="2657"/>
                        <a:pt x="4132" y="2648"/>
                        <a:pt x="4233" y="2624"/>
                      </a:cubicBezTo>
                      <a:cubicBezTo>
                        <a:pt x="4758" y="2504"/>
                        <a:pt x="4980" y="2507"/>
                        <a:pt x="5147" y="2499"/>
                      </a:cubicBezTo>
                      <a:cubicBezTo>
                        <a:pt x="5148" y="2499"/>
                        <a:pt x="5150" y="2499"/>
                        <a:pt x="5152" y="2499"/>
                      </a:cubicBezTo>
                      <a:cubicBezTo>
                        <a:pt x="5248" y="2499"/>
                        <a:pt x="5871" y="2598"/>
                        <a:pt x="6553" y="2598"/>
                      </a:cubicBezTo>
                      <a:cubicBezTo>
                        <a:pt x="7312" y="2598"/>
                        <a:pt x="8143" y="2475"/>
                        <a:pt x="8399" y="1955"/>
                      </a:cubicBezTo>
                      <a:cubicBezTo>
                        <a:pt x="8399" y="1955"/>
                        <a:pt x="8315" y="952"/>
                        <a:pt x="6356" y="824"/>
                      </a:cubicBezTo>
                      <a:cubicBezTo>
                        <a:pt x="6356" y="824"/>
                        <a:pt x="6343" y="824"/>
                        <a:pt x="6319" y="824"/>
                      </a:cubicBezTo>
                      <a:cubicBezTo>
                        <a:pt x="6164" y="824"/>
                        <a:pt x="5554" y="817"/>
                        <a:pt x="5390" y="716"/>
                      </a:cubicBezTo>
                      <a:cubicBezTo>
                        <a:pt x="5232" y="619"/>
                        <a:pt x="4425" y="376"/>
                        <a:pt x="4217" y="376"/>
                      </a:cubicBezTo>
                      <a:cubicBezTo>
                        <a:pt x="4176" y="376"/>
                        <a:pt x="4158" y="385"/>
                        <a:pt x="4173" y="406"/>
                      </a:cubicBezTo>
                      <a:cubicBezTo>
                        <a:pt x="4262" y="538"/>
                        <a:pt x="4464" y="845"/>
                        <a:pt x="4464" y="845"/>
                      </a:cubicBezTo>
                      <a:cubicBezTo>
                        <a:pt x="4464" y="845"/>
                        <a:pt x="3277" y="1215"/>
                        <a:pt x="2475" y="1215"/>
                      </a:cubicBezTo>
                      <a:cubicBezTo>
                        <a:pt x="2250" y="1215"/>
                        <a:pt x="2056" y="1186"/>
                        <a:pt x="1926" y="1111"/>
                      </a:cubicBezTo>
                      <a:cubicBezTo>
                        <a:pt x="1926" y="1111"/>
                        <a:pt x="1081" y="0"/>
                        <a:pt x="902"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3" name="Google Shape;1393;p35">
                  <a:extLst>
                    <a:ext uri="{FF2B5EF4-FFF2-40B4-BE49-F238E27FC236}">
                      <a16:creationId xmlns:a16="http://schemas.microsoft.com/office/drawing/2014/main" id="{2CDAA8EE-FF2C-DA64-53D3-66EFD14C810C}"/>
                    </a:ext>
                  </a:extLst>
                </p:cNvPr>
                <p:cNvSpPr/>
                <p:nvPr/>
              </p:nvSpPr>
              <p:spPr>
                <a:xfrm>
                  <a:off x="5090550" y="463825"/>
                  <a:ext cx="101025" cy="160000"/>
                </a:xfrm>
                <a:custGeom>
                  <a:avLst/>
                  <a:gdLst/>
                  <a:ahLst/>
                  <a:cxnLst/>
                  <a:rect l="l" t="t" r="r" b="b"/>
                  <a:pathLst>
                    <a:path w="4041" h="6400" extrusionOk="0">
                      <a:moveTo>
                        <a:pt x="1577" y="1"/>
                      </a:moveTo>
                      <a:cubicBezTo>
                        <a:pt x="1573" y="1"/>
                        <a:pt x="1569" y="1"/>
                        <a:pt x="1564" y="3"/>
                      </a:cubicBezTo>
                      <a:cubicBezTo>
                        <a:pt x="1376" y="62"/>
                        <a:pt x="1038" y="781"/>
                        <a:pt x="945" y="781"/>
                      </a:cubicBezTo>
                      <a:cubicBezTo>
                        <a:pt x="941" y="781"/>
                        <a:pt x="938" y="780"/>
                        <a:pt x="935" y="778"/>
                      </a:cubicBezTo>
                      <a:cubicBezTo>
                        <a:pt x="870" y="727"/>
                        <a:pt x="221" y="231"/>
                        <a:pt x="46" y="231"/>
                      </a:cubicBezTo>
                      <a:cubicBezTo>
                        <a:pt x="16" y="231"/>
                        <a:pt x="0" y="245"/>
                        <a:pt x="3" y="278"/>
                      </a:cubicBezTo>
                      <a:cubicBezTo>
                        <a:pt x="19" y="504"/>
                        <a:pt x="869" y="1028"/>
                        <a:pt x="992" y="1314"/>
                      </a:cubicBezTo>
                      <a:cubicBezTo>
                        <a:pt x="1115" y="1600"/>
                        <a:pt x="1105" y="3225"/>
                        <a:pt x="1119" y="3300"/>
                      </a:cubicBezTo>
                      <a:lnTo>
                        <a:pt x="1105" y="3225"/>
                      </a:lnTo>
                      <a:cubicBezTo>
                        <a:pt x="1105" y="3225"/>
                        <a:pt x="861" y="3061"/>
                        <a:pt x="800" y="2925"/>
                      </a:cubicBezTo>
                      <a:cubicBezTo>
                        <a:pt x="793" y="2909"/>
                        <a:pt x="786" y="2901"/>
                        <a:pt x="781" y="2901"/>
                      </a:cubicBezTo>
                      <a:lnTo>
                        <a:pt x="781" y="2901"/>
                      </a:lnTo>
                      <a:cubicBezTo>
                        <a:pt x="747" y="2901"/>
                        <a:pt x="794" y="3299"/>
                        <a:pt x="1069" y="3596"/>
                      </a:cubicBezTo>
                      <a:cubicBezTo>
                        <a:pt x="1382" y="3934"/>
                        <a:pt x="1474" y="4099"/>
                        <a:pt x="1550" y="4219"/>
                      </a:cubicBezTo>
                      <a:cubicBezTo>
                        <a:pt x="1625" y="4339"/>
                        <a:pt x="2369" y="6400"/>
                        <a:pt x="3296" y="6400"/>
                      </a:cubicBezTo>
                      <a:cubicBezTo>
                        <a:pt x="3309" y="6400"/>
                        <a:pt x="3322" y="6399"/>
                        <a:pt x="3335" y="6399"/>
                      </a:cubicBezTo>
                      <a:cubicBezTo>
                        <a:pt x="3335" y="6399"/>
                        <a:pt x="4041" y="5909"/>
                        <a:pt x="3305" y="4404"/>
                      </a:cubicBezTo>
                      <a:cubicBezTo>
                        <a:pt x="3305" y="4404"/>
                        <a:pt x="2968" y="3832"/>
                        <a:pt x="2974" y="3642"/>
                      </a:cubicBezTo>
                      <a:cubicBezTo>
                        <a:pt x="2980" y="3465"/>
                        <a:pt x="2773" y="2599"/>
                        <a:pt x="2699" y="2599"/>
                      </a:cubicBezTo>
                      <a:cubicBezTo>
                        <a:pt x="2695" y="2599"/>
                        <a:pt x="2691" y="2602"/>
                        <a:pt x="2687" y="2609"/>
                      </a:cubicBezTo>
                      <a:cubicBezTo>
                        <a:pt x="2628" y="2731"/>
                        <a:pt x="2485" y="3012"/>
                        <a:pt x="2485" y="3012"/>
                      </a:cubicBezTo>
                      <a:cubicBezTo>
                        <a:pt x="2485" y="3012"/>
                        <a:pt x="1207" y="1827"/>
                        <a:pt x="1211" y="1245"/>
                      </a:cubicBezTo>
                      <a:cubicBezTo>
                        <a:pt x="1211" y="1245"/>
                        <a:pt x="1736" y="1"/>
                        <a:pt x="15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4" name="Google Shape;1394;p35">
                  <a:extLst>
                    <a:ext uri="{FF2B5EF4-FFF2-40B4-BE49-F238E27FC236}">
                      <a16:creationId xmlns:a16="http://schemas.microsoft.com/office/drawing/2014/main" id="{DB7F1038-5A40-5AED-82B9-081A487FF4D9}"/>
                    </a:ext>
                  </a:extLst>
                </p:cNvPr>
                <p:cNvSpPr/>
                <p:nvPr/>
              </p:nvSpPr>
              <p:spPr>
                <a:xfrm>
                  <a:off x="5134825" y="768600"/>
                  <a:ext cx="78325" cy="122900"/>
                </a:xfrm>
                <a:custGeom>
                  <a:avLst/>
                  <a:gdLst/>
                  <a:ahLst/>
                  <a:cxnLst/>
                  <a:rect l="l" t="t" r="r" b="b"/>
                  <a:pathLst>
                    <a:path w="3133" h="4916" extrusionOk="0">
                      <a:moveTo>
                        <a:pt x="1277" y="1"/>
                      </a:moveTo>
                      <a:cubicBezTo>
                        <a:pt x="1274" y="1"/>
                        <a:pt x="1270" y="2"/>
                        <a:pt x="1267" y="3"/>
                      </a:cubicBezTo>
                      <a:cubicBezTo>
                        <a:pt x="1114" y="52"/>
                        <a:pt x="842" y="634"/>
                        <a:pt x="767" y="634"/>
                      </a:cubicBezTo>
                      <a:cubicBezTo>
                        <a:pt x="764" y="634"/>
                        <a:pt x="761" y="634"/>
                        <a:pt x="759" y="632"/>
                      </a:cubicBezTo>
                      <a:cubicBezTo>
                        <a:pt x="706" y="590"/>
                        <a:pt x="180" y="193"/>
                        <a:pt x="37" y="193"/>
                      </a:cubicBezTo>
                      <a:cubicBezTo>
                        <a:pt x="13" y="193"/>
                        <a:pt x="0" y="204"/>
                        <a:pt x="2" y="231"/>
                      </a:cubicBezTo>
                      <a:cubicBezTo>
                        <a:pt x="16" y="414"/>
                        <a:pt x="706" y="835"/>
                        <a:pt x="807" y="1066"/>
                      </a:cubicBezTo>
                      <a:cubicBezTo>
                        <a:pt x="906" y="1298"/>
                        <a:pt x="899" y="2810"/>
                        <a:pt x="911" y="2871"/>
                      </a:cubicBezTo>
                      <a:lnTo>
                        <a:pt x="899" y="2810"/>
                      </a:lnTo>
                      <a:cubicBezTo>
                        <a:pt x="899" y="2810"/>
                        <a:pt x="702" y="2677"/>
                        <a:pt x="651" y="2567"/>
                      </a:cubicBezTo>
                      <a:cubicBezTo>
                        <a:pt x="645" y="2554"/>
                        <a:pt x="640" y="2548"/>
                        <a:pt x="636" y="2548"/>
                      </a:cubicBezTo>
                      <a:lnTo>
                        <a:pt x="636" y="2548"/>
                      </a:lnTo>
                      <a:cubicBezTo>
                        <a:pt x="609" y="2548"/>
                        <a:pt x="648" y="2870"/>
                        <a:pt x="872" y="3110"/>
                      </a:cubicBezTo>
                      <a:cubicBezTo>
                        <a:pt x="1125" y="3382"/>
                        <a:pt x="1200" y="3516"/>
                        <a:pt x="1262" y="3614"/>
                      </a:cubicBezTo>
                      <a:cubicBezTo>
                        <a:pt x="1324" y="3709"/>
                        <a:pt x="1839" y="4915"/>
                        <a:pt x="2579" y="4915"/>
                      </a:cubicBezTo>
                      <a:cubicBezTo>
                        <a:pt x="2594" y="4915"/>
                        <a:pt x="2609" y="4915"/>
                        <a:pt x="2624" y="4914"/>
                      </a:cubicBezTo>
                      <a:lnTo>
                        <a:pt x="2625" y="4914"/>
                      </a:lnTo>
                      <a:cubicBezTo>
                        <a:pt x="2625" y="4914"/>
                        <a:pt x="3133" y="4428"/>
                        <a:pt x="2688" y="3560"/>
                      </a:cubicBezTo>
                      <a:cubicBezTo>
                        <a:pt x="2688" y="3560"/>
                        <a:pt x="2413" y="3098"/>
                        <a:pt x="2418" y="2945"/>
                      </a:cubicBezTo>
                      <a:cubicBezTo>
                        <a:pt x="2422" y="2802"/>
                        <a:pt x="2252" y="2102"/>
                        <a:pt x="2193" y="2102"/>
                      </a:cubicBezTo>
                      <a:cubicBezTo>
                        <a:pt x="2189" y="2102"/>
                        <a:pt x="2186" y="2104"/>
                        <a:pt x="2183" y="2110"/>
                      </a:cubicBezTo>
                      <a:cubicBezTo>
                        <a:pt x="2135" y="2208"/>
                        <a:pt x="2021" y="2436"/>
                        <a:pt x="2021" y="2436"/>
                      </a:cubicBezTo>
                      <a:cubicBezTo>
                        <a:pt x="2021" y="2436"/>
                        <a:pt x="983" y="1480"/>
                        <a:pt x="983" y="1009"/>
                      </a:cubicBezTo>
                      <a:cubicBezTo>
                        <a:pt x="983" y="1009"/>
                        <a:pt x="1405" y="1"/>
                        <a:pt x="12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5" name="Google Shape;1395;p35">
                  <a:extLst>
                    <a:ext uri="{FF2B5EF4-FFF2-40B4-BE49-F238E27FC236}">
                      <a16:creationId xmlns:a16="http://schemas.microsoft.com/office/drawing/2014/main" id="{AAB12E5A-55CC-19E9-4817-DAB9F5381AEC}"/>
                    </a:ext>
                  </a:extLst>
                </p:cNvPr>
                <p:cNvSpPr/>
                <p:nvPr/>
              </p:nvSpPr>
              <p:spPr>
                <a:xfrm>
                  <a:off x="4831700" y="465975"/>
                  <a:ext cx="112550" cy="102925"/>
                </a:xfrm>
                <a:custGeom>
                  <a:avLst/>
                  <a:gdLst/>
                  <a:ahLst/>
                  <a:cxnLst/>
                  <a:rect l="l" t="t" r="r" b="b"/>
                  <a:pathLst>
                    <a:path w="4502" h="4117" extrusionOk="0">
                      <a:moveTo>
                        <a:pt x="1123" y="0"/>
                      </a:moveTo>
                      <a:cubicBezTo>
                        <a:pt x="1118" y="0"/>
                        <a:pt x="1112" y="2"/>
                        <a:pt x="1107" y="7"/>
                      </a:cubicBezTo>
                      <a:cubicBezTo>
                        <a:pt x="981" y="112"/>
                        <a:pt x="950" y="782"/>
                        <a:pt x="877" y="782"/>
                      </a:cubicBezTo>
                      <a:cubicBezTo>
                        <a:pt x="876" y="782"/>
                        <a:pt x="875" y="781"/>
                        <a:pt x="874" y="781"/>
                      </a:cubicBezTo>
                      <a:cubicBezTo>
                        <a:pt x="818" y="765"/>
                        <a:pt x="334" y="634"/>
                        <a:pt x="119" y="634"/>
                      </a:cubicBezTo>
                      <a:cubicBezTo>
                        <a:pt x="43" y="634"/>
                        <a:pt x="1" y="650"/>
                        <a:pt x="22" y="693"/>
                      </a:cubicBezTo>
                      <a:cubicBezTo>
                        <a:pt x="104" y="858"/>
                        <a:pt x="901" y="988"/>
                        <a:pt x="1082" y="1165"/>
                      </a:cubicBezTo>
                      <a:cubicBezTo>
                        <a:pt x="1261" y="1342"/>
                        <a:pt x="1822" y="2746"/>
                        <a:pt x="1857" y="2798"/>
                      </a:cubicBezTo>
                      <a:lnTo>
                        <a:pt x="1822" y="2746"/>
                      </a:lnTo>
                      <a:cubicBezTo>
                        <a:pt x="1822" y="2746"/>
                        <a:pt x="1590" y="2698"/>
                        <a:pt x="1502" y="2615"/>
                      </a:cubicBezTo>
                      <a:cubicBezTo>
                        <a:pt x="1493" y="2606"/>
                        <a:pt x="1486" y="2602"/>
                        <a:pt x="1482" y="2602"/>
                      </a:cubicBezTo>
                      <a:lnTo>
                        <a:pt x="1482" y="2602"/>
                      </a:lnTo>
                      <a:cubicBezTo>
                        <a:pt x="1450" y="2602"/>
                        <a:pt x="1608" y="2894"/>
                        <a:pt x="1910" y="3035"/>
                      </a:cubicBezTo>
                      <a:cubicBezTo>
                        <a:pt x="2247" y="3192"/>
                        <a:pt x="2367" y="3287"/>
                        <a:pt x="2461" y="3354"/>
                      </a:cubicBezTo>
                      <a:cubicBezTo>
                        <a:pt x="2541" y="3411"/>
                        <a:pt x="3257" y="4117"/>
                        <a:pt x="3893" y="4117"/>
                      </a:cubicBezTo>
                      <a:cubicBezTo>
                        <a:pt x="4003" y="4117"/>
                        <a:pt x="4111" y="4096"/>
                        <a:pt x="4212" y="4046"/>
                      </a:cubicBezTo>
                      <a:lnTo>
                        <a:pt x="4212" y="4045"/>
                      </a:lnTo>
                      <a:cubicBezTo>
                        <a:pt x="4212" y="4045"/>
                        <a:pt x="4502" y="3405"/>
                        <a:pt x="3763" y="2769"/>
                      </a:cubicBezTo>
                      <a:cubicBezTo>
                        <a:pt x="3763" y="2769"/>
                        <a:pt x="3334" y="2443"/>
                        <a:pt x="3281" y="2301"/>
                      </a:cubicBezTo>
                      <a:cubicBezTo>
                        <a:pt x="3232" y="2168"/>
                        <a:pt x="2826" y="1602"/>
                        <a:pt x="2758" y="1602"/>
                      </a:cubicBezTo>
                      <a:cubicBezTo>
                        <a:pt x="2752" y="1602"/>
                        <a:pt x="2749" y="1606"/>
                        <a:pt x="2749" y="1615"/>
                      </a:cubicBezTo>
                      <a:cubicBezTo>
                        <a:pt x="2741" y="1723"/>
                        <a:pt x="2721" y="1977"/>
                        <a:pt x="2721" y="1977"/>
                      </a:cubicBezTo>
                      <a:cubicBezTo>
                        <a:pt x="2721" y="1977"/>
                        <a:pt x="1400" y="1482"/>
                        <a:pt x="1224" y="1046"/>
                      </a:cubicBezTo>
                      <a:cubicBezTo>
                        <a:pt x="1224" y="1046"/>
                        <a:pt x="1234" y="0"/>
                        <a:pt x="112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6" name="Google Shape;1396;p35">
                  <a:extLst>
                    <a:ext uri="{FF2B5EF4-FFF2-40B4-BE49-F238E27FC236}">
                      <a16:creationId xmlns:a16="http://schemas.microsoft.com/office/drawing/2014/main" id="{B26C6133-9430-31FD-E10A-36E5C50785C8}"/>
                    </a:ext>
                  </a:extLst>
                </p:cNvPr>
                <p:cNvSpPr/>
                <p:nvPr/>
              </p:nvSpPr>
              <p:spPr>
                <a:xfrm>
                  <a:off x="5209500" y="912925"/>
                  <a:ext cx="123075" cy="200300"/>
                </a:xfrm>
                <a:custGeom>
                  <a:avLst/>
                  <a:gdLst/>
                  <a:ahLst/>
                  <a:cxnLst/>
                  <a:rect l="l" t="t" r="r" b="b"/>
                  <a:pathLst>
                    <a:path w="4923" h="8012" extrusionOk="0">
                      <a:moveTo>
                        <a:pt x="2084" y="1"/>
                      </a:moveTo>
                      <a:cubicBezTo>
                        <a:pt x="2078" y="1"/>
                        <a:pt x="2072" y="2"/>
                        <a:pt x="2065" y="5"/>
                      </a:cubicBezTo>
                      <a:cubicBezTo>
                        <a:pt x="1831" y="105"/>
                        <a:pt x="1497" y="882"/>
                        <a:pt x="1378" y="882"/>
                      </a:cubicBezTo>
                      <a:cubicBezTo>
                        <a:pt x="1373" y="882"/>
                        <a:pt x="1368" y="881"/>
                        <a:pt x="1364" y="878"/>
                      </a:cubicBezTo>
                      <a:cubicBezTo>
                        <a:pt x="1268" y="817"/>
                        <a:pt x="308" y="549"/>
                        <a:pt x="123" y="549"/>
                      </a:cubicBezTo>
                      <a:cubicBezTo>
                        <a:pt x="105" y="549"/>
                        <a:pt x="94" y="552"/>
                        <a:pt x="92" y="557"/>
                      </a:cubicBezTo>
                      <a:cubicBezTo>
                        <a:pt x="1" y="837"/>
                        <a:pt x="1302" y="1411"/>
                        <a:pt x="1495" y="1763"/>
                      </a:cubicBezTo>
                      <a:cubicBezTo>
                        <a:pt x="1690" y="2115"/>
                        <a:pt x="1659" y="4085"/>
                        <a:pt x="1659" y="4085"/>
                      </a:cubicBezTo>
                      <a:cubicBezTo>
                        <a:pt x="1659" y="4085"/>
                        <a:pt x="1326" y="3904"/>
                        <a:pt x="1229" y="3739"/>
                      </a:cubicBezTo>
                      <a:cubicBezTo>
                        <a:pt x="1218" y="3719"/>
                        <a:pt x="1209" y="3710"/>
                        <a:pt x="1203" y="3710"/>
                      </a:cubicBezTo>
                      <a:lnTo>
                        <a:pt x="1203" y="3710"/>
                      </a:lnTo>
                      <a:cubicBezTo>
                        <a:pt x="1158" y="3710"/>
                        <a:pt x="1269" y="4217"/>
                        <a:pt x="1661" y="4566"/>
                      </a:cubicBezTo>
                      <a:cubicBezTo>
                        <a:pt x="2105" y="4961"/>
                        <a:pt x="2004" y="5166"/>
                        <a:pt x="2241" y="5658"/>
                      </a:cubicBezTo>
                      <a:cubicBezTo>
                        <a:pt x="2318" y="5817"/>
                        <a:pt x="3382" y="8011"/>
                        <a:pt x="4534" y="8011"/>
                      </a:cubicBezTo>
                      <a:cubicBezTo>
                        <a:pt x="4582" y="8011"/>
                        <a:pt x="4630" y="8007"/>
                        <a:pt x="4678" y="7999"/>
                      </a:cubicBezTo>
                      <a:lnTo>
                        <a:pt x="4677" y="7999"/>
                      </a:lnTo>
                      <a:cubicBezTo>
                        <a:pt x="4677" y="7999"/>
                        <a:pt x="4923" y="6668"/>
                        <a:pt x="4386" y="5440"/>
                      </a:cubicBezTo>
                      <a:cubicBezTo>
                        <a:pt x="4386" y="5440"/>
                        <a:pt x="3882" y="4748"/>
                        <a:pt x="3865" y="4504"/>
                      </a:cubicBezTo>
                      <a:cubicBezTo>
                        <a:pt x="3850" y="4276"/>
                        <a:pt x="3477" y="3197"/>
                        <a:pt x="3381" y="3197"/>
                      </a:cubicBezTo>
                      <a:cubicBezTo>
                        <a:pt x="3374" y="3197"/>
                        <a:pt x="3369" y="3202"/>
                        <a:pt x="3365" y="3212"/>
                      </a:cubicBezTo>
                      <a:cubicBezTo>
                        <a:pt x="3303" y="3377"/>
                        <a:pt x="3157" y="3755"/>
                        <a:pt x="3157" y="3755"/>
                      </a:cubicBezTo>
                      <a:cubicBezTo>
                        <a:pt x="3157" y="3755"/>
                        <a:pt x="1837" y="2395"/>
                        <a:pt x="1768" y="1646"/>
                      </a:cubicBezTo>
                      <a:cubicBezTo>
                        <a:pt x="1768" y="1646"/>
                        <a:pt x="2278" y="1"/>
                        <a:pt x="208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7" name="Google Shape;1397;p35">
                  <a:extLst>
                    <a:ext uri="{FF2B5EF4-FFF2-40B4-BE49-F238E27FC236}">
                      <a16:creationId xmlns:a16="http://schemas.microsoft.com/office/drawing/2014/main" id="{8B032993-1948-1525-3A8B-1DB818A9BC2C}"/>
                    </a:ext>
                  </a:extLst>
                </p:cNvPr>
                <p:cNvSpPr/>
                <p:nvPr/>
              </p:nvSpPr>
              <p:spPr>
                <a:xfrm>
                  <a:off x="5107200" y="995875"/>
                  <a:ext cx="143225" cy="118925"/>
                </a:xfrm>
                <a:custGeom>
                  <a:avLst/>
                  <a:gdLst/>
                  <a:ahLst/>
                  <a:cxnLst/>
                  <a:rect l="l" t="t" r="r" b="b"/>
                  <a:pathLst>
                    <a:path w="5729" h="4757" extrusionOk="0">
                      <a:moveTo>
                        <a:pt x="1256" y="0"/>
                      </a:moveTo>
                      <a:cubicBezTo>
                        <a:pt x="1249" y="0"/>
                        <a:pt x="1243" y="3"/>
                        <a:pt x="1236" y="9"/>
                      </a:cubicBezTo>
                      <a:cubicBezTo>
                        <a:pt x="1098" y="139"/>
                        <a:pt x="1111" y="919"/>
                        <a:pt x="1025" y="919"/>
                      </a:cubicBezTo>
                      <a:cubicBezTo>
                        <a:pt x="1024" y="919"/>
                        <a:pt x="1023" y="919"/>
                        <a:pt x="1022" y="918"/>
                      </a:cubicBezTo>
                      <a:cubicBezTo>
                        <a:pt x="961" y="905"/>
                        <a:pt x="454" y="802"/>
                        <a:pt x="187" y="802"/>
                      </a:cubicBezTo>
                      <a:cubicBezTo>
                        <a:pt x="71" y="802"/>
                        <a:pt x="0" y="822"/>
                        <a:pt x="32" y="877"/>
                      </a:cubicBezTo>
                      <a:cubicBezTo>
                        <a:pt x="139" y="1062"/>
                        <a:pt x="1068" y="1156"/>
                        <a:pt x="1288" y="1347"/>
                      </a:cubicBezTo>
                      <a:cubicBezTo>
                        <a:pt x="1508" y="1539"/>
                        <a:pt x="2161" y="2912"/>
                        <a:pt x="2206" y="2969"/>
                      </a:cubicBezTo>
                      <a:cubicBezTo>
                        <a:pt x="2214" y="2980"/>
                        <a:pt x="2218" y="2985"/>
                        <a:pt x="2218" y="2985"/>
                      </a:cubicBezTo>
                      <a:cubicBezTo>
                        <a:pt x="2217" y="2985"/>
                        <a:pt x="2161" y="2912"/>
                        <a:pt x="2161" y="2912"/>
                      </a:cubicBezTo>
                      <a:cubicBezTo>
                        <a:pt x="2161" y="2912"/>
                        <a:pt x="1890" y="2872"/>
                        <a:pt x="1782" y="2783"/>
                      </a:cubicBezTo>
                      <a:cubicBezTo>
                        <a:pt x="1771" y="2774"/>
                        <a:pt x="1764" y="2770"/>
                        <a:pt x="1759" y="2770"/>
                      </a:cubicBezTo>
                      <a:lnTo>
                        <a:pt x="1759" y="2770"/>
                      </a:lnTo>
                      <a:cubicBezTo>
                        <a:pt x="1720" y="2770"/>
                        <a:pt x="1923" y="3096"/>
                        <a:pt x="2282" y="3238"/>
                      </a:cubicBezTo>
                      <a:cubicBezTo>
                        <a:pt x="2684" y="3395"/>
                        <a:pt x="2828" y="3498"/>
                        <a:pt x="2941" y="3568"/>
                      </a:cubicBezTo>
                      <a:cubicBezTo>
                        <a:pt x="3041" y="3629"/>
                        <a:pt x="4198" y="4757"/>
                        <a:pt x="5004" y="4757"/>
                      </a:cubicBezTo>
                      <a:cubicBezTo>
                        <a:pt x="5123" y="4757"/>
                        <a:pt x="5233" y="4732"/>
                        <a:pt x="5332" y="4677"/>
                      </a:cubicBezTo>
                      <a:cubicBezTo>
                        <a:pt x="5332" y="4677"/>
                        <a:pt x="5729" y="3977"/>
                        <a:pt x="4495" y="3007"/>
                      </a:cubicBezTo>
                      <a:cubicBezTo>
                        <a:pt x="4495" y="3007"/>
                        <a:pt x="3978" y="2663"/>
                        <a:pt x="3906" y="2501"/>
                      </a:cubicBezTo>
                      <a:cubicBezTo>
                        <a:pt x="3840" y="2353"/>
                        <a:pt x="3336" y="1733"/>
                        <a:pt x="3254" y="1733"/>
                      </a:cubicBezTo>
                      <a:cubicBezTo>
                        <a:pt x="3247" y="1733"/>
                        <a:pt x="3243" y="1738"/>
                        <a:pt x="3243" y="1748"/>
                      </a:cubicBezTo>
                      <a:cubicBezTo>
                        <a:pt x="3243" y="1874"/>
                        <a:pt x="3238" y="2168"/>
                        <a:pt x="3238" y="2168"/>
                      </a:cubicBezTo>
                      <a:cubicBezTo>
                        <a:pt x="3238" y="2168"/>
                        <a:pt x="1678" y="1691"/>
                        <a:pt x="1444" y="1199"/>
                      </a:cubicBezTo>
                      <a:cubicBezTo>
                        <a:pt x="1444" y="1199"/>
                        <a:pt x="1382"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8" name="Google Shape;1398;p35">
                  <a:extLst>
                    <a:ext uri="{FF2B5EF4-FFF2-40B4-BE49-F238E27FC236}">
                      <a16:creationId xmlns:a16="http://schemas.microsoft.com/office/drawing/2014/main" id="{66785D87-C93C-A9C0-DE42-FB39CE30C4E0}"/>
                    </a:ext>
                  </a:extLst>
                </p:cNvPr>
                <p:cNvSpPr/>
                <p:nvPr/>
              </p:nvSpPr>
              <p:spPr>
                <a:xfrm>
                  <a:off x="4722000" y="721050"/>
                  <a:ext cx="143225" cy="118950"/>
                </a:xfrm>
                <a:custGeom>
                  <a:avLst/>
                  <a:gdLst/>
                  <a:ahLst/>
                  <a:cxnLst/>
                  <a:rect l="l" t="t" r="r" b="b"/>
                  <a:pathLst>
                    <a:path w="5729" h="4758" extrusionOk="0">
                      <a:moveTo>
                        <a:pt x="1256" y="1"/>
                      </a:moveTo>
                      <a:cubicBezTo>
                        <a:pt x="1249" y="1"/>
                        <a:pt x="1243" y="4"/>
                        <a:pt x="1236" y="10"/>
                      </a:cubicBezTo>
                      <a:cubicBezTo>
                        <a:pt x="1098" y="140"/>
                        <a:pt x="1111" y="919"/>
                        <a:pt x="1025" y="919"/>
                      </a:cubicBezTo>
                      <a:cubicBezTo>
                        <a:pt x="1024" y="919"/>
                        <a:pt x="1023" y="919"/>
                        <a:pt x="1022" y="919"/>
                      </a:cubicBezTo>
                      <a:cubicBezTo>
                        <a:pt x="961" y="906"/>
                        <a:pt x="456" y="803"/>
                        <a:pt x="189" y="803"/>
                      </a:cubicBezTo>
                      <a:cubicBezTo>
                        <a:pt x="72" y="803"/>
                        <a:pt x="0" y="823"/>
                        <a:pt x="33" y="879"/>
                      </a:cubicBezTo>
                      <a:cubicBezTo>
                        <a:pt x="139" y="1063"/>
                        <a:pt x="1069" y="1157"/>
                        <a:pt x="1288" y="1349"/>
                      </a:cubicBezTo>
                      <a:cubicBezTo>
                        <a:pt x="1509" y="1539"/>
                        <a:pt x="2161" y="2913"/>
                        <a:pt x="2206" y="2970"/>
                      </a:cubicBezTo>
                      <a:cubicBezTo>
                        <a:pt x="2214" y="2981"/>
                        <a:pt x="2218" y="2986"/>
                        <a:pt x="2218" y="2986"/>
                      </a:cubicBezTo>
                      <a:cubicBezTo>
                        <a:pt x="2217" y="2986"/>
                        <a:pt x="2161" y="2913"/>
                        <a:pt x="2161" y="2913"/>
                      </a:cubicBezTo>
                      <a:cubicBezTo>
                        <a:pt x="2161" y="2913"/>
                        <a:pt x="1890" y="2873"/>
                        <a:pt x="1782" y="2784"/>
                      </a:cubicBezTo>
                      <a:cubicBezTo>
                        <a:pt x="1771" y="2775"/>
                        <a:pt x="1764" y="2771"/>
                        <a:pt x="1759" y="2771"/>
                      </a:cubicBezTo>
                      <a:lnTo>
                        <a:pt x="1759" y="2771"/>
                      </a:lnTo>
                      <a:cubicBezTo>
                        <a:pt x="1720" y="2771"/>
                        <a:pt x="1923" y="3097"/>
                        <a:pt x="2283" y="3238"/>
                      </a:cubicBezTo>
                      <a:cubicBezTo>
                        <a:pt x="2684" y="3397"/>
                        <a:pt x="2829" y="3498"/>
                        <a:pt x="2941" y="3569"/>
                      </a:cubicBezTo>
                      <a:cubicBezTo>
                        <a:pt x="3041" y="3629"/>
                        <a:pt x="4198" y="4757"/>
                        <a:pt x="5004" y="4757"/>
                      </a:cubicBezTo>
                      <a:cubicBezTo>
                        <a:pt x="5123" y="4757"/>
                        <a:pt x="5234" y="4733"/>
                        <a:pt x="5332" y="4677"/>
                      </a:cubicBezTo>
                      <a:cubicBezTo>
                        <a:pt x="5332" y="4677"/>
                        <a:pt x="5729" y="3978"/>
                        <a:pt x="4495" y="3008"/>
                      </a:cubicBezTo>
                      <a:cubicBezTo>
                        <a:pt x="4495" y="3008"/>
                        <a:pt x="3978" y="2664"/>
                        <a:pt x="3907" y="2502"/>
                      </a:cubicBezTo>
                      <a:cubicBezTo>
                        <a:pt x="3841" y="2353"/>
                        <a:pt x="3336" y="1734"/>
                        <a:pt x="3254" y="1734"/>
                      </a:cubicBezTo>
                      <a:cubicBezTo>
                        <a:pt x="3247" y="1734"/>
                        <a:pt x="3244" y="1739"/>
                        <a:pt x="3243" y="1749"/>
                      </a:cubicBezTo>
                      <a:cubicBezTo>
                        <a:pt x="3243" y="1875"/>
                        <a:pt x="3238" y="2170"/>
                        <a:pt x="3238" y="2170"/>
                      </a:cubicBezTo>
                      <a:cubicBezTo>
                        <a:pt x="3238" y="2170"/>
                        <a:pt x="1678" y="1692"/>
                        <a:pt x="1444" y="1200"/>
                      </a:cubicBezTo>
                      <a:cubicBezTo>
                        <a:pt x="1444" y="1200"/>
                        <a:pt x="1382" y="1"/>
                        <a:pt x="125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9" name="Google Shape;1399;p35">
                  <a:extLst>
                    <a:ext uri="{FF2B5EF4-FFF2-40B4-BE49-F238E27FC236}">
                      <a16:creationId xmlns:a16="http://schemas.microsoft.com/office/drawing/2014/main" id="{814EB253-47C1-57EF-BDCB-D934A4F9FEBF}"/>
                    </a:ext>
                  </a:extLst>
                </p:cNvPr>
                <p:cNvSpPr/>
                <p:nvPr/>
              </p:nvSpPr>
              <p:spPr>
                <a:xfrm>
                  <a:off x="4683325" y="853650"/>
                  <a:ext cx="143200" cy="118925"/>
                </a:xfrm>
                <a:custGeom>
                  <a:avLst/>
                  <a:gdLst/>
                  <a:ahLst/>
                  <a:cxnLst/>
                  <a:rect l="l" t="t" r="r" b="b"/>
                  <a:pathLst>
                    <a:path w="5728" h="4757" extrusionOk="0">
                      <a:moveTo>
                        <a:pt x="1256" y="0"/>
                      </a:moveTo>
                      <a:cubicBezTo>
                        <a:pt x="1250" y="0"/>
                        <a:pt x="1243" y="3"/>
                        <a:pt x="1237" y="10"/>
                      </a:cubicBezTo>
                      <a:cubicBezTo>
                        <a:pt x="1098" y="139"/>
                        <a:pt x="1110" y="919"/>
                        <a:pt x="1026" y="919"/>
                      </a:cubicBezTo>
                      <a:cubicBezTo>
                        <a:pt x="1024" y="919"/>
                        <a:pt x="1023" y="919"/>
                        <a:pt x="1022" y="919"/>
                      </a:cubicBezTo>
                      <a:cubicBezTo>
                        <a:pt x="961" y="905"/>
                        <a:pt x="456" y="802"/>
                        <a:pt x="189" y="802"/>
                      </a:cubicBezTo>
                      <a:cubicBezTo>
                        <a:pt x="72" y="802"/>
                        <a:pt x="0" y="822"/>
                        <a:pt x="33" y="878"/>
                      </a:cubicBezTo>
                      <a:cubicBezTo>
                        <a:pt x="139" y="1062"/>
                        <a:pt x="1068" y="1156"/>
                        <a:pt x="1289" y="1347"/>
                      </a:cubicBezTo>
                      <a:cubicBezTo>
                        <a:pt x="1507" y="1536"/>
                        <a:pt x="2148" y="2884"/>
                        <a:pt x="2203" y="2966"/>
                      </a:cubicBezTo>
                      <a:lnTo>
                        <a:pt x="2203" y="2966"/>
                      </a:lnTo>
                      <a:cubicBezTo>
                        <a:pt x="2187" y="2944"/>
                        <a:pt x="2162" y="2911"/>
                        <a:pt x="2162" y="2911"/>
                      </a:cubicBezTo>
                      <a:cubicBezTo>
                        <a:pt x="2162" y="2911"/>
                        <a:pt x="1889" y="2871"/>
                        <a:pt x="1783" y="2782"/>
                      </a:cubicBezTo>
                      <a:cubicBezTo>
                        <a:pt x="1772" y="2773"/>
                        <a:pt x="1764" y="2769"/>
                        <a:pt x="1759" y="2769"/>
                      </a:cubicBezTo>
                      <a:cubicBezTo>
                        <a:pt x="1719" y="2769"/>
                        <a:pt x="1922" y="3097"/>
                        <a:pt x="2283" y="3238"/>
                      </a:cubicBezTo>
                      <a:cubicBezTo>
                        <a:pt x="2683" y="3395"/>
                        <a:pt x="2828" y="3498"/>
                        <a:pt x="2942" y="3567"/>
                      </a:cubicBezTo>
                      <a:cubicBezTo>
                        <a:pt x="3040" y="3629"/>
                        <a:pt x="4197" y="4756"/>
                        <a:pt x="5003" y="4756"/>
                      </a:cubicBezTo>
                      <a:cubicBezTo>
                        <a:pt x="5122" y="4756"/>
                        <a:pt x="5233" y="4732"/>
                        <a:pt x="5332" y="4676"/>
                      </a:cubicBezTo>
                      <a:cubicBezTo>
                        <a:pt x="5332" y="4676"/>
                        <a:pt x="5728" y="3976"/>
                        <a:pt x="4494" y="3008"/>
                      </a:cubicBezTo>
                      <a:cubicBezTo>
                        <a:pt x="4494" y="3008"/>
                        <a:pt x="3978" y="2663"/>
                        <a:pt x="3906" y="2501"/>
                      </a:cubicBezTo>
                      <a:cubicBezTo>
                        <a:pt x="3840" y="2352"/>
                        <a:pt x="3336" y="1733"/>
                        <a:pt x="3255" y="1733"/>
                      </a:cubicBezTo>
                      <a:cubicBezTo>
                        <a:pt x="3248" y="1733"/>
                        <a:pt x="3244" y="1738"/>
                        <a:pt x="3244" y="1748"/>
                      </a:cubicBezTo>
                      <a:cubicBezTo>
                        <a:pt x="3243" y="1875"/>
                        <a:pt x="3238" y="2168"/>
                        <a:pt x="3238" y="2168"/>
                      </a:cubicBezTo>
                      <a:cubicBezTo>
                        <a:pt x="3238" y="2168"/>
                        <a:pt x="1679" y="1691"/>
                        <a:pt x="1445" y="1200"/>
                      </a:cubicBezTo>
                      <a:cubicBezTo>
                        <a:pt x="1445" y="1200"/>
                        <a:pt x="1383"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0" name="Google Shape;1400;p35">
                  <a:extLst>
                    <a:ext uri="{FF2B5EF4-FFF2-40B4-BE49-F238E27FC236}">
                      <a16:creationId xmlns:a16="http://schemas.microsoft.com/office/drawing/2014/main" id="{A4346217-0C4A-F070-C968-45B15AD7CB45}"/>
                    </a:ext>
                  </a:extLst>
                </p:cNvPr>
                <p:cNvSpPr/>
                <p:nvPr/>
              </p:nvSpPr>
              <p:spPr>
                <a:xfrm>
                  <a:off x="5047725" y="877325"/>
                  <a:ext cx="169200" cy="117050"/>
                </a:xfrm>
                <a:custGeom>
                  <a:avLst/>
                  <a:gdLst/>
                  <a:ahLst/>
                  <a:cxnLst/>
                  <a:rect l="l" t="t" r="r" b="b"/>
                  <a:pathLst>
                    <a:path w="6768" h="4682" extrusionOk="0">
                      <a:moveTo>
                        <a:pt x="931" y="1"/>
                      </a:moveTo>
                      <a:cubicBezTo>
                        <a:pt x="871" y="1"/>
                        <a:pt x="1075" y="1146"/>
                        <a:pt x="1075" y="1146"/>
                      </a:cubicBezTo>
                      <a:cubicBezTo>
                        <a:pt x="891" y="1586"/>
                        <a:pt x="246" y="1787"/>
                        <a:pt x="38" y="1993"/>
                      </a:cubicBezTo>
                      <a:cubicBezTo>
                        <a:pt x="1" y="2029"/>
                        <a:pt x="12" y="2044"/>
                        <a:pt x="59" y="2044"/>
                      </a:cubicBezTo>
                      <a:cubicBezTo>
                        <a:pt x="246" y="2044"/>
                        <a:pt x="996" y="1811"/>
                        <a:pt x="1467" y="1811"/>
                      </a:cubicBezTo>
                      <a:cubicBezTo>
                        <a:pt x="1540" y="1811"/>
                        <a:pt x="1606" y="1816"/>
                        <a:pt x="1662" y="1829"/>
                      </a:cubicBezTo>
                      <a:cubicBezTo>
                        <a:pt x="2176" y="1947"/>
                        <a:pt x="3111" y="3096"/>
                        <a:pt x="3250" y="3165"/>
                      </a:cubicBezTo>
                      <a:cubicBezTo>
                        <a:pt x="3387" y="3235"/>
                        <a:pt x="2985" y="3467"/>
                        <a:pt x="2753" y="3506"/>
                      </a:cubicBezTo>
                      <a:cubicBezTo>
                        <a:pt x="2520" y="3545"/>
                        <a:pt x="3532" y="3722"/>
                        <a:pt x="3774" y="3758"/>
                      </a:cubicBezTo>
                      <a:cubicBezTo>
                        <a:pt x="4016" y="3795"/>
                        <a:pt x="5641" y="4510"/>
                        <a:pt x="6124" y="4650"/>
                      </a:cubicBezTo>
                      <a:cubicBezTo>
                        <a:pt x="6199" y="4672"/>
                        <a:pt x="6265" y="4681"/>
                        <a:pt x="6323" y="4681"/>
                      </a:cubicBezTo>
                      <a:cubicBezTo>
                        <a:pt x="6643" y="4681"/>
                        <a:pt x="6735" y="4396"/>
                        <a:pt x="6749" y="4265"/>
                      </a:cubicBezTo>
                      <a:cubicBezTo>
                        <a:pt x="6768" y="4109"/>
                        <a:pt x="6716" y="3895"/>
                        <a:pt x="6580" y="3685"/>
                      </a:cubicBezTo>
                      <a:cubicBezTo>
                        <a:pt x="6442" y="3477"/>
                        <a:pt x="6041" y="2890"/>
                        <a:pt x="4876" y="2080"/>
                      </a:cubicBezTo>
                      <a:cubicBezTo>
                        <a:pt x="4633" y="1911"/>
                        <a:pt x="4102" y="1492"/>
                        <a:pt x="3860" y="1491"/>
                      </a:cubicBezTo>
                      <a:lnTo>
                        <a:pt x="3860" y="1491"/>
                      </a:lnTo>
                      <a:cubicBezTo>
                        <a:pt x="3860" y="1491"/>
                        <a:pt x="3932" y="1736"/>
                        <a:pt x="3814" y="1777"/>
                      </a:cubicBezTo>
                      <a:cubicBezTo>
                        <a:pt x="3805" y="1780"/>
                        <a:pt x="3786" y="1782"/>
                        <a:pt x="3758" y="1782"/>
                      </a:cubicBezTo>
                      <a:cubicBezTo>
                        <a:pt x="3417" y="1782"/>
                        <a:pt x="1784" y="1567"/>
                        <a:pt x="1647" y="1466"/>
                      </a:cubicBezTo>
                      <a:cubicBezTo>
                        <a:pt x="1499" y="1359"/>
                        <a:pt x="1002" y="36"/>
                        <a:pt x="934" y="1"/>
                      </a:cubicBezTo>
                      <a:cubicBezTo>
                        <a:pt x="933" y="1"/>
                        <a:pt x="932" y="1"/>
                        <a:pt x="93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1" name="Google Shape;1401;p35">
                  <a:extLst>
                    <a:ext uri="{FF2B5EF4-FFF2-40B4-BE49-F238E27FC236}">
                      <a16:creationId xmlns:a16="http://schemas.microsoft.com/office/drawing/2014/main" id="{3E724616-97D9-2602-39DE-C6D6CE8BD75F}"/>
                    </a:ext>
                  </a:extLst>
                </p:cNvPr>
                <p:cNvSpPr/>
                <p:nvPr/>
              </p:nvSpPr>
              <p:spPr>
                <a:xfrm>
                  <a:off x="5406287" y="1567713"/>
                  <a:ext cx="166200" cy="66625"/>
                </a:xfrm>
                <a:custGeom>
                  <a:avLst/>
                  <a:gdLst/>
                  <a:ahLst/>
                  <a:cxnLst/>
                  <a:rect l="l" t="t" r="r" b="b"/>
                  <a:pathLst>
                    <a:path w="6648" h="2665" extrusionOk="0">
                      <a:moveTo>
                        <a:pt x="4534" y="0"/>
                      </a:moveTo>
                      <a:cubicBezTo>
                        <a:pt x="4357" y="0"/>
                        <a:pt x="4163" y="6"/>
                        <a:pt x="3950" y="20"/>
                      </a:cubicBezTo>
                      <a:cubicBezTo>
                        <a:pt x="3689" y="36"/>
                        <a:pt x="3090" y="38"/>
                        <a:pt x="2921" y="169"/>
                      </a:cubicBezTo>
                      <a:cubicBezTo>
                        <a:pt x="2921" y="169"/>
                        <a:pt x="3105" y="301"/>
                        <a:pt x="3046" y="394"/>
                      </a:cubicBezTo>
                      <a:cubicBezTo>
                        <a:pt x="2987" y="486"/>
                        <a:pt x="1532" y="1366"/>
                        <a:pt x="1370" y="1372"/>
                      </a:cubicBezTo>
                      <a:cubicBezTo>
                        <a:pt x="1369" y="1372"/>
                        <a:pt x="1368" y="1372"/>
                        <a:pt x="1367" y="1372"/>
                      </a:cubicBezTo>
                      <a:cubicBezTo>
                        <a:pt x="1197" y="1372"/>
                        <a:pt x="158" y="748"/>
                        <a:pt x="70" y="748"/>
                      </a:cubicBezTo>
                      <a:cubicBezTo>
                        <a:pt x="69" y="748"/>
                        <a:pt x="68" y="748"/>
                        <a:pt x="67" y="748"/>
                      </a:cubicBezTo>
                      <a:cubicBezTo>
                        <a:pt x="0" y="761"/>
                        <a:pt x="795" y="1463"/>
                        <a:pt x="795" y="1463"/>
                      </a:cubicBezTo>
                      <a:cubicBezTo>
                        <a:pt x="910" y="1872"/>
                        <a:pt x="572" y="2366"/>
                        <a:pt x="541" y="2624"/>
                      </a:cubicBezTo>
                      <a:cubicBezTo>
                        <a:pt x="538" y="2652"/>
                        <a:pt x="543" y="2664"/>
                        <a:pt x="554" y="2664"/>
                      </a:cubicBezTo>
                      <a:cubicBezTo>
                        <a:pt x="647" y="2664"/>
                        <a:pt x="1203" y="1796"/>
                        <a:pt x="1580" y="1616"/>
                      </a:cubicBezTo>
                      <a:cubicBezTo>
                        <a:pt x="1693" y="1562"/>
                        <a:pt x="1866" y="1543"/>
                        <a:pt x="2063" y="1543"/>
                      </a:cubicBezTo>
                      <a:cubicBezTo>
                        <a:pt x="2570" y="1543"/>
                        <a:pt x="3229" y="1671"/>
                        <a:pt x="3393" y="1671"/>
                      </a:cubicBezTo>
                      <a:cubicBezTo>
                        <a:pt x="3404" y="1671"/>
                        <a:pt x="3413" y="1670"/>
                        <a:pt x="3419" y="1669"/>
                      </a:cubicBezTo>
                      <a:cubicBezTo>
                        <a:pt x="3424" y="1668"/>
                        <a:pt x="3428" y="1668"/>
                        <a:pt x="3432" y="1668"/>
                      </a:cubicBezTo>
                      <a:cubicBezTo>
                        <a:pt x="3543" y="1668"/>
                        <a:pt x="3397" y="2030"/>
                        <a:pt x="3262" y="2180"/>
                      </a:cubicBezTo>
                      <a:cubicBezTo>
                        <a:pt x="3241" y="2203"/>
                        <a:pt x="3241" y="2213"/>
                        <a:pt x="3257" y="2213"/>
                      </a:cubicBezTo>
                      <a:cubicBezTo>
                        <a:pt x="3346" y="2213"/>
                        <a:pt x="3951" y="1885"/>
                        <a:pt x="4110" y="1793"/>
                      </a:cubicBezTo>
                      <a:cubicBezTo>
                        <a:pt x="4298" y="1685"/>
                        <a:pt x="5821" y="1285"/>
                        <a:pt x="6234" y="1117"/>
                      </a:cubicBezTo>
                      <a:cubicBezTo>
                        <a:pt x="6647" y="950"/>
                        <a:pt x="6530" y="623"/>
                        <a:pt x="6457" y="505"/>
                      </a:cubicBezTo>
                      <a:cubicBezTo>
                        <a:pt x="6384" y="387"/>
                        <a:pt x="6229" y="266"/>
                        <a:pt x="6020" y="197"/>
                      </a:cubicBezTo>
                      <a:cubicBezTo>
                        <a:pt x="5845" y="139"/>
                        <a:pt x="5399" y="0"/>
                        <a:pt x="453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2" name="Google Shape;1402;p35">
                  <a:extLst>
                    <a:ext uri="{FF2B5EF4-FFF2-40B4-BE49-F238E27FC236}">
                      <a16:creationId xmlns:a16="http://schemas.microsoft.com/office/drawing/2014/main" id="{39513F56-E7F7-37F4-E898-6BCB6CFEAC61}"/>
                    </a:ext>
                  </a:extLst>
                </p:cNvPr>
                <p:cNvSpPr/>
                <p:nvPr/>
              </p:nvSpPr>
              <p:spPr>
                <a:xfrm>
                  <a:off x="4921975" y="573750"/>
                  <a:ext cx="76775" cy="94925"/>
                </a:xfrm>
                <a:custGeom>
                  <a:avLst/>
                  <a:gdLst/>
                  <a:ahLst/>
                  <a:cxnLst/>
                  <a:rect l="l" t="t" r="r" b="b"/>
                  <a:pathLst>
                    <a:path w="3071" h="3797" extrusionOk="0">
                      <a:moveTo>
                        <a:pt x="901" y="0"/>
                      </a:moveTo>
                      <a:cubicBezTo>
                        <a:pt x="823" y="0"/>
                        <a:pt x="611" y="594"/>
                        <a:pt x="611" y="594"/>
                      </a:cubicBezTo>
                      <a:cubicBezTo>
                        <a:pt x="589" y="611"/>
                        <a:pt x="547" y="616"/>
                        <a:pt x="496" y="616"/>
                      </a:cubicBezTo>
                      <a:cubicBezTo>
                        <a:pt x="419" y="616"/>
                        <a:pt x="321" y="604"/>
                        <a:pt x="238" y="604"/>
                      </a:cubicBezTo>
                      <a:cubicBezTo>
                        <a:pt x="165" y="604"/>
                        <a:pt x="104" y="613"/>
                        <a:pt x="77" y="647"/>
                      </a:cubicBezTo>
                      <a:cubicBezTo>
                        <a:pt x="1" y="743"/>
                        <a:pt x="361" y="742"/>
                        <a:pt x="729" y="906"/>
                      </a:cubicBezTo>
                      <a:cubicBezTo>
                        <a:pt x="1098" y="1069"/>
                        <a:pt x="1223" y="2055"/>
                        <a:pt x="1184" y="2122"/>
                      </a:cubicBezTo>
                      <a:cubicBezTo>
                        <a:pt x="1169" y="2150"/>
                        <a:pt x="1105" y="2157"/>
                        <a:pt x="1034" y="2157"/>
                      </a:cubicBezTo>
                      <a:cubicBezTo>
                        <a:pt x="949" y="2157"/>
                        <a:pt x="855" y="2147"/>
                        <a:pt x="820" y="2147"/>
                      </a:cubicBezTo>
                      <a:cubicBezTo>
                        <a:pt x="814" y="2147"/>
                        <a:pt x="810" y="2147"/>
                        <a:pt x="808" y="2148"/>
                      </a:cubicBezTo>
                      <a:cubicBezTo>
                        <a:pt x="784" y="2155"/>
                        <a:pt x="1046" y="2398"/>
                        <a:pt x="1302" y="2441"/>
                      </a:cubicBezTo>
                      <a:cubicBezTo>
                        <a:pt x="1558" y="2484"/>
                        <a:pt x="1598" y="2628"/>
                        <a:pt x="1598" y="2628"/>
                      </a:cubicBezTo>
                      <a:cubicBezTo>
                        <a:pt x="1816" y="3210"/>
                        <a:pt x="2768" y="3796"/>
                        <a:pt x="2928" y="3796"/>
                      </a:cubicBezTo>
                      <a:cubicBezTo>
                        <a:pt x="2931" y="3796"/>
                        <a:pt x="2933" y="3796"/>
                        <a:pt x="2935" y="3796"/>
                      </a:cubicBezTo>
                      <a:cubicBezTo>
                        <a:pt x="3070" y="3774"/>
                        <a:pt x="3018" y="3168"/>
                        <a:pt x="2928" y="2800"/>
                      </a:cubicBezTo>
                      <a:lnTo>
                        <a:pt x="2928" y="2801"/>
                      </a:lnTo>
                      <a:cubicBezTo>
                        <a:pt x="2881" y="2611"/>
                        <a:pt x="2659" y="2306"/>
                        <a:pt x="2407" y="2026"/>
                      </a:cubicBezTo>
                      <a:cubicBezTo>
                        <a:pt x="2397" y="1894"/>
                        <a:pt x="2373" y="1728"/>
                        <a:pt x="2346" y="1683"/>
                      </a:cubicBezTo>
                      <a:cubicBezTo>
                        <a:pt x="2341" y="1675"/>
                        <a:pt x="2334" y="1671"/>
                        <a:pt x="2326" y="1671"/>
                      </a:cubicBezTo>
                      <a:cubicBezTo>
                        <a:pt x="2293" y="1671"/>
                        <a:pt x="2238" y="1731"/>
                        <a:pt x="2187" y="1795"/>
                      </a:cubicBezTo>
                      <a:cubicBezTo>
                        <a:pt x="2024" y="1630"/>
                        <a:pt x="1864" y="1491"/>
                        <a:pt x="1748" y="1415"/>
                      </a:cubicBezTo>
                      <a:cubicBezTo>
                        <a:pt x="1400" y="1184"/>
                        <a:pt x="1181" y="1137"/>
                        <a:pt x="1005" y="847"/>
                      </a:cubicBezTo>
                      <a:cubicBezTo>
                        <a:pt x="829" y="556"/>
                        <a:pt x="979" y="52"/>
                        <a:pt x="910" y="3"/>
                      </a:cubicBezTo>
                      <a:cubicBezTo>
                        <a:pt x="907" y="1"/>
                        <a:pt x="904" y="0"/>
                        <a:pt x="90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3" name="Google Shape;1403;p35">
                  <a:extLst>
                    <a:ext uri="{FF2B5EF4-FFF2-40B4-BE49-F238E27FC236}">
                      <a16:creationId xmlns:a16="http://schemas.microsoft.com/office/drawing/2014/main" id="{203187EC-B804-9557-59AA-8A4736952E39}"/>
                    </a:ext>
                  </a:extLst>
                </p:cNvPr>
                <p:cNvSpPr/>
                <p:nvPr/>
              </p:nvSpPr>
              <p:spPr>
                <a:xfrm>
                  <a:off x="5250250" y="582425"/>
                  <a:ext cx="49975" cy="105000"/>
                </a:xfrm>
                <a:custGeom>
                  <a:avLst/>
                  <a:gdLst/>
                  <a:ahLst/>
                  <a:cxnLst/>
                  <a:rect l="l" t="t" r="r" b="b"/>
                  <a:pathLst>
                    <a:path w="1999" h="4200" extrusionOk="0">
                      <a:moveTo>
                        <a:pt x="979" y="0"/>
                      </a:moveTo>
                      <a:cubicBezTo>
                        <a:pt x="857" y="0"/>
                        <a:pt x="1075" y="285"/>
                        <a:pt x="1171" y="675"/>
                      </a:cubicBezTo>
                      <a:cubicBezTo>
                        <a:pt x="1266" y="1066"/>
                        <a:pt x="560" y="1766"/>
                        <a:pt x="485" y="1777"/>
                      </a:cubicBezTo>
                      <a:cubicBezTo>
                        <a:pt x="483" y="1777"/>
                        <a:pt x="482" y="1777"/>
                        <a:pt x="480" y="1777"/>
                      </a:cubicBezTo>
                      <a:cubicBezTo>
                        <a:pt x="403" y="1777"/>
                        <a:pt x="256" y="1508"/>
                        <a:pt x="236" y="1495"/>
                      </a:cubicBezTo>
                      <a:cubicBezTo>
                        <a:pt x="235" y="1495"/>
                        <a:pt x="235" y="1494"/>
                        <a:pt x="234" y="1494"/>
                      </a:cubicBezTo>
                      <a:lnTo>
                        <a:pt x="234" y="1494"/>
                      </a:lnTo>
                      <a:cubicBezTo>
                        <a:pt x="212" y="1494"/>
                        <a:pt x="184" y="1840"/>
                        <a:pt x="304" y="2066"/>
                      </a:cubicBezTo>
                      <a:cubicBezTo>
                        <a:pt x="425" y="2295"/>
                        <a:pt x="335" y="2415"/>
                        <a:pt x="335" y="2415"/>
                      </a:cubicBezTo>
                      <a:cubicBezTo>
                        <a:pt x="0" y="2950"/>
                        <a:pt x="127" y="4093"/>
                        <a:pt x="226" y="4186"/>
                      </a:cubicBezTo>
                      <a:cubicBezTo>
                        <a:pt x="235" y="4195"/>
                        <a:pt x="249" y="4199"/>
                        <a:pt x="265" y="4199"/>
                      </a:cubicBezTo>
                      <a:cubicBezTo>
                        <a:pt x="411" y="4199"/>
                        <a:pt x="797" y="3840"/>
                        <a:pt x="1010" y="3574"/>
                      </a:cubicBezTo>
                      <a:cubicBezTo>
                        <a:pt x="1132" y="3420"/>
                        <a:pt x="1237" y="3059"/>
                        <a:pt x="1306" y="2687"/>
                      </a:cubicBezTo>
                      <a:cubicBezTo>
                        <a:pt x="1405" y="2599"/>
                        <a:pt x="1521" y="2479"/>
                        <a:pt x="1540" y="2431"/>
                      </a:cubicBezTo>
                      <a:cubicBezTo>
                        <a:pt x="1558" y="2385"/>
                        <a:pt x="1458" y="2374"/>
                        <a:pt x="1356" y="2373"/>
                      </a:cubicBezTo>
                      <a:cubicBezTo>
                        <a:pt x="1386" y="2142"/>
                        <a:pt x="1398" y="1931"/>
                        <a:pt x="1388" y="1792"/>
                      </a:cubicBezTo>
                      <a:cubicBezTo>
                        <a:pt x="1359" y="1376"/>
                        <a:pt x="1262" y="1174"/>
                        <a:pt x="1386" y="858"/>
                      </a:cubicBezTo>
                      <a:cubicBezTo>
                        <a:pt x="1509" y="541"/>
                        <a:pt x="1999" y="353"/>
                        <a:pt x="1996" y="268"/>
                      </a:cubicBezTo>
                      <a:cubicBezTo>
                        <a:pt x="1996" y="253"/>
                        <a:pt x="1977" y="247"/>
                        <a:pt x="1945" y="247"/>
                      </a:cubicBezTo>
                      <a:cubicBezTo>
                        <a:pt x="1792" y="247"/>
                        <a:pt x="1346" y="392"/>
                        <a:pt x="1346" y="392"/>
                      </a:cubicBezTo>
                      <a:cubicBezTo>
                        <a:pt x="1242" y="363"/>
                        <a:pt x="1104" y="3"/>
                        <a:pt x="980" y="0"/>
                      </a:cubicBezTo>
                      <a:cubicBezTo>
                        <a:pt x="980" y="0"/>
                        <a:pt x="979" y="0"/>
                        <a:pt x="97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4" name="Google Shape;1404;p35">
                  <a:extLst>
                    <a:ext uri="{FF2B5EF4-FFF2-40B4-BE49-F238E27FC236}">
                      <a16:creationId xmlns:a16="http://schemas.microsoft.com/office/drawing/2014/main" id="{0DAF84F2-7E23-5D6C-5511-D2FDD659544D}"/>
                    </a:ext>
                  </a:extLst>
                </p:cNvPr>
                <p:cNvSpPr/>
                <p:nvPr/>
              </p:nvSpPr>
              <p:spPr>
                <a:xfrm>
                  <a:off x="5043975" y="1067525"/>
                  <a:ext cx="106850" cy="47550"/>
                </a:xfrm>
                <a:custGeom>
                  <a:avLst/>
                  <a:gdLst/>
                  <a:ahLst/>
                  <a:cxnLst/>
                  <a:rect l="l" t="t" r="r" b="b"/>
                  <a:pathLst>
                    <a:path w="4274" h="1902" extrusionOk="0">
                      <a:moveTo>
                        <a:pt x="275" y="0"/>
                      </a:moveTo>
                      <a:cubicBezTo>
                        <a:pt x="275" y="0"/>
                        <a:pt x="275" y="0"/>
                        <a:pt x="274" y="0"/>
                      </a:cubicBezTo>
                      <a:cubicBezTo>
                        <a:pt x="189" y="1"/>
                        <a:pt x="393" y="651"/>
                        <a:pt x="393" y="651"/>
                      </a:cubicBezTo>
                      <a:cubicBezTo>
                        <a:pt x="365" y="754"/>
                        <a:pt x="3" y="892"/>
                        <a:pt x="1" y="1016"/>
                      </a:cubicBezTo>
                      <a:cubicBezTo>
                        <a:pt x="0" y="1042"/>
                        <a:pt x="13" y="1053"/>
                        <a:pt x="36" y="1053"/>
                      </a:cubicBezTo>
                      <a:cubicBezTo>
                        <a:pt x="124" y="1053"/>
                        <a:pt x="367" y="902"/>
                        <a:pt x="676" y="829"/>
                      </a:cubicBezTo>
                      <a:cubicBezTo>
                        <a:pt x="700" y="823"/>
                        <a:pt x="725" y="820"/>
                        <a:pt x="751" y="820"/>
                      </a:cubicBezTo>
                      <a:cubicBezTo>
                        <a:pt x="1150" y="820"/>
                        <a:pt x="1763" y="1452"/>
                        <a:pt x="1774" y="1523"/>
                      </a:cubicBezTo>
                      <a:cubicBezTo>
                        <a:pt x="1784" y="1599"/>
                        <a:pt x="1503" y="1750"/>
                        <a:pt x="1489" y="1771"/>
                      </a:cubicBezTo>
                      <a:cubicBezTo>
                        <a:pt x="1483" y="1780"/>
                        <a:pt x="1549" y="1792"/>
                        <a:pt x="1645" y="1792"/>
                      </a:cubicBezTo>
                      <a:cubicBezTo>
                        <a:pt x="1765" y="1792"/>
                        <a:pt x="1932" y="1773"/>
                        <a:pt x="2060" y="1706"/>
                      </a:cubicBezTo>
                      <a:cubicBezTo>
                        <a:pt x="2152" y="1659"/>
                        <a:pt x="2226" y="1644"/>
                        <a:pt x="2282" y="1644"/>
                      </a:cubicBezTo>
                      <a:cubicBezTo>
                        <a:pt x="2366" y="1644"/>
                        <a:pt x="2409" y="1677"/>
                        <a:pt x="2409" y="1677"/>
                      </a:cubicBezTo>
                      <a:cubicBezTo>
                        <a:pt x="2678" y="1847"/>
                        <a:pt x="3100" y="1902"/>
                        <a:pt x="3466" y="1902"/>
                      </a:cubicBezTo>
                      <a:cubicBezTo>
                        <a:pt x="3827" y="1902"/>
                        <a:pt x="4133" y="1848"/>
                        <a:pt x="4180" y="1799"/>
                      </a:cubicBezTo>
                      <a:cubicBezTo>
                        <a:pt x="4274" y="1700"/>
                        <a:pt x="3867" y="1248"/>
                        <a:pt x="3573" y="1011"/>
                      </a:cubicBezTo>
                      <a:cubicBezTo>
                        <a:pt x="3421" y="888"/>
                        <a:pt x="3060" y="779"/>
                        <a:pt x="2690" y="708"/>
                      </a:cubicBezTo>
                      <a:cubicBezTo>
                        <a:pt x="2601" y="608"/>
                        <a:pt x="2482" y="490"/>
                        <a:pt x="2435" y="472"/>
                      </a:cubicBezTo>
                      <a:cubicBezTo>
                        <a:pt x="2431" y="470"/>
                        <a:pt x="2428" y="470"/>
                        <a:pt x="2424" y="470"/>
                      </a:cubicBezTo>
                      <a:cubicBezTo>
                        <a:pt x="2387" y="470"/>
                        <a:pt x="2378" y="563"/>
                        <a:pt x="2376" y="656"/>
                      </a:cubicBezTo>
                      <a:cubicBezTo>
                        <a:pt x="2193" y="631"/>
                        <a:pt x="2022" y="616"/>
                        <a:pt x="1890" y="616"/>
                      </a:cubicBezTo>
                      <a:cubicBezTo>
                        <a:pt x="1855" y="616"/>
                        <a:pt x="1824" y="617"/>
                        <a:pt x="1795" y="619"/>
                      </a:cubicBezTo>
                      <a:cubicBezTo>
                        <a:pt x="1536" y="635"/>
                        <a:pt x="1359" y="679"/>
                        <a:pt x="1187" y="679"/>
                      </a:cubicBezTo>
                      <a:cubicBezTo>
                        <a:pt x="1082" y="679"/>
                        <a:pt x="979" y="663"/>
                        <a:pt x="860" y="616"/>
                      </a:cubicBezTo>
                      <a:cubicBezTo>
                        <a:pt x="545" y="490"/>
                        <a:pt x="361" y="0"/>
                        <a:pt x="27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5" name="Google Shape;1405;p35">
                  <a:extLst>
                    <a:ext uri="{FF2B5EF4-FFF2-40B4-BE49-F238E27FC236}">
                      <a16:creationId xmlns:a16="http://schemas.microsoft.com/office/drawing/2014/main" id="{645D9D64-FB84-EBBC-94EA-2E4332F0CAFB}"/>
                    </a:ext>
                  </a:extLst>
                </p:cNvPr>
                <p:cNvSpPr/>
                <p:nvPr/>
              </p:nvSpPr>
              <p:spPr>
                <a:xfrm>
                  <a:off x="4698350" y="1109175"/>
                  <a:ext cx="108675" cy="38850"/>
                </a:xfrm>
                <a:custGeom>
                  <a:avLst/>
                  <a:gdLst/>
                  <a:ahLst/>
                  <a:cxnLst/>
                  <a:rect l="l" t="t" r="r" b="b"/>
                  <a:pathLst>
                    <a:path w="4347" h="1554" extrusionOk="0">
                      <a:moveTo>
                        <a:pt x="127" y="0"/>
                      </a:moveTo>
                      <a:cubicBezTo>
                        <a:pt x="125" y="0"/>
                        <a:pt x="123" y="1"/>
                        <a:pt x="122" y="1"/>
                      </a:cubicBezTo>
                      <a:cubicBezTo>
                        <a:pt x="37" y="17"/>
                        <a:pt x="347" y="622"/>
                        <a:pt x="347" y="622"/>
                      </a:cubicBezTo>
                      <a:cubicBezTo>
                        <a:pt x="335" y="730"/>
                        <a:pt x="0" y="925"/>
                        <a:pt x="19" y="1047"/>
                      </a:cubicBezTo>
                      <a:cubicBezTo>
                        <a:pt x="22" y="1069"/>
                        <a:pt x="33" y="1079"/>
                        <a:pt x="50" y="1079"/>
                      </a:cubicBezTo>
                      <a:cubicBezTo>
                        <a:pt x="129" y="1079"/>
                        <a:pt x="349" y="879"/>
                        <a:pt x="654" y="751"/>
                      </a:cubicBezTo>
                      <a:cubicBezTo>
                        <a:pt x="697" y="733"/>
                        <a:pt x="747" y="725"/>
                        <a:pt x="800" y="725"/>
                      </a:cubicBezTo>
                      <a:cubicBezTo>
                        <a:pt x="1202" y="725"/>
                        <a:pt x="1831" y="1191"/>
                        <a:pt x="1852" y="1255"/>
                      </a:cubicBezTo>
                      <a:cubicBezTo>
                        <a:pt x="1875" y="1328"/>
                        <a:pt x="1621" y="1523"/>
                        <a:pt x="1611" y="1546"/>
                      </a:cubicBezTo>
                      <a:cubicBezTo>
                        <a:pt x="1609" y="1551"/>
                        <a:pt x="1622" y="1554"/>
                        <a:pt x="1647" y="1554"/>
                      </a:cubicBezTo>
                      <a:cubicBezTo>
                        <a:pt x="1741" y="1554"/>
                        <a:pt x="2000" y="1513"/>
                        <a:pt x="2165" y="1389"/>
                      </a:cubicBezTo>
                      <a:cubicBezTo>
                        <a:pt x="2274" y="1306"/>
                        <a:pt x="2362" y="1287"/>
                        <a:pt x="2421" y="1287"/>
                      </a:cubicBezTo>
                      <a:cubicBezTo>
                        <a:pt x="2474" y="1287"/>
                        <a:pt x="2504" y="1302"/>
                        <a:pt x="2504" y="1302"/>
                      </a:cubicBezTo>
                      <a:cubicBezTo>
                        <a:pt x="2664" y="1370"/>
                        <a:pt x="2863" y="1395"/>
                        <a:pt x="3069" y="1395"/>
                      </a:cubicBezTo>
                      <a:cubicBezTo>
                        <a:pt x="3616" y="1395"/>
                        <a:pt x="4214" y="1213"/>
                        <a:pt x="4270" y="1131"/>
                      </a:cubicBezTo>
                      <a:cubicBezTo>
                        <a:pt x="4347" y="1017"/>
                        <a:pt x="3871" y="640"/>
                        <a:pt x="3542" y="454"/>
                      </a:cubicBezTo>
                      <a:cubicBezTo>
                        <a:pt x="3371" y="357"/>
                        <a:pt x="2997" y="310"/>
                        <a:pt x="2621" y="301"/>
                      </a:cubicBezTo>
                      <a:cubicBezTo>
                        <a:pt x="2518" y="218"/>
                        <a:pt x="2380" y="121"/>
                        <a:pt x="2331" y="110"/>
                      </a:cubicBezTo>
                      <a:cubicBezTo>
                        <a:pt x="2328" y="109"/>
                        <a:pt x="2326" y="109"/>
                        <a:pt x="2324" y="109"/>
                      </a:cubicBezTo>
                      <a:cubicBezTo>
                        <a:pt x="2282" y="109"/>
                        <a:pt x="2288" y="205"/>
                        <a:pt x="2302" y="301"/>
                      </a:cubicBezTo>
                      <a:cubicBezTo>
                        <a:pt x="2069" y="308"/>
                        <a:pt x="1859" y="328"/>
                        <a:pt x="1724" y="360"/>
                      </a:cubicBezTo>
                      <a:cubicBezTo>
                        <a:pt x="1400" y="436"/>
                        <a:pt x="1218" y="531"/>
                        <a:pt x="990" y="531"/>
                      </a:cubicBezTo>
                      <a:cubicBezTo>
                        <a:pt x="931" y="531"/>
                        <a:pt x="869" y="525"/>
                        <a:pt x="800" y="510"/>
                      </a:cubicBezTo>
                      <a:cubicBezTo>
                        <a:pt x="475" y="441"/>
                        <a:pt x="216" y="0"/>
                        <a:pt x="12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6" name="Google Shape;1406;p35">
                  <a:extLst>
                    <a:ext uri="{FF2B5EF4-FFF2-40B4-BE49-F238E27FC236}">
                      <a16:creationId xmlns:a16="http://schemas.microsoft.com/office/drawing/2014/main" id="{04765614-0A73-E989-2A17-F377CA9780FC}"/>
                    </a:ext>
                  </a:extLst>
                </p:cNvPr>
                <p:cNvSpPr/>
                <p:nvPr/>
              </p:nvSpPr>
              <p:spPr>
                <a:xfrm>
                  <a:off x="4927850" y="1026925"/>
                  <a:ext cx="81850" cy="36450"/>
                </a:xfrm>
                <a:custGeom>
                  <a:avLst/>
                  <a:gdLst/>
                  <a:ahLst/>
                  <a:cxnLst/>
                  <a:rect l="l" t="t" r="r" b="b"/>
                  <a:pathLst>
                    <a:path w="3274" h="1458" extrusionOk="0">
                      <a:moveTo>
                        <a:pt x="212" y="1"/>
                      </a:moveTo>
                      <a:cubicBezTo>
                        <a:pt x="212" y="1"/>
                        <a:pt x="212" y="1"/>
                        <a:pt x="211" y="1"/>
                      </a:cubicBezTo>
                      <a:cubicBezTo>
                        <a:pt x="146" y="2"/>
                        <a:pt x="303" y="500"/>
                        <a:pt x="303" y="500"/>
                      </a:cubicBezTo>
                      <a:cubicBezTo>
                        <a:pt x="281" y="579"/>
                        <a:pt x="3" y="684"/>
                        <a:pt x="1" y="778"/>
                      </a:cubicBezTo>
                      <a:cubicBezTo>
                        <a:pt x="1" y="799"/>
                        <a:pt x="10" y="807"/>
                        <a:pt x="29" y="807"/>
                      </a:cubicBezTo>
                      <a:cubicBezTo>
                        <a:pt x="96" y="807"/>
                        <a:pt x="283" y="692"/>
                        <a:pt x="519" y="636"/>
                      </a:cubicBezTo>
                      <a:cubicBezTo>
                        <a:pt x="537" y="632"/>
                        <a:pt x="556" y="629"/>
                        <a:pt x="577" y="629"/>
                      </a:cubicBezTo>
                      <a:cubicBezTo>
                        <a:pt x="883" y="629"/>
                        <a:pt x="1351" y="1113"/>
                        <a:pt x="1359" y="1167"/>
                      </a:cubicBezTo>
                      <a:cubicBezTo>
                        <a:pt x="1368" y="1225"/>
                        <a:pt x="1153" y="1341"/>
                        <a:pt x="1141" y="1357"/>
                      </a:cubicBezTo>
                      <a:cubicBezTo>
                        <a:pt x="1136" y="1364"/>
                        <a:pt x="1188" y="1373"/>
                        <a:pt x="1262" y="1373"/>
                      </a:cubicBezTo>
                      <a:cubicBezTo>
                        <a:pt x="1354" y="1373"/>
                        <a:pt x="1481"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8" y="775"/>
                      </a:cubicBezTo>
                      <a:cubicBezTo>
                        <a:pt x="2621" y="681"/>
                        <a:pt x="2344" y="598"/>
                        <a:pt x="2060" y="543"/>
                      </a:cubicBezTo>
                      <a:cubicBezTo>
                        <a:pt x="1993" y="468"/>
                        <a:pt x="1902" y="377"/>
                        <a:pt x="1866" y="362"/>
                      </a:cubicBezTo>
                      <a:cubicBezTo>
                        <a:pt x="1863" y="361"/>
                        <a:pt x="1860" y="361"/>
                        <a:pt x="1858" y="361"/>
                      </a:cubicBezTo>
                      <a:cubicBezTo>
                        <a:pt x="1829" y="361"/>
                        <a:pt x="1822" y="432"/>
                        <a:pt x="1820" y="503"/>
                      </a:cubicBezTo>
                      <a:cubicBezTo>
                        <a:pt x="1680" y="484"/>
                        <a:pt x="1549" y="473"/>
                        <a:pt x="1448" y="473"/>
                      </a:cubicBezTo>
                      <a:cubicBezTo>
                        <a:pt x="1422" y="473"/>
                        <a:pt x="1397" y="473"/>
                        <a:pt x="1375" y="475"/>
                      </a:cubicBezTo>
                      <a:cubicBezTo>
                        <a:pt x="1178" y="488"/>
                        <a:pt x="1043" y="521"/>
                        <a:pt x="911" y="521"/>
                      </a:cubicBezTo>
                      <a:cubicBezTo>
                        <a:pt x="831" y="521"/>
                        <a:pt x="752" y="509"/>
                        <a:pt x="660" y="473"/>
                      </a:cubicBezTo>
                      <a:cubicBezTo>
                        <a:pt x="419" y="376"/>
                        <a:pt x="278"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7" name="Google Shape;1407;p35">
                  <a:extLst>
                    <a:ext uri="{FF2B5EF4-FFF2-40B4-BE49-F238E27FC236}">
                      <a16:creationId xmlns:a16="http://schemas.microsoft.com/office/drawing/2014/main" id="{1A90BD9E-2376-92BA-A174-E6C6BDB84376}"/>
                    </a:ext>
                  </a:extLst>
                </p:cNvPr>
                <p:cNvSpPr/>
                <p:nvPr/>
              </p:nvSpPr>
              <p:spPr>
                <a:xfrm>
                  <a:off x="4699450" y="1005625"/>
                  <a:ext cx="81850" cy="36450"/>
                </a:xfrm>
                <a:custGeom>
                  <a:avLst/>
                  <a:gdLst/>
                  <a:ahLst/>
                  <a:cxnLst/>
                  <a:rect l="l" t="t" r="r" b="b"/>
                  <a:pathLst>
                    <a:path w="3274" h="1458" extrusionOk="0">
                      <a:moveTo>
                        <a:pt x="212" y="1"/>
                      </a:moveTo>
                      <a:cubicBezTo>
                        <a:pt x="212" y="1"/>
                        <a:pt x="211" y="1"/>
                        <a:pt x="211" y="1"/>
                      </a:cubicBezTo>
                      <a:cubicBezTo>
                        <a:pt x="145" y="2"/>
                        <a:pt x="302" y="500"/>
                        <a:pt x="302" y="500"/>
                      </a:cubicBezTo>
                      <a:cubicBezTo>
                        <a:pt x="279" y="579"/>
                        <a:pt x="3" y="683"/>
                        <a:pt x="1" y="778"/>
                      </a:cubicBezTo>
                      <a:cubicBezTo>
                        <a:pt x="1" y="798"/>
                        <a:pt x="10" y="807"/>
                        <a:pt x="28" y="807"/>
                      </a:cubicBezTo>
                      <a:cubicBezTo>
                        <a:pt x="95" y="807"/>
                        <a:pt x="281" y="691"/>
                        <a:pt x="518" y="635"/>
                      </a:cubicBezTo>
                      <a:cubicBezTo>
                        <a:pt x="537" y="631"/>
                        <a:pt x="556" y="629"/>
                        <a:pt x="575" y="629"/>
                      </a:cubicBezTo>
                      <a:cubicBezTo>
                        <a:pt x="881" y="629"/>
                        <a:pt x="1351" y="1113"/>
                        <a:pt x="1359" y="1167"/>
                      </a:cubicBezTo>
                      <a:cubicBezTo>
                        <a:pt x="1367" y="1225"/>
                        <a:pt x="1151" y="1341"/>
                        <a:pt x="1141" y="1357"/>
                      </a:cubicBezTo>
                      <a:cubicBezTo>
                        <a:pt x="1136" y="1364"/>
                        <a:pt x="1187" y="1373"/>
                        <a:pt x="1261" y="1373"/>
                      </a:cubicBezTo>
                      <a:cubicBezTo>
                        <a:pt x="1353" y="1373"/>
                        <a:pt x="1480"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7" y="775"/>
                      </a:cubicBezTo>
                      <a:lnTo>
                        <a:pt x="2736" y="775"/>
                      </a:lnTo>
                      <a:cubicBezTo>
                        <a:pt x="2620" y="681"/>
                        <a:pt x="2344" y="598"/>
                        <a:pt x="2060" y="543"/>
                      </a:cubicBezTo>
                      <a:cubicBezTo>
                        <a:pt x="1993" y="466"/>
                        <a:pt x="1902" y="377"/>
                        <a:pt x="1866" y="362"/>
                      </a:cubicBezTo>
                      <a:cubicBezTo>
                        <a:pt x="1863" y="361"/>
                        <a:pt x="1860" y="361"/>
                        <a:pt x="1857" y="361"/>
                      </a:cubicBezTo>
                      <a:cubicBezTo>
                        <a:pt x="1828" y="361"/>
                        <a:pt x="1821" y="432"/>
                        <a:pt x="1820" y="504"/>
                      </a:cubicBezTo>
                      <a:cubicBezTo>
                        <a:pt x="1679" y="484"/>
                        <a:pt x="1549" y="473"/>
                        <a:pt x="1448" y="473"/>
                      </a:cubicBezTo>
                      <a:cubicBezTo>
                        <a:pt x="1421" y="473"/>
                        <a:pt x="1397" y="474"/>
                        <a:pt x="1375" y="475"/>
                      </a:cubicBezTo>
                      <a:cubicBezTo>
                        <a:pt x="1177" y="487"/>
                        <a:pt x="1042" y="520"/>
                        <a:pt x="911" y="520"/>
                      </a:cubicBezTo>
                      <a:cubicBezTo>
                        <a:pt x="830" y="520"/>
                        <a:pt x="751" y="508"/>
                        <a:pt x="660" y="471"/>
                      </a:cubicBezTo>
                      <a:cubicBezTo>
                        <a:pt x="419" y="376"/>
                        <a:pt x="277"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8" name="Google Shape;1408;p35">
                  <a:extLst>
                    <a:ext uri="{FF2B5EF4-FFF2-40B4-BE49-F238E27FC236}">
                      <a16:creationId xmlns:a16="http://schemas.microsoft.com/office/drawing/2014/main" id="{7027DBCB-673A-B674-6066-AB08EB0D1EC9}"/>
                    </a:ext>
                  </a:extLst>
                </p:cNvPr>
                <p:cNvSpPr/>
                <p:nvPr/>
              </p:nvSpPr>
              <p:spPr>
                <a:xfrm>
                  <a:off x="5046975" y="532325"/>
                  <a:ext cx="54075" cy="106000"/>
                </a:xfrm>
                <a:custGeom>
                  <a:avLst/>
                  <a:gdLst/>
                  <a:ahLst/>
                  <a:cxnLst/>
                  <a:rect l="l" t="t" r="r" b="b"/>
                  <a:pathLst>
                    <a:path w="2163" h="4240" extrusionOk="0">
                      <a:moveTo>
                        <a:pt x="1081" y="1"/>
                      </a:moveTo>
                      <a:cubicBezTo>
                        <a:pt x="995" y="1"/>
                        <a:pt x="629" y="476"/>
                        <a:pt x="629" y="476"/>
                      </a:cubicBezTo>
                      <a:cubicBezTo>
                        <a:pt x="621" y="479"/>
                        <a:pt x="612" y="480"/>
                        <a:pt x="602" y="480"/>
                      </a:cubicBezTo>
                      <a:cubicBezTo>
                        <a:pt x="497" y="480"/>
                        <a:pt x="279" y="348"/>
                        <a:pt x="158" y="348"/>
                      </a:cubicBezTo>
                      <a:cubicBezTo>
                        <a:pt x="137" y="348"/>
                        <a:pt x="119" y="352"/>
                        <a:pt x="105" y="361"/>
                      </a:cubicBezTo>
                      <a:cubicBezTo>
                        <a:pt x="1" y="430"/>
                        <a:pt x="344" y="541"/>
                        <a:pt x="643" y="809"/>
                      </a:cubicBezTo>
                      <a:cubicBezTo>
                        <a:pt x="943" y="1078"/>
                        <a:pt x="756" y="2055"/>
                        <a:pt x="700" y="2107"/>
                      </a:cubicBezTo>
                      <a:cubicBezTo>
                        <a:pt x="692" y="2115"/>
                        <a:pt x="678" y="2118"/>
                        <a:pt x="661" y="2118"/>
                      </a:cubicBezTo>
                      <a:cubicBezTo>
                        <a:pt x="564" y="2118"/>
                        <a:pt x="356" y="2014"/>
                        <a:pt x="335" y="2014"/>
                      </a:cubicBezTo>
                      <a:lnTo>
                        <a:pt x="335" y="2014"/>
                      </a:lnTo>
                      <a:cubicBezTo>
                        <a:pt x="309" y="2014"/>
                        <a:pt x="484" y="2326"/>
                        <a:pt x="714" y="2446"/>
                      </a:cubicBezTo>
                      <a:cubicBezTo>
                        <a:pt x="944" y="2568"/>
                        <a:pt x="937" y="2716"/>
                        <a:pt x="937" y="2716"/>
                      </a:cubicBezTo>
                      <a:cubicBezTo>
                        <a:pt x="964" y="3348"/>
                        <a:pt x="1713" y="4218"/>
                        <a:pt x="1848" y="4239"/>
                      </a:cubicBezTo>
                      <a:cubicBezTo>
                        <a:pt x="1851" y="4240"/>
                        <a:pt x="1853" y="4240"/>
                        <a:pt x="1855" y="4240"/>
                      </a:cubicBezTo>
                      <a:cubicBezTo>
                        <a:pt x="1988" y="4240"/>
                        <a:pt x="2121" y="3662"/>
                        <a:pt x="2149" y="3292"/>
                      </a:cubicBezTo>
                      <a:cubicBezTo>
                        <a:pt x="2163" y="3096"/>
                        <a:pt x="2045" y="2739"/>
                        <a:pt x="1893" y="2393"/>
                      </a:cubicBezTo>
                      <a:cubicBezTo>
                        <a:pt x="1924" y="2264"/>
                        <a:pt x="1952" y="2100"/>
                        <a:pt x="1941" y="2049"/>
                      </a:cubicBezTo>
                      <a:cubicBezTo>
                        <a:pt x="1938" y="2035"/>
                        <a:pt x="1928" y="2029"/>
                        <a:pt x="1914" y="2029"/>
                      </a:cubicBezTo>
                      <a:cubicBezTo>
                        <a:pt x="1879" y="2029"/>
                        <a:pt x="1816" y="2065"/>
                        <a:pt x="1755" y="2106"/>
                      </a:cubicBezTo>
                      <a:cubicBezTo>
                        <a:pt x="1650" y="1899"/>
                        <a:pt x="1541" y="1717"/>
                        <a:pt x="1455" y="1608"/>
                      </a:cubicBezTo>
                      <a:cubicBezTo>
                        <a:pt x="1195" y="1281"/>
                        <a:pt x="1001" y="1170"/>
                        <a:pt x="925" y="839"/>
                      </a:cubicBezTo>
                      <a:cubicBezTo>
                        <a:pt x="847" y="508"/>
                        <a:pt x="1145" y="75"/>
                        <a:pt x="1094" y="7"/>
                      </a:cubicBezTo>
                      <a:cubicBezTo>
                        <a:pt x="1091" y="3"/>
                        <a:pt x="1087" y="1"/>
                        <a:pt x="108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9" name="Google Shape;1409;p35">
                  <a:extLst>
                    <a:ext uri="{FF2B5EF4-FFF2-40B4-BE49-F238E27FC236}">
                      <a16:creationId xmlns:a16="http://schemas.microsoft.com/office/drawing/2014/main" id="{85410582-94D3-BA72-3BE6-BB8021558416}"/>
                    </a:ext>
                  </a:extLst>
                </p:cNvPr>
                <p:cNvSpPr/>
                <p:nvPr/>
              </p:nvSpPr>
              <p:spPr>
                <a:xfrm>
                  <a:off x="5078800" y="753625"/>
                  <a:ext cx="57775" cy="71400"/>
                </a:xfrm>
                <a:custGeom>
                  <a:avLst/>
                  <a:gdLst/>
                  <a:ahLst/>
                  <a:cxnLst/>
                  <a:rect l="l" t="t" r="r" b="b"/>
                  <a:pathLst>
                    <a:path w="2311" h="2856" extrusionOk="0">
                      <a:moveTo>
                        <a:pt x="678" y="0"/>
                      </a:moveTo>
                      <a:cubicBezTo>
                        <a:pt x="619" y="0"/>
                        <a:pt x="460" y="447"/>
                        <a:pt x="460" y="447"/>
                      </a:cubicBezTo>
                      <a:cubicBezTo>
                        <a:pt x="443" y="459"/>
                        <a:pt x="412" y="463"/>
                        <a:pt x="374" y="463"/>
                      </a:cubicBezTo>
                      <a:cubicBezTo>
                        <a:pt x="317" y="463"/>
                        <a:pt x="243" y="455"/>
                        <a:pt x="181" y="455"/>
                      </a:cubicBezTo>
                      <a:cubicBezTo>
                        <a:pt x="126" y="455"/>
                        <a:pt x="79" y="461"/>
                        <a:pt x="59" y="487"/>
                      </a:cubicBezTo>
                      <a:cubicBezTo>
                        <a:pt x="1" y="560"/>
                        <a:pt x="272" y="558"/>
                        <a:pt x="549" y="681"/>
                      </a:cubicBezTo>
                      <a:cubicBezTo>
                        <a:pt x="825" y="805"/>
                        <a:pt x="920" y="1547"/>
                        <a:pt x="892" y="1597"/>
                      </a:cubicBezTo>
                      <a:cubicBezTo>
                        <a:pt x="881" y="1618"/>
                        <a:pt x="833" y="1623"/>
                        <a:pt x="780" y="1623"/>
                      </a:cubicBezTo>
                      <a:cubicBezTo>
                        <a:pt x="715" y="1623"/>
                        <a:pt x="643" y="1615"/>
                        <a:pt x="617" y="1615"/>
                      </a:cubicBezTo>
                      <a:cubicBezTo>
                        <a:pt x="613" y="1615"/>
                        <a:pt x="610" y="1615"/>
                        <a:pt x="609" y="1616"/>
                      </a:cubicBezTo>
                      <a:cubicBezTo>
                        <a:pt x="590" y="1622"/>
                        <a:pt x="787" y="1804"/>
                        <a:pt x="980" y="1838"/>
                      </a:cubicBezTo>
                      <a:cubicBezTo>
                        <a:pt x="1173" y="1870"/>
                        <a:pt x="1203" y="1977"/>
                        <a:pt x="1203" y="1977"/>
                      </a:cubicBezTo>
                      <a:cubicBezTo>
                        <a:pt x="1366" y="2415"/>
                        <a:pt x="2081" y="2856"/>
                        <a:pt x="2203" y="2856"/>
                      </a:cubicBezTo>
                      <a:cubicBezTo>
                        <a:pt x="2206" y="2856"/>
                        <a:pt x="2208" y="2856"/>
                        <a:pt x="2210" y="2855"/>
                      </a:cubicBezTo>
                      <a:cubicBezTo>
                        <a:pt x="2310" y="2839"/>
                        <a:pt x="2272" y="2384"/>
                        <a:pt x="2204" y="2107"/>
                      </a:cubicBezTo>
                      <a:cubicBezTo>
                        <a:pt x="2169" y="1965"/>
                        <a:pt x="2001" y="1736"/>
                        <a:pt x="1811" y="1524"/>
                      </a:cubicBezTo>
                      <a:cubicBezTo>
                        <a:pt x="1804" y="1425"/>
                        <a:pt x="1786" y="1300"/>
                        <a:pt x="1767" y="1267"/>
                      </a:cubicBezTo>
                      <a:cubicBezTo>
                        <a:pt x="1763" y="1260"/>
                        <a:pt x="1757" y="1257"/>
                        <a:pt x="1751" y="1257"/>
                      </a:cubicBezTo>
                      <a:cubicBezTo>
                        <a:pt x="1726" y="1257"/>
                        <a:pt x="1685" y="1302"/>
                        <a:pt x="1646" y="1351"/>
                      </a:cubicBezTo>
                      <a:cubicBezTo>
                        <a:pt x="1523" y="1227"/>
                        <a:pt x="1402" y="1122"/>
                        <a:pt x="1316" y="1065"/>
                      </a:cubicBezTo>
                      <a:cubicBezTo>
                        <a:pt x="1053" y="891"/>
                        <a:pt x="889" y="856"/>
                        <a:pt x="756" y="638"/>
                      </a:cubicBezTo>
                      <a:cubicBezTo>
                        <a:pt x="624" y="418"/>
                        <a:pt x="738" y="40"/>
                        <a:pt x="684" y="2"/>
                      </a:cubicBezTo>
                      <a:cubicBezTo>
                        <a:pt x="682" y="1"/>
                        <a:pt x="680" y="0"/>
                        <a:pt x="67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0" name="Google Shape;1410;p35">
                  <a:extLst>
                    <a:ext uri="{FF2B5EF4-FFF2-40B4-BE49-F238E27FC236}">
                      <a16:creationId xmlns:a16="http://schemas.microsoft.com/office/drawing/2014/main" id="{A0F5C4BA-2073-38CB-EBB3-1B17B24E67C6}"/>
                    </a:ext>
                  </a:extLst>
                </p:cNvPr>
                <p:cNvSpPr/>
                <p:nvPr/>
              </p:nvSpPr>
              <p:spPr>
                <a:xfrm>
                  <a:off x="5214848" y="1148023"/>
                  <a:ext cx="57775" cy="71450"/>
                </a:xfrm>
                <a:custGeom>
                  <a:avLst/>
                  <a:gdLst/>
                  <a:ahLst/>
                  <a:cxnLst/>
                  <a:rect l="l" t="t" r="r" b="b"/>
                  <a:pathLst>
                    <a:path w="2311" h="2858" extrusionOk="0">
                      <a:moveTo>
                        <a:pt x="678" y="1"/>
                      </a:moveTo>
                      <a:cubicBezTo>
                        <a:pt x="619" y="1"/>
                        <a:pt x="460" y="447"/>
                        <a:pt x="460" y="447"/>
                      </a:cubicBezTo>
                      <a:cubicBezTo>
                        <a:pt x="443" y="460"/>
                        <a:pt x="412" y="464"/>
                        <a:pt x="373" y="464"/>
                      </a:cubicBezTo>
                      <a:cubicBezTo>
                        <a:pt x="315" y="464"/>
                        <a:pt x="241" y="455"/>
                        <a:pt x="178" y="455"/>
                      </a:cubicBezTo>
                      <a:cubicBezTo>
                        <a:pt x="124" y="455"/>
                        <a:pt x="78" y="462"/>
                        <a:pt x="59" y="487"/>
                      </a:cubicBezTo>
                      <a:cubicBezTo>
                        <a:pt x="1" y="560"/>
                        <a:pt x="272" y="560"/>
                        <a:pt x="548" y="683"/>
                      </a:cubicBezTo>
                      <a:cubicBezTo>
                        <a:pt x="825" y="805"/>
                        <a:pt x="920" y="1547"/>
                        <a:pt x="891" y="1598"/>
                      </a:cubicBezTo>
                      <a:cubicBezTo>
                        <a:pt x="880" y="1619"/>
                        <a:pt x="833" y="1624"/>
                        <a:pt x="780" y="1624"/>
                      </a:cubicBezTo>
                      <a:cubicBezTo>
                        <a:pt x="715" y="1624"/>
                        <a:pt x="642" y="1616"/>
                        <a:pt x="617" y="1616"/>
                      </a:cubicBezTo>
                      <a:cubicBezTo>
                        <a:pt x="613" y="1616"/>
                        <a:pt x="610" y="1616"/>
                        <a:pt x="609" y="1616"/>
                      </a:cubicBezTo>
                      <a:cubicBezTo>
                        <a:pt x="590" y="1623"/>
                        <a:pt x="787" y="1806"/>
                        <a:pt x="980" y="1838"/>
                      </a:cubicBezTo>
                      <a:cubicBezTo>
                        <a:pt x="1173" y="1870"/>
                        <a:pt x="1203" y="1979"/>
                        <a:pt x="1203" y="1979"/>
                      </a:cubicBezTo>
                      <a:cubicBezTo>
                        <a:pt x="1366" y="2416"/>
                        <a:pt x="2083" y="2858"/>
                        <a:pt x="2203" y="2858"/>
                      </a:cubicBezTo>
                      <a:cubicBezTo>
                        <a:pt x="2205" y="2858"/>
                        <a:pt x="2207" y="2857"/>
                        <a:pt x="2209" y="2857"/>
                      </a:cubicBezTo>
                      <a:cubicBezTo>
                        <a:pt x="2310" y="2841"/>
                        <a:pt x="2272" y="2384"/>
                        <a:pt x="2204" y="2108"/>
                      </a:cubicBezTo>
                      <a:lnTo>
                        <a:pt x="2204" y="2109"/>
                      </a:lnTo>
                      <a:cubicBezTo>
                        <a:pt x="2168" y="1966"/>
                        <a:pt x="2001" y="1736"/>
                        <a:pt x="1811" y="1526"/>
                      </a:cubicBezTo>
                      <a:cubicBezTo>
                        <a:pt x="1804" y="1426"/>
                        <a:pt x="1785" y="1301"/>
                        <a:pt x="1765" y="1268"/>
                      </a:cubicBezTo>
                      <a:cubicBezTo>
                        <a:pt x="1762" y="1262"/>
                        <a:pt x="1756" y="1259"/>
                        <a:pt x="1750" y="1259"/>
                      </a:cubicBezTo>
                      <a:cubicBezTo>
                        <a:pt x="1725" y="1259"/>
                        <a:pt x="1684" y="1304"/>
                        <a:pt x="1646" y="1351"/>
                      </a:cubicBezTo>
                      <a:cubicBezTo>
                        <a:pt x="1523" y="1228"/>
                        <a:pt x="1402" y="1124"/>
                        <a:pt x="1315" y="1065"/>
                      </a:cubicBezTo>
                      <a:cubicBezTo>
                        <a:pt x="1053" y="892"/>
                        <a:pt x="889" y="857"/>
                        <a:pt x="756" y="638"/>
                      </a:cubicBezTo>
                      <a:cubicBezTo>
                        <a:pt x="624" y="419"/>
                        <a:pt x="738" y="41"/>
                        <a:pt x="684" y="3"/>
                      </a:cubicBezTo>
                      <a:cubicBezTo>
                        <a:pt x="682" y="1"/>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1" name="Google Shape;1411;p35">
                  <a:extLst>
                    <a:ext uri="{FF2B5EF4-FFF2-40B4-BE49-F238E27FC236}">
                      <a16:creationId xmlns:a16="http://schemas.microsoft.com/office/drawing/2014/main" id="{8013EA99-5779-2D29-6FB3-17965C9329A3}"/>
                    </a:ext>
                  </a:extLst>
                </p:cNvPr>
                <p:cNvSpPr/>
                <p:nvPr/>
              </p:nvSpPr>
              <p:spPr>
                <a:xfrm rot="-1680467">
                  <a:off x="5155801" y="1289850"/>
                  <a:ext cx="36376" cy="80751"/>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2" name="Google Shape;1412;p35">
                  <a:extLst>
                    <a:ext uri="{FF2B5EF4-FFF2-40B4-BE49-F238E27FC236}">
                      <a16:creationId xmlns:a16="http://schemas.microsoft.com/office/drawing/2014/main" id="{08B2B174-4D2B-FE1F-F272-8B14EDB67340}"/>
                    </a:ext>
                  </a:extLst>
                </p:cNvPr>
                <p:cNvSpPr/>
                <p:nvPr/>
              </p:nvSpPr>
              <p:spPr>
                <a:xfrm>
                  <a:off x="5145190" y="1162051"/>
                  <a:ext cx="73850" cy="53300"/>
                </a:xfrm>
                <a:custGeom>
                  <a:avLst/>
                  <a:gdLst/>
                  <a:ahLst/>
                  <a:cxnLst/>
                  <a:rect l="l" t="t" r="r" b="b"/>
                  <a:pathLst>
                    <a:path w="2954" h="2132" extrusionOk="0">
                      <a:moveTo>
                        <a:pt x="418" y="0"/>
                      </a:moveTo>
                      <a:cubicBezTo>
                        <a:pt x="359" y="0"/>
                        <a:pt x="370" y="496"/>
                        <a:pt x="370" y="496"/>
                      </a:cubicBezTo>
                      <a:cubicBezTo>
                        <a:pt x="328" y="565"/>
                        <a:pt x="37" y="588"/>
                        <a:pt x="10" y="677"/>
                      </a:cubicBezTo>
                      <a:cubicBezTo>
                        <a:pt x="1" y="706"/>
                        <a:pt x="21" y="715"/>
                        <a:pt x="63" y="715"/>
                      </a:cubicBezTo>
                      <a:cubicBezTo>
                        <a:pt x="141" y="715"/>
                        <a:pt x="294" y="683"/>
                        <a:pt x="471" y="683"/>
                      </a:cubicBezTo>
                      <a:cubicBezTo>
                        <a:pt x="493" y="683"/>
                        <a:pt x="515" y="683"/>
                        <a:pt x="537" y="684"/>
                      </a:cubicBezTo>
                      <a:cubicBezTo>
                        <a:pt x="839" y="700"/>
                        <a:pt x="1192" y="1360"/>
                        <a:pt x="1184" y="1417"/>
                      </a:cubicBezTo>
                      <a:cubicBezTo>
                        <a:pt x="1176" y="1474"/>
                        <a:pt x="941" y="1524"/>
                        <a:pt x="926" y="1536"/>
                      </a:cubicBezTo>
                      <a:cubicBezTo>
                        <a:pt x="914" y="1545"/>
                        <a:pt x="1088" y="1618"/>
                        <a:pt x="1257" y="1618"/>
                      </a:cubicBezTo>
                      <a:cubicBezTo>
                        <a:pt x="1290" y="1618"/>
                        <a:pt x="1322" y="1615"/>
                        <a:pt x="1352" y="1609"/>
                      </a:cubicBezTo>
                      <a:cubicBezTo>
                        <a:pt x="1386" y="1602"/>
                        <a:pt x="1415" y="1600"/>
                        <a:pt x="1442" y="1600"/>
                      </a:cubicBezTo>
                      <a:cubicBezTo>
                        <a:pt x="1565" y="1600"/>
                        <a:pt x="1611" y="1661"/>
                        <a:pt x="1611" y="1661"/>
                      </a:cubicBezTo>
                      <a:cubicBezTo>
                        <a:pt x="1886" y="1973"/>
                        <a:pt x="2571" y="2132"/>
                        <a:pt x="2798" y="2132"/>
                      </a:cubicBezTo>
                      <a:cubicBezTo>
                        <a:pt x="2830" y="2132"/>
                        <a:pt x="2853" y="2128"/>
                        <a:pt x="2864" y="2122"/>
                      </a:cubicBezTo>
                      <a:cubicBezTo>
                        <a:pt x="2953" y="2071"/>
                        <a:pt x="2754" y="1659"/>
                        <a:pt x="2592" y="1425"/>
                      </a:cubicBezTo>
                      <a:cubicBezTo>
                        <a:pt x="2507" y="1303"/>
                        <a:pt x="2270" y="1150"/>
                        <a:pt x="2017" y="1020"/>
                      </a:cubicBezTo>
                      <a:cubicBezTo>
                        <a:pt x="1975" y="931"/>
                        <a:pt x="1913" y="820"/>
                        <a:pt x="1883" y="796"/>
                      </a:cubicBezTo>
                      <a:cubicBezTo>
                        <a:pt x="1880" y="793"/>
                        <a:pt x="1876" y="791"/>
                        <a:pt x="1872" y="791"/>
                      </a:cubicBezTo>
                      <a:cubicBezTo>
                        <a:pt x="1846" y="791"/>
                        <a:pt x="1821" y="853"/>
                        <a:pt x="1802" y="917"/>
                      </a:cubicBezTo>
                      <a:cubicBezTo>
                        <a:pt x="1642" y="845"/>
                        <a:pt x="1492" y="791"/>
                        <a:pt x="1389" y="768"/>
                      </a:cubicBezTo>
                      <a:cubicBezTo>
                        <a:pt x="1083" y="699"/>
                        <a:pt x="917" y="725"/>
                        <a:pt x="716" y="569"/>
                      </a:cubicBezTo>
                      <a:cubicBezTo>
                        <a:pt x="514" y="412"/>
                        <a:pt x="484" y="17"/>
                        <a:pt x="421" y="1"/>
                      </a:cubicBezTo>
                      <a:cubicBezTo>
                        <a:pt x="420" y="0"/>
                        <a:pt x="419" y="0"/>
                        <a:pt x="41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3" name="Google Shape;1413;p35">
                  <a:extLst>
                    <a:ext uri="{FF2B5EF4-FFF2-40B4-BE49-F238E27FC236}">
                      <a16:creationId xmlns:a16="http://schemas.microsoft.com/office/drawing/2014/main" id="{7BD5A42E-85F9-9C8D-7F86-57DC028D3032}"/>
                    </a:ext>
                  </a:extLst>
                </p:cNvPr>
                <p:cNvSpPr/>
                <p:nvPr/>
              </p:nvSpPr>
              <p:spPr>
                <a:xfrm rot="-1782476">
                  <a:off x="5243449" y="1346661"/>
                  <a:ext cx="55177" cy="87379"/>
                </a:xfrm>
                <a:custGeom>
                  <a:avLst/>
                  <a:gdLst/>
                  <a:ahLst/>
                  <a:cxnLst/>
                  <a:rect l="l" t="t" r="r" b="b"/>
                  <a:pathLst>
                    <a:path w="2207" h="3495" extrusionOk="0">
                      <a:moveTo>
                        <a:pt x="773" y="0"/>
                      </a:moveTo>
                      <a:cubicBezTo>
                        <a:pt x="710" y="0"/>
                        <a:pt x="497" y="503"/>
                        <a:pt x="497" y="503"/>
                      </a:cubicBezTo>
                      <a:cubicBezTo>
                        <a:pt x="483" y="513"/>
                        <a:pt x="462" y="517"/>
                        <a:pt x="436" y="517"/>
                      </a:cubicBezTo>
                      <a:cubicBezTo>
                        <a:pt x="360" y="517"/>
                        <a:pt x="243" y="485"/>
                        <a:pt x="158" y="485"/>
                      </a:cubicBezTo>
                      <a:cubicBezTo>
                        <a:pt x="119" y="485"/>
                        <a:pt x="86" y="492"/>
                        <a:pt x="68" y="512"/>
                      </a:cubicBezTo>
                      <a:cubicBezTo>
                        <a:pt x="0" y="593"/>
                        <a:pt x="286" y="617"/>
                        <a:pt x="566" y="788"/>
                      </a:cubicBezTo>
                      <a:cubicBezTo>
                        <a:pt x="846" y="958"/>
                        <a:pt x="867" y="1837"/>
                        <a:pt x="832" y="1893"/>
                      </a:cubicBezTo>
                      <a:cubicBezTo>
                        <a:pt x="821" y="1910"/>
                        <a:pt x="791" y="1916"/>
                        <a:pt x="754" y="1916"/>
                      </a:cubicBezTo>
                      <a:cubicBezTo>
                        <a:pt x="673" y="1916"/>
                        <a:pt x="557" y="1888"/>
                        <a:pt x="533" y="1888"/>
                      </a:cubicBezTo>
                      <a:cubicBezTo>
                        <a:pt x="532" y="1888"/>
                        <a:pt x="531" y="1888"/>
                        <a:pt x="530" y="1888"/>
                      </a:cubicBezTo>
                      <a:cubicBezTo>
                        <a:pt x="510" y="1894"/>
                        <a:pt x="700" y="2127"/>
                        <a:pt x="900" y="2183"/>
                      </a:cubicBezTo>
                      <a:cubicBezTo>
                        <a:pt x="1101" y="2240"/>
                        <a:pt x="1121" y="2370"/>
                        <a:pt x="1121" y="2370"/>
                      </a:cubicBezTo>
                      <a:cubicBezTo>
                        <a:pt x="1249" y="2903"/>
                        <a:pt x="1971" y="3494"/>
                        <a:pt x="2088" y="3494"/>
                      </a:cubicBezTo>
                      <a:cubicBezTo>
                        <a:pt x="2089" y="3494"/>
                        <a:pt x="2090" y="3494"/>
                        <a:pt x="2090" y="3494"/>
                      </a:cubicBezTo>
                      <a:cubicBezTo>
                        <a:pt x="2199" y="3484"/>
                        <a:pt x="2207" y="2945"/>
                        <a:pt x="2163" y="2616"/>
                      </a:cubicBezTo>
                      <a:cubicBezTo>
                        <a:pt x="2141" y="2445"/>
                        <a:pt x="1989" y="2160"/>
                        <a:pt x="1811" y="1895"/>
                      </a:cubicBezTo>
                      <a:cubicBezTo>
                        <a:pt x="1813" y="1778"/>
                        <a:pt x="1807" y="1630"/>
                        <a:pt x="1789" y="1589"/>
                      </a:cubicBezTo>
                      <a:cubicBezTo>
                        <a:pt x="1786" y="1581"/>
                        <a:pt x="1780" y="1577"/>
                        <a:pt x="1772" y="1577"/>
                      </a:cubicBezTo>
                      <a:cubicBezTo>
                        <a:pt x="1746" y="1577"/>
                        <a:pt x="1699" y="1625"/>
                        <a:pt x="1655" y="1676"/>
                      </a:cubicBezTo>
                      <a:cubicBezTo>
                        <a:pt x="1537" y="1519"/>
                        <a:pt x="1422" y="1385"/>
                        <a:pt x="1335" y="1310"/>
                      </a:cubicBezTo>
                      <a:cubicBezTo>
                        <a:pt x="1076" y="1082"/>
                        <a:pt x="907" y="1024"/>
                        <a:pt x="790" y="755"/>
                      </a:cubicBezTo>
                      <a:cubicBezTo>
                        <a:pt x="673" y="486"/>
                        <a:pt x="832" y="53"/>
                        <a:pt x="780" y="3"/>
                      </a:cubicBezTo>
                      <a:cubicBezTo>
                        <a:pt x="778" y="1"/>
                        <a:pt x="776" y="0"/>
                        <a:pt x="7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4" name="Google Shape;1414;p35">
                  <a:extLst>
                    <a:ext uri="{FF2B5EF4-FFF2-40B4-BE49-F238E27FC236}">
                      <a16:creationId xmlns:a16="http://schemas.microsoft.com/office/drawing/2014/main" id="{1DDA20BA-1519-6FA2-D6A6-A0F123899F6A}"/>
                    </a:ext>
                  </a:extLst>
                </p:cNvPr>
                <p:cNvSpPr/>
                <p:nvPr/>
              </p:nvSpPr>
              <p:spPr>
                <a:xfrm rot="-2459643">
                  <a:off x="5098825" y="1209787"/>
                  <a:ext cx="57777" cy="71452"/>
                </a:xfrm>
                <a:custGeom>
                  <a:avLst/>
                  <a:gdLst/>
                  <a:ahLst/>
                  <a:cxnLst/>
                  <a:rect l="l" t="t" r="r" b="b"/>
                  <a:pathLst>
                    <a:path w="2311" h="2858" extrusionOk="0">
                      <a:moveTo>
                        <a:pt x="678" y="1"/>
                      </a:moveTo>
                      <a:cubicBezTo>
                        <a:pt x="619" y="1"/>
                        <a:pt x="460" y="448"/>
                        <a:pt x="460" y="448"/>
                      </a:cubicBezTo>
                      <a:cubicBezTo>
                        <a:pt x="443" y="461"/>
                        <a:pt x="412" y="465"/>
                        <a:pt x="373" y="465"/>
                      </a:cubicBezTo>
                      <a:cubicBezTo>
                        <a:pt x="315" y="465"/>
                        <a:pt x="241" y="456"/>
                        <a:pt x="178" y="456"/>
                      </a:cubicBezTo>
                      <a:cubicBezTo>
                        <a:pt x="124" y="456"/>
                        <a:pt x="79" y="462"/>
                        <a:pt x="59" y="487"/>
                      </a:cubicBezTo>
                      <a:cubicBezTo>
                        <a:pt x="1" y="560"/>
                        <a:pt x="272" y="560"/>
                        <a:pt x="548" y="683"/>
                      </a:cubicBezTo>
                      <a:cubicBezTo>
                        <a:pt x="826" y="806"/>
                        <a:pt x="920" y="1547"/>
                        <a:pt x="891" y="1598"/>
                      </a:cubicBezTo>
                      <a:cubicBezTo>
                        <a:pt x="880" y="1619"/>
                        <a:pt x="832" y="1624"/>
                        <a:pt x="779" y="1624"/>
                      </a:cubicBezTo>
                      <a:cubicBezTo>
                        <a:pt x="715" y="1624"/>
                        <a:pt x="642" y="1616"/>
                        <a:pt x="616" y="1616"/>
                      </a:cubicBezTo>
                      <a:cubicBezTo>
                        <a:pt x="612" y="1616"/>
                        <a:pt x="609" y="1616"/>
                        <a:pt x="608" y="1617"/>
                      </a:cubicBezTo>
                      <a:cubicBezTo>
                        <a:pt x="590" y="1623"/>
                        <a:pt x="787" y="1806"/>
                        <a:pt x="980" y="1838"/>
                      </a:cubicBezTo>
                      <a:cubicBezTo>
                        <a:pt x="1173" y="1870"/>
                        <a:pt x="1203" y="1979"/>
                        <a:pt x="1203" y="1979"/>
                      </a:cubicBezTo>
                      <a:cubicBezTo>
                        <a:pt x="1366" y="2416"/>
                        <a:pt x="2083" y="2858"/>
                        <a:pt x="2203" y="2858"/>
                      </a:cubicBezTo>
                      <a:cubicBezTo>
                        <a:pt x="2205" y="2858"/>
                        <a:pt x="2207" y="2858"/>
                        <a:pt x="2209" y="2857"/>
                      </a:cubicBezTo>
                      <a:cubicBezTo>
                        <a:pt x="2310" y="2841"/>
                        <a:pt x="2272" y="2384"/>
                        <a:pt x="2204" y="2108"/>
                      </a:cubicBezTo>
                      <a:lnTo>
                        <a:pt x="2204" y="2109"/>
                      </a:lnTo>
                      <a:cubicBezTo>
                        <a:pt x="2169" y="1966"/>
                        <a:pt x="2001" y="1737"/>
                        <a:pt x="1811" y="1526"/>
                      </a:cubicBezTo>
                      <a:cubicBezTo>
                        <a:pt x="1804" y="1426"/>
                        <a:pt x="1786" y="1301"/>
                        <a:pt x="1767" y="1269"/>
                      </a:cubicBezTo>
                      <a:cubicBezTo>
                        <a:pt x="1763" y="1262"/>
                        <a:pt x="1757" y="1259"/>
                        <a:pt x="1751" y="1259"/>
                      </a:cubicBezTo>
                      <a:cubicBezTo>
                        <a:pt x="1726" y="1259"/>
                        <a:pt x="1685" y="1304"/>
                        <a:pt x="1646" y="1352"/>
                      </a:cubicBezTo>
                      <a:cubicBezTo>
                        <a:pt x="1523" y="1228"/>
                        <a:pt x="1403" y="1124"/>
                        <a:pt x="1316" y="1066"/>
                      </a:cubicBezTo>
                      <a:cubicBezTo>
                        <a:pt x="1053" y="892"/>
                        <a:pt x="889" y="858"/>
                        <a:pt x="756" y="638"/>
                      </a:cubicBezTo>
                      <a:cubicBezTo>
                        <a:pt x="624" y="419"/>
                        <a:pt x="738" y="40"/>
                        <a:pt x="684" y="3"/>
                      </a:cubicBezTo>
                      <a:cubicBezTo>
                        <a:pt x="682" y="2"/>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5" name="Google Shape;1415;p35">
                  <a:extLst>
                    <a:ext uri="{FF2B5EF4-FFF2-40B4-BE49-F238E27FC236}">
                      <a16:creationId xmlns:a16="http://schemas.microsoft.com/office/drawing/2014/main" id="{921C9911-9F84-B209-C5F8-123EAE2366B9}"/>
                    </a:ext>
                  </a:extLst>
                </p:cNvPr>
                <p:cNvSpPr/>
                <p:nvPr/>
              </p:nvSpPr>
              <p:spPr>
                <a:xfrm rot="-4098874">
                  <a:off x="5557894" y="1453356"/>
                  <a:ext cx="70948" cy="143371"/>
                </a:xfrm>
                <a:custGeom>
                  <a:avLst/>
                  <a:gdLst/>
                  <a:ahLst/>
                  <a:cxnLst/>
                  <a:rect l="l" t="t" r="r" b="b"/>
                  <a:pathLst>
                    <a:path w="2838" h="5735" extrusionOk="0">
                      <a:moveTo>
                        <a:pt x="1468" y="0"/>
                      </a:moveTo>
                      <a:cubicBezTo>
                        <a:pt x="1351" y="0"/>
                        <a:pt x="844" y="629"/>
                        <a:pt x="844" y="629"/>
                      </a:cubicBezTo>
                      <a:cubicBezTo>
                        <a:pt x="835" y="632"/>
                        <a:pt x="824" y="634"/>
                        <a:pt x="812" y="634"/>
                      </a:cubicBezTo>
                      <a:cubicBezTo>
                        <a:pt x="672" y="634"/>
                        <a:pt x="375" y="443"/>
                        <a:pt x="210" y="443"/>
                      </a:cubicBezTo>
                      <a:cubicBezTo>
                        <a:pt x="184" y="443"/>
                        <a:pt x="160" y="448"/>
                        <a:pt x="142" y="459"/>
                      </a:cubicBezTo>
                      <a:cubicBezTo>
                        <a:pt x="1" y="549"/>
                        <a:pt x="459" y="707"/>
                        <a:pt x="855" y="1079"/>
                      </a:cubicBezTo>
                      <a:cubicBezTo>
                        <a:pt x="1252" y="1449"/>
                        <a:pt x="973" y="2759"/>
                        <a:pt x="896" y="2828"/>
                      </a:cubicBezTo>
                      <a:cubicBezTo>
                        <a:pt x="885" y="2838"/>
                        <a:pt x="868" y="2842"/>
                        <a:pt x="846" y="2842"/>
                      </a:cubicBezTo>
                      <a:cubicBezTo>
                        <a:pt x="716" y="2842"/>
                        <a:pt x="434" y="2693"/>
                        <a:pt x="406" y="2692"/>
                      </a:cubicBezTo>
                      <a:lnTo>
                        <a:pt x="406" y="2692"/>
                      </a:lnTo>
                      <a:cubicBezTo>
                        <a:pt x="371" y="2692"/>
                        <a:pt x="596" y="3117"/>
                        <a:pt x="904" y="3286"/>
                      </a:cubicBezTo>
                      <a:cubicBezTo>
                        <a:pt x="1211" y="3455"/>
                        <a:pt x="1197" y="3655"/>
                        <a:pt x="1197" y="3655"/>
                      </a:cubicBezTo>
                      <a:cubicBezTo>
                        <a:pt x="1216" y="4506"/>
                        <a:pt x="2200" y="5701"/>
                        <a:pt x="2381" y="5733"/>
                      </a:cubicBezTo>
                      <a:cubicBezTo>
                        <a:pt x="2384" y="5734"/>
                        <a:pt x="2388" y="5734"/>
                        <a:pt x="2392" y="5734"/>
                      </a:cubicBezTo>
                      <a:cubicBezTo>
                        <a:pt x="2570" y="5734"/>
                        <a:pt x="2766" y="4962"/>
                        <a:pt x="2813" y="4465"/>
                      </a:cubicBezTo>
                      <a:cubicBezTo>
                        <a:pt x="2838" y="4203"/>
                        <a:pt x="2689" y="3716"/>
                        <a:pt x="2494" y="3248"/>
                      </a:cubicBezTo>
                      <a:cubicBezTo>
                        <a:pt x="2539" y="3075"/>
                        <a:pt x="2581" y="2853"/>
                        <a:pt x="2568" y="2785"/>
                      </a:cubicBezTo>
                      <a:cubicBezTo>
                        <a:pt x="2564" y="2766"/>
                        <a:pt x="2550" y="2757"/>
                        <a:pt x="2531" y="2757"/>
                      </a:cubicBezTo>
                      <a:cubicBezTo>
                        <a:pt x="2483" y="2757"/>
                        <a:pt x="2399" y="2804"/>
                        <a:pt x="2318" y="2855"/>
                      </a:cubicBezTo>
                      <a:cubicBezTo>
                        <a:pt x="2180" y="2574"/>
                        <a:pt x="2039" y="2327"/>
                        <a:pt x="1926" y="2177"/>
                      </a:cubicBezTo>
                      <a:cubicBezTo>
                        <a:pt x="1585" y="1730"/>
                        <a:pt x="1328" y="1574"/>
                        <a:pt x="1233" y="1126"/>
                      </a:cubicBezTo>
                      <a:cubicBezTo>
                        <a:pt x="1138" y="677"/>
                        <a:pt x="1552" y="104"/>
                        <a:pt x="1486" y="9"/>
                      </a:cubicBezTo>
                      <a:cubicBezTo>
                        <a:pt x="1482" y="3"/>
                        <a:pt x="1476" y="0"/>
                        <a:pt x="14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6" name="Google Shape;1416;p35">
                  <a:extLst>
                    <a:ext uri="{FF2B5EF4-FFF2-40B4-BE49-F238E27FC236}">
                      <a16:creationId xmlns:a16="http://schemas.microsoft.com/office/drawing/2014/main" id="{DCF69F71-AF37-ABC2-E585-C6449BCCECF9}"/>
                    </a:ext>
                  </a:extLst>
                </p:cNvPr>
                <p:cNvSpPr/>
                <p:nvPr/>
              </p:nvSpPr>
              <p:spPr>
                <a:xfrm rot="-2700000">
                  <a:off x="5414479" y="1460953"/>
                  <a:ext cx="54349" cy="94624"/>
                </a:xfrm>
                <a:custGeom>
                  <a:avLst/>
                  <a:gdLst/>
                  <a:ahLst/>
                  <a:cxnLst/>
                  <a:rect l="l" t="t" r="r" b="b"/>
                  <a:pathLst>
                    <a:path w="2174" h="3785" extrusionOk="0">
                      <a:moveTo>
                        <a:pt x="1127" y="1"/>
                      </a:moveTo>
                      <a:cubicBezTo>
                        <a:pt x="1025" y="1"/>
                        <a:pt x="649" y="320"/>
                        <a:pt x="649" y="320"/>
                      </a:cubicBezTo>
                      <a:cubicBezTo>
                        <a:pt x="647" y="320"/>
                        <a:pt x="645" y="320"/>
                        <a:pt x="642" y="320"/>
                      </a:cubicBezTo>
                      <a:cubicBezTo>
                        <a:pt x="537" y="320"/>
                        <a:pt x="260" y="115"/>
                        <a:pt x="136" y="115"/>
                      </a:cubicBezTo>
                      <a:cubicBezTo>
                        <a:pt x="126" y="115"/>
                        <a:pt x="117" y="117"/>
                        <a:pt x="109" y="119"/>
                      </a:cubicBezTo>
                      <a:cubicBezTo>
                        <a:pt x="1" y="158"/>
                        <a:pt x="352" y="320"/>
                        <a:pt x="657" y="608"/>
                      </a:cubicBezTo>
                      <a:cubicBezTo>
                        <a:pt x="961" y="898"/>
                        <a:pt x="741" y="1698"/>
                        <a:pt x="682" y="1732"/>
                      </a:cubicBezTo>
                      <a:cubicBezTo>
                        <a:pt x="676" y="1734"/>
                        <a:pt x="670" y="1736"/>
                        <a:pt x="661" y="1736"/>
                      </a:cubicBezTo>
                      <a:cubicBezTo>
                        <a:pt x="573" y="1736"/>
                        <a:pt x="328" y="1585"/>
                        <a:pt x="304" y="1580"/>
                      </a:cubicBezTo>
                      <a:cubicBezTo>
                        <a:pt x="304" y="1580"/>
                        <a:pt x="303" y="1580"/>
                        <a:pt x="303" y="1580"/>
                      </a:cubicBezTo>
                      <a:lnTo>
                        <a:pt x="303" y="1580"/>
                      </a:lnTo>
                      <a:cubicBezTo>
                        <a:pt x="279" y="1580"/>
                        <a:pt x="451" y="1878"/>
                        <a:pt x="685" y="2025"/>
                      </a:cubicBezTo>
                      <a:cubicBezTo>
                        <a:pt x="922" y="2172"/>
                        <a:pt x="911" y="2299"/>
                        <a:pt x="911" y="2299"/>
                      </a:cubicBezTo>
                      <a:cubicBezTo>
                        <a:pt x="922" y="2845"/>
                        <a:pt x="1676" y="3738"/>
                        <a:pt x="1816" y="3782"/>
                      </a:cubicBezTo>
                      <a:cubicBezTo>
                        <a:pt x="1822" y="3784"/>
                        <a:pt x="1828" y="3785"/>
                        <a:pt x="1834" y="3785"/>
                      </a:cubicBezTo>
                      <a:cubicBezTo>
                        <a:pt x="1968" y="3785"/>
                        <a:pt x="2116" y="3333"/>
                        <a:pt x="2154" y="3028"/>
                      </a:cubicBezTo>
                      <a:cubicBezTo>
                        <a:pt x="2174" y="2863"/>
                        <a:pt x="2061" y="2534"/>
                        <a:pt x="1912" y="2210"/>
                      </a:cubicBezTo>
                      <a:cubicBezTo>
                        <a:pt x="1947" y="2104"/>
                        <a:pt x="1982" y="1969"/>
                        <a:pt x="1971" y="1923"/>
                      </a:cubicBezTo>
                      <a:cubicBezTo>
                        <a:pt x="1967" y="1907"/>
                        <a:pt x="1950" y="1900"/>
                        <a:pt x="1926" y="1900"/>
                      </a:cubicBezTo>
                      <a:cubicBezTo>
                        <a:pt x="1888" y="1900"/>
                        <a:pt x="1832" y="1916"/>
                        <a:pt x="1777" y="1936"/>
                      </a:cubicBezTo>
                      <a:cubicBezTo>
                        <a:pt x="1673" y="1738"/>
                        <a:pt x="1566" y="1561"/>
                        <a:pt x="1478" y="1450"/>
                      </a:cubicBezTo>
                      <a:cubicBezTo>
                        <a:pt x="1217" y="1121"/>
                        <a:pt x="1020" y="987"/>
                        <a:pt x="948" y="689"/>
                      </a:cubicBezTo>
                      <a:cubicBezTo>
                        <a:pt x="876" y="390"/>
                        <a:pt x="1198" y="78"/>
                        <a:pt x="1147" y="9"/>
                      </a:cubicBezTo>
                      <a:cubicBezTo>
                        <a:pt x="1143" y="3"/>
                        <a:pt x="1136" y="1"/>
                        <a:pt x="112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7" name="Google Shape;1417;p35">
                  <a:extLst>
                    <a:ext uri="{FF2B5EF4-FFF2-40B4-BE49-F238E27FC236}">
                      <a16:creationId xmlns:a16="http://schemas.microsoft.com/office/drawing/2014/main" id="{4C508987-5323-4F55-D25C-BFB7C4EF5876}"/>
                    </a:ext>
                  </a:extLst>
                </p:cNvPr>
                <p:cNvSpPr/>
                <p:nvPr/>
              </p:nvSpPr>
              <p:spPr>
                <a:xfrm rot="-1937013">
                  <a:off x="5413291" y="1282690"/>
                  <a:ext cx="52374" cy="95073"/>
                </a:xfrm>
                <a:custGeom>
                  <a:avLst/>
                  <a:gdLst/>
                  <a:ahLst/>
                  <a:cxnLst/>
                  <a:rect l="l" t="t" r="r" b="b"/>
                  <a:pathLst>
                    <a:path w="2095" h="3803" extrusionOk="0">
                      <a:moveTo>
                        <a:pt x="1129" y="1"/>
                      </a:moveTo>
                      <a:cubicBezTo>
                        <a:pt x="1025" y="1"/>
                        <a:pt x="646" y="306"/>
                        <a:pt x="646" y="306"/>
                      </a:cubicBezTo>
                      <a:cubicBezTo>
                        <a:pt x="644" y="306"/>
                        <a:pt x="642" y="306"/>
                        <a:pt x="640" y="306"/>
                      </a:cubicBezTo>
                      <a:cubicBezTo>
                        <a:pt x="535" y="306"/>
                        <a:pt x="258" y="87"/>
                        <a:pt x="134" y="87"/>
                      </a:cubicBezTo>
                      <a:cubicBezTo>
                        <a:pt x="126" y="87"/>
                        <a:pt x="118" y="88"/>
                        <a:pt x="111" y="90"/>
                      </a:cubicBezTo>
                      <a:cubicBezTo>
                        <a:pt x="0" y="126"/>
                        <a:pt x="347" y="297"/>
                        <a:pt x="643" y="594"/>
                      </a:cubicBezTo>
                      <a:cubicBezTo>
                        <a:pt x="939" y="893"/>
                        <a:pt x="696" y="1685"/>
                        <a:pt x="636" y="1717"/>
                      </a:cubicBezTo>
                      <a:cubicBezTo>
                        <a:pt x="631" y="1720"/>
                        <a:pt x="625" y="1721"/>
                        <a:pt x="617" y="1721"/>
                      </a:cubicBezTo>
                      <a:cubicBezTo>
                        <a:pt x="532" y="1721"/>
                        <a:pt x="287" y="1561"/>
                        <a:pt x="263" y="1555"/>
                      </a:cubicBezTo>
                      <a:cubicBezTo>
                        <a:pt x="263" y="1555"/>
                        <a:pt x="262" y="1555"/>
                        <a:pt x="262" y="1555"/>
                      </a:cubicBezTo>
                      <a:lnTo>
                        <a:pt x="262" y="1555"/>
                      </a:lnTo>
                      <a:cubicBezTo>
                        <a:pt x="238" y="1555"/>
                        <a:pt x="401" y="1857"/>
                        <a:pt x="632" y="2011"/>
                      </a:cubicBezTo>
                      <a:cubicBezTo>
                        <a:pt x="863" y="2166"/>
                        <a:pt x="849" y="2292"/>
                        <a:pt x="849" y="2292"/>
                      </a:cubicBezTo>
                      <a:cubicBezTo>
                        <a:pt x="844" y="2838"/>
                        <a:pt x="1572" y="3752"/>
                        <a:pt x="1710" y="3799"/>
                      </a:cubicBezTo>
                      <a:cubicBezTo>
                        <a:pt x="1717" y="3801"/>
                        <a:pt x="1724" y="3802"/>
                        <a:pt x="1730" y="3802"/>
                      </a:cubicBezTo>
                      <a:cubicBezTo>
                        <a:pt x="1864" y="3802"/>
                        <a:pt x="2025" y="3358"/>
                        <a:pt x="2070" y="3056"/>
                      </a:cubicBezTo>
                      <a:cubicBezTo>
                        <a:pt x="2094" y="2892"/>
                        <a:pt x="1992" y="2561"/>
                        <a:pt x="1852" y="2231"/>
                      </a:cubicBezTo>
                      <a:cubicBezTo>
                        <a:pt x="1891" y="2127"/>
                        <a:pt x="1928" y="1992"/>
                        <a:pt x="1920" y="1948"/>
                      </a:cubicBezTo>
                      <a:cubicBezTo>
                        <a:pt x="1916" y="1929"/>
                        <a:pt x="1898" y="1922"/>
                        <a:pt x="1871" y="1922"/>
                      </a:cubicBezTo>
                      <a:cubicBezTo>
                        <a:pt x="1833" y="1922"/>
                        <a:pt x="1779" y="1937"/>
                        <a:pt x="1725" y="1954"/>
                      </a:cubicBezTo>
                      <a:cubicBezTo>
                        <a:pt x="1628" y="1753"/>
                        <a:pt x="1523" y="1572"/>
                        <a:pt x="1441" y="1461"/>
                      </a:cubicBezTo>
                      <a:cubicBezTo>
                        <a:pt x="1189" y="1123"/>
                        <a:pt x="995" y="983"/>
                        <a:pt x="932" y="683"/>
                      </a:cubicBezTo>
                      <a:cubicBezTo>
                        <a:pt x="868" y="382"/>
                        <a:pt x="1199" y="80"/>
                        <a:pt x="1151" y="10"/>
                      </a:cubicBezTo>
                      <a:cubicBezTo>
                        <a:pt x="1146" y="4"/>
                        <a:pt x="1139" y="1"/>
                        <a:pt x="112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8" name="Google Shape;1418;p35">
                  <a:extLst>
                    <a:ext uri="{FF2B5EF4-FFF2-40B4-BE49-F238E27FC236}">
                      <a16:creationId xmlns:a16="http://schemas.microsoft.com/office/drawing/2014/main" id="{8E8F4D9C-F5D6-3F99-6778-15B469A88BED}"/>
                    </a:ext>
                  </a:extLst>
                </p:cNvPr>
                <p:cNvSpPr/>
                <p:nvPr/>
              </p:nvSpPr>
              <p:spPr>
                <a:xfrm rot="-1449198">
                  <a:off x="5294698" y="1143174"/>
                  <a:ext cx="31327" cy="81154"/>
                </a:xfrm>
                <a:custGeom>
                  <a:avLst/>
                  <a:gdLst/>
                  <a:ahLst/>
                  <a:cxnLst/>
                  <a:rect l="l" t="t" r="r" b="b"/>
                  <a:pathLst>
                    <a:path w="1253" h="3246" extrusionOk="0">
                      <a:moveTo>
                        <a:pt x="854" y="1"/>
                      </a:moveTo>
                      <a:cubicBezTo>
                        <a:pt x="781" y="1"/>
                        <a:pt x="460" y="295"/>
                        <a:pt x="460" y="295"/>
                      </a:cubicBezTo>
                      <a:cubicBezTo>
                        <a:pt x="458" y="295"/>
                        <a:pt x="455" y="295"/>
                        <a:pt x="453" y="295"/>
                      </a:cubicBezTo>
                      <a:cubicBezTo>
                        <a:pt x="375" y="295"/>
                        <a:pt x="203" y="136"/>
                        <a:pt x="110" y="136"/>
                      </a:cubicBezTo>
                      <a:cubicBezTo>
                        <a:pt x="101" y="136"/>
                        <a:pt x="93" y="138"/>
                        <a:pt x="86" y="141"/>
                      </a:cubicBezTo>
                      <a:cubicBezTo>
                        <a:pt x="1" y="178"/>
                        <a:pt x="240" y="304"/>
                        <a:pt x="427" y="543"/>
                      </a:cubicBezTo>
                      <a:cubicBezTo>
                        <a:pt x="614" y="782"/>
                        <a:pt x="347" y="1481"/>
                        <a:pt x="299" y="1513"/>
                      </a:cubicBezTo>
                      <a:cubicBezTo>
                        <a:pt x="295" y="1516"/>
                        <a:pt x="289" y="1517"/>
                        <a:pt x="281" y="1517"/>
                      </a:cubicBezTo>
                      <a:cubicBezTo>
                        <a:pt x="215" y="1517"/>
                        <a:pt x="57" y="1399"/>
                        <a:pt x="40" y="1395"/>
                      </a:cubicBezTo>
                      <a:cubicBezTo>
                        <a:pt x="40" y="1395"/>
                        <a:pt x="40" y="1395"/>
                        <a:pt x="40" y="1395"/>
                      </a:cubicBezTo>
                      <a:lnTo>
                        <a:pt x="40" y="1395"/>
                      </a:lnTo>
                      <a:cubicBezTo>
                        <a:pt x="21" y="1395"/>
                        <a:pt x="109" y="1647"/>
                        <a:pt x="265" y="1766"/>
                      </a:cubicBezTo>
                      <a:cubicBezTo>
                        <a:pt x="419" y="1886"/>
                        <a:pt x="395" y="1995"/>
                        <a:pt x="395" y="1995"/>
                      </a:cubicBezTo>
                      <a:cubicBezTo>
                        <a:pt x="331" y="2466"/>
                        <a:pt x="772" y="3211"/>
                        <a:pt x="869" y="3244"/>
                      </a:cubicBezTo>
                      <a:cubicBezTo>
                        <a:pt x="872" y="3245"/>
                        <a:pt x="876" y="3246"/>
                        <a:pt x="880" y="3246"/>
                      </a:cubicBezTo>
                      <a:cubicBezTo>
                        <a:pt x="980" y="3246"/>
                        <a:pt x="1149" y="2846"/>
                        <a:pt x="1217" y="2580"/>
                      </a:cubicBezTo>
                      <a:cubicBezTo>
                        <a:pt x="1253" y="2438"/>
                        <a:pt x="1213" y="2157"/>
                        <a:pt x="1145" y="1881"/>
                      </a:cubicBezTo>
                      <a:cubicBezTo>
                        <a:pt x="1185" y="1790"/>
                        <a:pt x="1228" y="1672"/>
                        <a:pt x="1225" y="1633"/>
                      </a:cubicBezTo>
                      <a:cubicBezTo>
                        <a:pt x="1225" y="1619"/>
                        <a:pt x="1215" y="1614"/>
                        <a:pt x="1199" y="1614"/>
                      </a:cubicBezTo>
                      <a:cubicBezTo>
                        <a:pt x="1172" y="1614"/>
                        <a:pt x="1126" y="1631"/>
                        <a:pt x="1082" y="1650"/>
                      </a:cubicBezTo>
                      <a:cubicBezTo>
                        <a:pt x="1030" y="1483"/>
                        <a:pt x="973" y="1333"/>
                        <a:pt x="923" y="1242"/>
                      </a:cubicBezTo>
                      <a:cubicBezTo>
                        <a:pt x="773" y="966"/>
                        <a:pt x="646" y="858"/>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9" name="Google Shape;1419;p35">
                  <a:extLst>
                    <a:ext uri="{FF2B5EF4-FFF2-40B4-BE49-F238E27FC236}">
                      <a16:creationId xmlns:a16="http://schemas.microsoft.com/office/drawing/2014/main" id="{4CB5CC70-EED3-ECD8-01B2-31EEC45AF52A}"/>
                    </a:ext>
                  </a:extLst>
                </p:cNvPr>
                <p:cNvSpPr/>
                <p:nvPr/>
              </p:nvSpPr>
              <p:spPr>
                <a:xfrm>
                  <a:off x="5105301" y="1347831"/>
                  <a:ext cx="44825" cy="67475"/>
                </a:xfrm>
                <a:custGeom>
                  <a:avLst/>
                  <a:gdLst/>
                  <a:ahLst/>
                  <a:cxnLst/>
                  <a:rect l="l" t="t" r="r" b="b"/>
                  <a:pathLst>
                    <a:path w="1793" h="2699" extrusionOk="0">
                      <a:moveTo>
                        <a:pt x="663" y="0"/>
                      </a:moveTo>
                      <a:cubicBezTo>
                        <a:pt x="609" y="0"/>
                        <a:pt x="419" y="370"/>
                        <a:pt x="419" y="370"/>
                      </a:cubicBezTo>
                      <a:cubicBezTo>
                        <a:pt x="410" y="375"/>
                        <a:pt x="397" y="377"/>
                        <a:pt x="380" y="377"/>
                      </a:cubicBezTo>
                      <a:cubicBezTo>
                        <a:pt x="313" y="377"/>
                        <a:pt x="198" y="340"/>
                        <a:pt x="122" y="340"/>
                      </a:cubicBezTo>
                      <a:cubicBezTo>
                        <a:pt x="95" y="340"/>
                        <a:pt x="73" y="345"/>
                        <a:pt x="60" y="357"/>
                      </a:cubicBezTo>
                      <a:cubicBezTo>
                        <a:pt x="1" y="416"/>
                        <a:pt x="240" y="446"/>
                        <a:pt x="470" y="588"/>
                      </a:cubicBezTo>
                      <a:cubicBezTo>
                        <a:pt x="701" y="728"/>
                        <a:pt x="697" y="1394"/>
                        <a:pt x="667" y="1435"/>
                      </a:cubicBezTo>
                      <a:cubicBezTo>
                        <a:pt x="659" y="1445"/>
                        <a:pt x="640" y="1449"/>
                        <a:pt x="616" y="1449"/>
                      </a:cubicBezTo>
                      <a:cubicBezTo>
                        <a:pt x="547" y="1449"/>
                        <a:pt x="436" y="1418"/>
                        <a:pt x="416" y="1418"/>
                      </a:cubicBezTo>
                      <a:cubicBezTo>
                        <a:pt x="416" y="1418"/>
                        <a:pt x="415" y="1418"/>
                        <a:pt x="414" y="1419"/>
                      </a:cubicBezTo>
                      <a:cubicBezTo>
                        <a:pt x="397" y="1421"/>
                        <a:pt x="551" y="1606"/>
                        <a:pt x="717" y="1658"/>
                      </a:cubicBezTo>
                      <a:cubicBezTo>
                        <a:pt x="883" y="1708"/>
                        <a:pt x="897" y="1807"/>
                        <a:pt x="897" y="1807"/>
                      </a:cubicBezTo>
                      <a:cubicBezTo>
                        <a:pt x="991" y="2219"/>
                        <a:pt x="1588" y="2699"/>
                        <a:pt x="1682" y="2699"/>
                      </a:cubicBezTo>
                      <a:cubicBezTo>
                        <a:pt x="1682" y="2699"/>
                        <a:pt x="1682" y="2699"/>
                        <a:pt x="1682" y="2699"/>
                      </a:cubicBezTo>
                      <a:cubicBezTo>
                        <a:pt x="1774" y="2696"/>
                        <a:pt x="1793" y="2289"/>
                        <a:pt x="1765" y="2038"/>
                      </a:cubicBezTo>
                      <a:lnTo>
                        <a:pt x="1765" y="2038"/>
                      </a:lnTo>
                      <a:lnTo>
                        <a:pt x="1764" y="2039"/>
                      </a:lnTo>
                      <a:cubicBezTo>
                        <a:pt x="1751" y="1909"/>
                        <a:pt x="1629" y="1687"/>
                        <a:pt x="1487" y="1478"/>
                      </a:cubicBezTo>
                      <a:cubicBezTo>
                        <a:pt x="1492" y="1390"/>
                        <a:pt x="1491" y="1277"/>
                        <a:pt x="1476" y="1246"/>
                      </a:cubicBezTo>
                      <a:cubicBezTo>
                        <a:pt x="1473" y="1239"/>
                        <a:pt x="1467" y="1236"/>
                        <a:pt x="1461" y="1236"/>
                      </a:cubicBezTo>
                      <a:cubicBezTo>
                        <a:pt x="1438" y="1236"/>
                        <a:pt x="1399" y="1269"/>
                        <a:pt x="1362" y="1306"/>
                      </a:cubicBezTo>
                      <a:cubicBezTo>
                        <a:pt x="1266" y="1182"/>
                        <a:pt x="1172" y="1076"/>
                        <a:pt x="1103" y="1015"/>
                      </a:cubicBezTo>
                      <a:cubicBezTo>
                        <a:pt x="891" y="832"/>
                        <a:pt x="750" y="781"/>
                        <a:pt x="658" y="573"/>
                      </a:cubicBezTo>
                      <a:cubicBezTo>
                        <a:pt x="568" y="364"/>
                        <a:pt x="712" y="43"/>
                        <a:pt x="670" y="3"/>
                      </a:cubicBezTo>
                      <a:cubicBezTo>
                        <a:pt x="668" y="1"/>
                        <a:pt x="665" y="0"/>
                        <a:pt x="66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0" name="Google Shape;1420;p35">
                  <a:extLst>
                    <a:ext uri="{FF2B5EF4-FFF2-40B4-BE49-F238E27FC236}">
                      <a16:creationId xmlns:a16="http://schemas.microsoft.com/office/drawing/2014/main" id="{955C4B04-B576-B85C-B3C9-ED0E5D18D9A8}"/>
                    </a:ext>
                  </a:extLst>
                </p:cNvPr>
                <p:cNvSpPr/>
                <p:nvPr/>
              </p:nvSpPr>
              <p:spPr>
                <a:xfrm rot="-4118473">
                  <a:off x="5623237" y="1550710"/>
                  <a:ext cx="31324" cy="81123"/>
                </a:xfrm>
                <a:custGeom>
                  <a:avLst/>
                  <a:gdLst/>
                  <a:ahLst/>
                  <a:cxnLst/>
                  <a:rect l="l" t="t" r="r" b="b"/>
                  <a:pathLst>
                    <a:path w="1253" h="3245" extrusionOk="0">
                      <a:moveTo>
                        <a:pt x="854" y="1"/>
                      </a:moveTo>
                      <a:cubicBezTo>
                        <a:pt x="781" y="1"/>
                        <a:pt x="459" y="293"/>
                        <a:pt x="459" y="293"/>
                      </a:cubicBezTo>
                      <a:cubicBezTo>
                        <a:pt x="456" y="294"/>
                        <a:pt x="454" y="294"/>
                        <a:pt x="451" y="294"/>
                      </a:cubicBezTo>
                      <a:cubicBezTo>
                        <a:pt x="373" y="294"/>
                        <a:pt x="202" y="135"/>
                        <a:pt x="110" y="135"/>
                      </a:cubicBezTo>
                      <a:cubicBezTo>
                        <a:pt x="101" y="135"/>
                        <a:pt x="93" y="137"/>
                        <a:pt x="86" y="140"/>
                      </a:cubicBezTo>
                      <a:cubicBezTo>
                        <a:pt x="1" y="177"/>
                        <a:pt x="240" y="304"/>
                        <a:pt x="427" y="543"/>
                      </a:cubicBezTo>
                      <a:cubicBezTo>
                        <a:pt x="614" y="781"/>
                        <a:pt x="348" y="1481"/>
                        <a:pt x="298" y="1512"/>
                      </a:cubicBezTo>
                      <a:cubicBezTo>
                        <a:pt x="293" y="1515"/>
                        <a:pt x="287" y="1516"/>
                        <a:pt x="280" y="1516"/>
                      </a:cubicBezTo>
                      <a:cubicBezTo>
                        <a:pt x="214" y="1516"/>
                        <a:pt x="56" y="1399"/>
                        <a:pt x="39" y="1395"/>
                      </a:cubicBezTo>
                      <a:cubicBezTo>
                        <a:pt x="39" y="1395"/>
                        <a:pt x="39" y="1395"/>
                        <a:pt x="39" y="1395"/>
                      </a:cubicBezTo>
                      <a:lnTo>
                        <a:pt x="39" y="1395"/>
                      </a:lnTo>
                      <a:cubicBezTo>
                        <a:pt x="22" y="1395"/>
                        <a:pt x="110" y="1646"/>
                        <a:pt x="263" y="1766"/>
                      </a:cubicBezTo>
                      <a:cubicBezTo>
                        <a:pt x="418" y="1885"/>
                        <a:pt x="393" y="1995"/>
                        <a:pt x="393" y="1995"/>
                      </a:cubicBezTo>
                      <a:cubicBezTo>
                        <a:pt x="330" y="2467"/>
                        <a:pt x="771" y="3209"/>
                        <a:pt x="869" y="3243"/>
                      </a:cubicBezTo>
                      <a:cubicBezTo>
                        <a:pt x="872" y="3244"/>
                        <a:pt x="876" y="3245"/>
                        <a:pt x="880" y="3245"/>
                      </a:cubicBezTo>
                      <a:cubicBezTo>
                        <a:pt x="979" y="3245"/>
                        <a:pt x="1149" y="2845"/>
                        <a:pt x="1216" y="2580"/>
                      </a:cubicBezTo>
                      <a:cubicBezTo>
                        <a:pt x="1253" y="2437"/>
                        <a:pt x="1212" y="2156"/>
                        <a:pt x="1145" y="1881"/>
                      </a:cubicBezTo>
                      <a:cubicBezTo>
                        <a:pt x="1185" y="1789"/>
                        <a:pt x="1227" y="1670"/>
                        <a:pt x="1225" y="1632"/>
                      </a:cubicBezTo>
                      <a:cubicBezTo>
                        <a:pt x="1225" y="1619"/>
                        <a:pt x="1215" y="1613"/>
                        <a:pt x="1199" y="1613"/>
                      </a:cubicBezTo>
                      <a:cubicBezTo>
                        <a:pt x="1171" y="1613"/>
                        <a:pt x="1126" y="1630"/>
                        <a:pt x="1081" y="1649"/>
                      </a:cubicBezTo>
                      <a:cubicBezTo>
                        <a:pt x="1030" y="1482"/>
                        <a:pt x="973" y="1333"/>
                        <a:pt x="923" y="1242"/>
                      </a:cubicBezTo>
                      <a:cubicBezTo>
                        <a:pt x="773" y="966"/>
                        <a:pt x="645" y="857"/>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1" name="Google Shape;1421;p35">
                  <a:extLst>
                    <a:ext uri="{FF2B5EF4-FFF2-40B4-BE49-F238E27FC236}">
                      <a16:creationId xmlns:a16="http://schemas.microsoft.com/office/drawing/2014/main" id="{2219A1B0-AF8A-5B51-D489-ACCD75041190}"/>
                    </a:ext>
                  </a:extLst>
                </p:cNvPr>
                <p:cNvSpPr/>
                <p:nvPr/>
              </p:nvSpPr>
              <p:spPr>
                <a:xfrm>
                  <a:off x="4773825" y="481700"/>
                  <a:ext cx="57750" cy="71450"/>
                </a:xfrm>
                <a:custGeom>
                  <a:avLst/>
                  <a:gdLst/>
                  <a:ahLst/>
                  <a:cxnLst/>
                  <a:rect l="l" t="t" r="r" b="b"/>
                  <a:pathLst>
                    <a:path w="2310" h="2858" extrusionOk="0">
                      <a:moveTo>
                        <a:pt x="677" y="0"/>
                      </a:moveTo>
                      <a:cubicBezTo>
                        <a:pt x="619" y="0"/>
                        <a:pt x="460" y="447"/>
                        <a:pt x="460" y="447"/>
                      </a:cubicBezTo>
                      <a:cubicBezTo>
                        <a:pt x="443" y="460"/>
                        <a:pt x="410" y="464"/>
                        <a:pt x="371" y="464"/>
                      </a:cubicBezTo>
                      <a:cubicBezTo>
                        <a:pt x="314" y="464"/>
                        <a:pt x="242" y="456"/>
                        <a:pt x="181" y="456"/>
                      </a:cubicBezTo>
                      <a:cubicBezTo>
                        <a:pt x="126" y="456"/>
                        <a:pt x="79" y="462"/>
                        <a:pt x="58" y="488"/>
                      </a:cubicBezTo>
                      <a:cubicBezTo>
                        <a:pt x="0" y="561"/>
                        <a:pt x="271" y="560"/>
                        <a:pt x="548" y="682"/>
                      </a:cubicBezTo>
                      <a:cubicBezTo>
                        <a:pt x="825" y="805"/>
                        <a:pt x="919" y="1548"/>
                        <a:pt x="891" y="1597"/>
                      </a:cubicBezTo>
                      <a:cubicBezTo>
                        <a:pt x="879" y="1619"/>
                        <a:pt x="830" y="1624"/>
                        <a:pt x="776" y="1624"/>
                      </a:cubicBezTo>
                      <a:cubicBezTo>
                        <a:pt x="713" y="1624"/>
                        <a:pt x="642" y="1616"/>
                        <a:pt x="617" y="1616"/>
                      </a:cubicBezTo>
                      <a:cubicBezTo>
                        <a:pt x="613" y="1616"/>
                        <a:pt x="610" y="1617"/>
                        <a:pt x="608" y="1617"/>
                      </a:cubicBezTo>
                      <a:cubicBezTo>
                        <a:pt x="590" y="1623"/>
                        <a:pt x="787" y="1805"/>
                        <a:pt x="980" y="1837"/>
                      </a:cubicBezTo>
                      <a:cubicBezTo>
                        <a:pt x="1173" y="1871"/>
                        <a:pt x="1203" y="1979"/>
                        <a:pt x="1203" y="1979"/>
                      </a:cubicBezTo>
                      <a:cubicBezTo>
                        <a:pt x="1365" y="2416"/>
                        <a:pt x="2080" y="2857"/>
                        <a:pt x="2202" y="2857"/>
                      </a:cubicBezTo>
                      <a:cubicBezTo>
                        <a:pt x="2204" y="2857"/>
                        <a:pt x="2206" y="2857"/>
                        <a:pt x="2208" y="2857"/>
                      </a:cubicBezTo>
                      <a:cubicBezTo>
                        <a:pt x="2310" y="2840"/>
                        <a:pt x="2271" y="2385"/>
                        <a:pt x="2203" y="2109"/>
                      </a:cubicBezTo>
                      <a:cubicBezTo>
                        <a:pt x="2168" y="1965"/>
                        <a:pt x="2000" y="1737"/>
                        <a:pt x="1811" y="1525"/>
                      </a:cubicBezTo>
                      <a:cubicBezTo>
                        <a:pt x="1803" y="1426"/>
                        <a:pt x="1785" y="1301"/>
                        <a:pt x="1765" y="1268"/>
                      </a:cubicBezTo>
                      <a:cubicBezTo>
                        <a:pt x="1761" y="1261"/>
                        <a:pt x="1756" y="1258"/>
                        <a:pt x="1750" y="1258"/>
                      </a:cubicBezTo>
                      <a:cubicBezTo>
                        <a:pt x="1725" y="1258"/>
                        <a:pt x="1684" y="1303"/>
                        <a:pt x="1646" y="1351"/>
                      </a:cubicBezTo>
                      <a:cubicBezTo>
                        <a:pt x="1522" y="1228"/>
                        <a:pt x="1402" y="1123"/>
                        <a:pt x="1315" y="1065"/>
                      </a:cubicBezTo>
                      <a:cubicBezTo>
                        <a:pt x="1053" y="893"/>
                        <a:pt x="888" y="857"/>
                        <a:pt x="756" y="638"/>
                      </a:cubicBezTo>
                      <a:cubicBezTo>
                        <a:pt x="623" y="420"/>
                        <a:pt x="737" y="41"/>
                        <a:pt x="684" y="2"/>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2" name="Google Shape;1422;p35">
                  <a:extLst>
                    <a:ext uri="{FF2B5EF4-FFF2-40B4-BE49-F238E27FC236}">
                      <a16:creationId xmlns:a16="http://schemas.microsoft.com/office/drawing/2014/main" id="{61546FD9-B5C8-3DA3-0B2A-EC303241DF60}"/>
                    </a:ext>
                  </a:extLst>
                </p:cNvPr>
                <p:cNvSpPr/>
                <p:nvPr/>
              </p:nvSpPr>
              <p:spPr>
                <a:xfrm>
                  <a:off x="4847375" y="562025"/>
                  <a:ext cx="57750" cy="71450"/>
                </a:xfrm>
                <a:custGeom>
                  <a:avLst/>
                  <a:gdLst/>
                  <a:ahLst/>
                  <a:cxnLst/>
                  <a:rect l="l" t="t" r="r" b="b"/>
                  <a:pathLst>
                    <a:path w="2310" h="2858" extrusionOk="0">
                      <a:moveTo>
                        <a:pt x="677" y="0"/>
                      </a:moveTo>
                      <a:cubicBezTo>
                        <a:pt x="619" y="0"/>
                        <a:pt x="460" y="447"/>
                        <a:pt x="460" y="447"/>
                      </a:cubicBezTo>
                      <a:cubicBezTo>
                        <a:pt x="443" y="460"/>
                        <a:pt x="411" y="464"/>
                        <a:pt x="373" y="464"/>
                      </a:cubicBezTo>
                      <a:cubicBezTo>
                        <a:pt x="315" y="464"/>
                        <a:pt x="241" y="455"/>
                        <a:pt x="178" y="455"/>
                      </a:cubicBezTo>
                      <a:cubicBezTo>
                        <a:pt x="123" y="455"/>
                        <a:pt x="77" y="462"/>
                        <a:pt x="57" y="487"/>
                      </a:cubicBezTo>
                      <a:cubicBezTo>
                        <a:pt x="0" y="560"/>
                        <a:pt x="270" y="560"/>
                        <a:pt x="548" y="682"/>
                      </a:cubicBezTo>
                      <a:cubicBezTo>
                        <a:pt x="825" y="805"/>
                        <a:pt x="919" y="1547"/>
                        <a:pt x="891" y="1598"/>
                      </a:cubicBezTo>
                      <a:cubicBezTo>
                        <a:pt x="879" y="1618"/>
                        <a:pt x="832" y="1624"/>
                        <a:pt x="779" y="1624"/>
                      </a:cubicBezTo>
                      <a:cubicBezTo>
                        <a:pt x="714" y="1624"/>
                        <a:pt x="641" y="1615"/>
                        <a:pt x="615" y="1615"/>
                      </a:cubicBezTo>
                      <a:cubicBezTo>
                        <a:pt x="611" y="1615"/>
                        <a:pt x="609" y="1616"/>
                        <a:pt x="607" y="1616"/>
                      </a:cubicBezTo>
                      <a:cubicBezTo>
                        <a:pt x="590" y="1622"/>
                        <a:pt x="787" y="1806"/>
                        <a:pt x="980" y="1838"/>
                      </a:cubicBezTo>
                      <a:cubicBezTo>
                        <a:pt x="1172" y="1870"/>
                        <a:pt x="1203" y="1979"/>
                        <a:pt x="1203" y="1979"/>
                      </a:cubicBezTo>
                      <a:cubicBezTo>
                        <a:pt x="1366" y="2416"/>
                        <a:pt x="2081" y="2857"/>
                        <a:pt x="2202" y="2857"/>
                      </a:cubicBezTo>
                      <a:cubicBezTo>
                        <a:pt x="2205" y="2857"/>
                        <a:pt x="2206" y="2857"/>
                        <a:pt x="2208" y="2857"/>
                      </a:cubicBezTo>
                      <a:cubicBezTo>
                        <a:pt x="2310" y="2841"/>
                        <a:pt x="2271" y="2384"/>
                        <a:pt x="2203" y="2108"/>
                      </a:cubicBezTo>
                      <a:cubicBezTo>
                        <a:pt x="2167" y="1965"/>
                        <a:pt x="2000" y="1736"/>
                        <a:pt x="1811" y="1525"/>
                      </a:cubicBezTo>
                      <a:cubicBezTo>
                        <a:pt x="1803" y="1425"/>
                        <a:pt x="1785" y="1300"/>
                        <a:pt x="1765" y="1268"/>
                      </a:cubicBezTo>
                      <a:cubicBezTo>
                        <a:pt x="1761" y="1262"/>
                        <a:pt x="1756" y="1259"/>
                        <a:pt x="1749" y="1259"/>
                      </a:cubicBezTo>
                      <a:cubicBezTo>
                        <a:pt x="1725" y="1259"/>
                        <a:pt x="1683" y="1303"/>
                        <a:pt x="1646" y="1351"/>
                      </a:cubicBezTo>
                      <a:cubicBezTo>
                        <a:pt x="1522" y="1227"/>
                        <a:pt x="1402" y="1123"/>
                        <a:pt x="1314" y="1065"/>
                      </a:cubicBezTo>
                      <a:cubicBezTo>
                        <a:pt x="1053" y="892"/>
                        <a:pt x="888" y="857"/>
                        <a:pt x="756" y="638"/>
                      </a:cubicBezTo>
                      <a:cubicBezTo>
                        <a:pt x="623" y="419"/>
                        <a:pt x="736" y="40"/>
                        <a:pt x="684" y="3"/>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3" name="Google Shape;1423;p35">
                  <a:extLst>
                    <a:ext uri="{FF2B5EF4-FFF2-40B4-BE49-F238E27FC236}">
                      <a16:creationId xmlns:a16="http://schemas.microsoft.com/office/drawing/2014/main" id="{DAE49D02-A9D8-C08B-AE71-717073286D0B}"/>
                    </a:ext>
                  </a:extLst>
                </p:cNvPr>
                <p:cNvSpPr/>
                <p:nvPr/>
              </p:nvSpPr>
              <p:spPr>
                <a:xfrm>
                  <a:off x="4800125" y="988075"/>
                  <a:ext cx="100850" cy="41375"/>
                </a:xfrm>
                <a:custGeom>
                  <a:avLst/>
                  <a:gdLst/>
                  <a:ahLst/>
                  <a:cxnLst/>
                  <a:rect l="l" t="t" r="r" b="b"/>
                  <a:pathLst>
                    <a:path w="4034" h="1655" extrusionOk="0">
                      <a:moveTo>
                        <a:pt x="166" y="0"/>
                      </a:moveTo>
                      <a:cubicBezTo>
                        <a:pt x="165" y="0"/>
                        <a:pt x="164" y="1"/>
                        <a:pt x="163" y="1"/>
                      </a:cubicBezTo>
                      <a:cubicBezTo>
                        <a:pt x="84" y="11"/>
                        <a:pt x="339" y="637"/>
                        <a:pt x="339" y="637"/>
                      </a:cubicBezTo>
                      <a:cubicBezTo>
                        <a:pt x="321" y="742"/>
                        <a:pt x="1" y="915"/>
                        <a:pt x="11" y="1037"/>
                      </a:cubicBezTo>
                      <a:cubicBezTo>
                        <a:pt x="13" y="1061"/>
                        <a:pt x="23" y="1071"/>
                        <a:pt x="41" y="1071"/>
                      </a:cubicBezTo>
                      <a:cubicBezTo>
                        <a:pt x="118" y="1071"/>
                        <a:pt x="331" y="891"/>
                        <a:pt x="617" y="786"/>
                      </a:cubicBezTo>
                      <a:cubicBezTo>
                        <a:pt x="650" y="774"/>
                        <a:pt x="685" y="768"/>
                        <a:pt x="723" y="768"/>
                      </a:cubicBezTo>
                      <a:cubicBezTo>
                        <a:pt x="1096" y="768"/>
                        <a:pt x="1686" y="1303"/>
                        <a:pt x="1702" y="1370"/>
                      </a:cubicBezTo>
                      <a:cubicBezTo>
                        <a:pt x="1720" y="1445"/>
                        <a:pt x="1474" y="1622"/>
                        <a:pt x="1463" y="1644"/>
                      </a:cubicBezTo>
                      <a:cubicBezTo>
                        <a:pt x="1460" y="1650"/>
                        <a:pt x="1484" y="1655"/>
                        <a:pt x="1525" y="1655"/>
                      </a:cubicBezTo>
                      <a:cubicBezTo>
                        <a:pt x="1630" y="1655"/>
                        <a:pt x="1841" y="1626"/>
                        <a:pt x="1986" y="1525"/>
                      </a:cubicBezTo>
                      <a:cubicBezTo>
                        <a:pt x="2081" y="1457"/>
                        <a:pt x="2159" y="1439"/>
                        <a:pt x="2213" y="1439"/>
                      </a:cubicBezTo>
                      <a:cubicBezTo>
                        <a:pt x="2273" y="1439"/>
                        <a:pt x="2305" y="1461"/>
                        <a:pt x="2305" y="1461"/>
                      </a:cubicBezTo>
                      <a:cubicBezTo>
                        <a:pt x="2493" y="1562"/>
                        <a:pt x="2747" y="1598"/>
                        <a:pt x="2999" y="1598"/>
                      </a:cubicBezTo>
                      <a:cubicBezTo>
                        <a:pt x="3455" y="1598"/>
                        <a:pt x="3906" y="1479"/>
                        <a:pt x="3956" y="1410"/>
                      </a:cubicBezTo>
                      <a:cubicBezTo>
                        <a:pt x="4034" y="1303"/>
                        <a:pt x="3612" y="893"/>
                        <a:pt x="3317" y="685"/>
                      </a:cubicBezTo>
                      <a:cubicBezTo>
                        <a:pt x="3212" y="611"/>
                        <a:pt x="3014" y="553"/>
                        <a:pt x="2786" y="513"/>
                      </a:cubicBezTo>
                      <a:cubicBezTo>
                        <a:pt x="2662" y="427"/>
                        <a:pt x="2502" y="310"/>
                        <a:pt x="2406" y="252"/>
                      </a:cubicBezTo>
                      <a:cubicBezTo>
                        <a:pt x="2389" y="242"/>
                        <a:pt x="2377" y="237"/>
                        <a:pt x="2370" y="237"/>
                      </a:cubicBezTo>
                      <a:cubicBezTo>
                        <a:pt x="2332" y="237"/>
                        <a:pt x="2400" y="358"/>
                        <a:pt x="2408" y="464"/>
                      </a:cubicBezTo>
                      <a:cubicBezTo>
                        <a:pt x="2264" y="451"/>
                        <a:pt x="2122" y="444"/>
                        <a:pt x="1993" y="444"/>
                      </a:cubicBezTo>
                      <a:cubicBezTo>
                        <a:pt x="1849" y="444"/>
                        <a:pt x="1723" y="452"/>
                        <a:pt x="1633" y="469"/>
                      </a:cubicBezTo>
                      <a:cubicBezTo>
                        <a:pt x="1353" y="517"/>
                        <a:pt x="1183" y="591"/>
                        <a:pt x="994" y="591"/>
                      </a:cubicBezTo>
                      <a:cubicBezTo>
                        <a:pt x="923" y="591"/>
                        <a:pt x="850" y="581"/>
                        <a:pt x="767" y="555"/>
                      </a:cubicBezTo>
                      <a:cubicBezTo>
                        <a:pt x="465" y="462"/>
                        <a:pt x="247" y="0"/>
                        <a:pt x="16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424" name="Google Shape;1424;p35">
                <a:extLst>
                  <a:ext uri="{FF2B5EF4-FFF2-40B4-BE49-F238E27FC236}">
                    <a16:creationId xmlns:a16="http://schemas.microsoft.com/office/drawing/2014/main" id="{2FEC9736-5E11-6B04-0186-2343846AFED6}"/>
                  </a:ext>
                </a:extLst>
              </p:cNvPr>
              <p:cNvSpPr/>
              <p:nvPr/>
            </p:nvSpPr>
            <p:spPr>
              <a:xfrm rot="-1680427">
                <a:off x="1970736" y="4024936"/>
                <a:ext cx="147961" cy="328464"/>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425" name="Google Shape;1425;p35">
              <a:extLst>
                <a:ext uri="{FF2B5EF4-FFF2-40B4-BE49-F238E27FC236}">
                  <a16:creationId xmlns:a16="http://schemas.microsoft.com/office/drawing/2014/main" id="{CEA94B79-827D-196A-D224-B9FB6AB65CB4}"/>
                </a:ext>
              </a:extLst>
            </p:cNvPr>
            <p:cNvSpPr/>
            <p:nvPr/>
          </p:nvSpPr>
          <p:spPr>
            <a:xfrm rot="-4856089">
              <a:off x="912171" y="2670394"/>
              <a:ext cx="225046" cy="467481"/>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1426" name="Google Shape;1426;p35">
            <a:extLst>
              <a:ext uri="{FF2B5EF4-FFF2-40B4-BE49-F238E27FC236}">
                <a16:creationId xmlns:a16="http://schemas.microsoft.com/office/drawing/2014/main" id="{1844B364-CA45-34A9-57A7-43909901DC97}"/>
              </a:ext>
            </a:extLst>
          </p:cNvPr>
          <p:cNvGrpSpPr/>
          <p:nvPr/>
        </p:nvGrpSpPr>
        <p:grpSpPr>
          <a:xfrm>
            <a:off x="-2211" y="3835754"/>
            <a:ext cx="6514475" cy="3022239"/>
            <a:chOff x="-1658" y="2876815"/>
            <a:chExt cx="4885856" cy="2266679"/>
          </a:xfrm>
        </p:grpSpPr>
        <p:sp>
          <p:nvSpPr>
            <p:cNvPr id="1427" name="Google Shape;1427;p35">
              <a:extLst>
                <a:ext uri="{FF2B5EF4-FFF2-40B4-BE49-F238E27FC236}">
                  <a16:creationId xmlns:a16="http://schemas.microsoft.com/office/drawing/2014/main" id="{69A284A7-9501-896C-CCEF-EC309C38FEBF}"/>
                </a:ext>
              </a:extLst>
            </p:cNvPr>
            <p:cNvSpPr/>
            <p:nvPr/>
          </p:nvSpPr>
          <p:spPr>
            <a:xfrm flipH="1">
              <a:off x="-1658" y="2876815"/>
              <a:ext cx="4885856" cy="2266679"/>
            </a:xfrm>
            <a:custGeom>
              <a:avLst/>
              <a:gdLst/>
              <a:ahLst/>
              <a:cxnLst/>
              <a:rect l="l" t="t" r="r" b="b"/>
              <a:pathLst>
                <a:path w="45255" h="20995" extrusionOk="0">
                  <a:moveTo>
                    <a:pt x="43281" y="375"/>
                  </a:moveTo>
                  <a:cubicBezTo>
                    <a:pt x="40293" y="1083"/>
                    <a:pt x="37435" y="2418"/>
                    <a:pt x="35076" y="4120"/>
                  </a:cubicBezTo>
                  <a:cubicBezTo>
                    <a:pt x="33688" y="5120"/>
                    <a:pt x="32577" y="6368"/>
                    <a:pt x="31570" y="7708"/>
                  </a:cubicBezTo>
                  <a:cubicBezTo>
                    <a:pt x="31569" y="7708"/>
                    <a:pt x="31569" y="7709"/>
                    <a:pt x="31569" y="7709"/>
                  </a:cubicBezTo>
                  <a:cubicBezTo>
                    <a:pt x="31346" y="8005"/>
                    <a:pt x="31129" y="8304"/>
                    <a:pt x="30915" y="8607"/>
                  </a:cubicBezTo>
                  <a:cubicBezTo>
                    <a:pt x="29386" y="10772"/>
                    <a:pt x="28019" y="13083"/>
                    <a:pt x="26135" y="14946"/>
                  </a:cubicBezTo>
                  <a:cubicBezTo>
                    <a:pt x="22549" y="18494"/>
                    <a:pt x="17934" y="17907"/>
                    <a:pt x="13293" y="17936"/>
                  </a:cubicBezTo>
                  <a:cubicBezTo>
                    <a:pt x="12998" y="17938"/>
                    <a:pt x="12703" y="17944"/>
                    <a:pt x="12407" y="17954"/>
                  </a:cubicBezTo>
                  <a:cubicBezTo>
                    <a:pt x="12226" y="17960"/>
                    <a:pt x="12045" y="17966"/>
                    <a:pt x="11864" y="17976"/>
                  </a:cubicBezTo>
                  <a:lnTo>
                    <a:pt x="11863" y="17976"/>
                  </a:lnTo>
                  <a:cubicBezTo>
                    <a:pt x="11844" y="17976"/>
                    <a:pt x="11826" y="17977"/>
                    <a:pt x="11807" y="17978"/>
                  </a:cubicBezTo>
                  <a:cubicBezTo>
                    <a:pt x="11553" y="17992"/>
                    <a:pt x="11300" y="18007"/>
                    <a:pt x="11046" y="18027"/>
                  </a:cubicBezTo>
                  <a:cubicBezTo>
                    <a:pt x="11005" y="18029"/>
                    <a:pt x="10964" y="18032"/>
                    <a:pt x="10923" y="18035"/>
                  </a:cubicBezTo>
                  <a:cubicBezTo>
                    <a:pt x="8361" y="18235"/>
                    <a:pt x="5799" y="18729"/>
                    <a:pt x="3376" y="19519"/>
                  </a:cubicBezTo>
                  <a:cubicBezTo>
                    <a:pt x="2167" y="19913"/>
                    <a:pt x="1024" y="20408"/>
                    <a:pt x="0" y="20995"/>
                  </a:cubicBezTo>
                  <a:lnTo>
                    <a:pt x="45254" y="20995"/>
                  </a:lnTo>
                  <a:lnTo>
                    <a:pt x="45254" y="1"/>
                  </a:lnTo>
                  <a:cubicBezTo>
                    <a:pt x="44592" y="94"/>
                    <a:pt x="43933" y="219"/>
                    <a:pt x="43281" y="375"/>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8" name="Google Shape;1428;p35">
              <a:extLst>
                <a:ext uri="{FF2B5EF4-FFF2-40B4-BE49-F238E27FC236}">
                  <a16:creationId xmlns:a16="http://schemas.microsoft.com/office/drawing/2014/main" id="{CB0BD5B8-BAF2-D594-C155-D8265E13C28D}"/>
                </a:ext>
              </a:extLst>
            </p:cNvPr>
            <p:cNvSpPr/>
            <p:nvPr/>
          </p:nvSpPr>
          <p:spPr>
            <a:xfrm flipH="1">
              <a:off x="2943" y="3391043"/>
              <a:ext cx="4434992" cy="1750612"/>
            </a:xfrm>
            <a:custGeom>
              <a:avLst/>
              <a:gdLst/>
              <a:ahLst/>
              <a:cxnLst/>
              <a:rect l="l" t="t" r="r" b="b"/>
              <a:pathLst>
                <a:path w="41079" h="16215" extrusionOk="0">
                  <a:moveTo>
                    <a:pt x="37640" y="1325"/>
                  </a:moveTo>
                  <a:cubicBezTo>
                    <a:pt x="35721" y="2254"/>
                    <a:pt x="33918" y="3462"/>
                    <a:pt x="32286" y="4929"/>
                  </a:cubicBezTo>
                  <a:cubicBezTo>
                    <a:pt x="31403" y="5721"/>
                    <a:pt x="30546" y="6558"/>
                    <a:pt x="29689" y="7398"/>
                  </a:cubicBezTo>
                  <a:cubicBezTo>
                    <a:pt x="28829" y="8239"/>
                    <a:pt x="27968" y="9082"/>
                    <a:pt x="27078" y="9885"/>
                  </a:cubicBezTo>
                  <a:cubicBezTo>
                    <a:pt x="25178" y="11600"/>
                    <a:pt x="23146" y="13135"/>
                    <a:pt x="20708" y="14077"/>
                  </a:cubicBezTo>
                  <a:cubicBezTo>
                    <a:pt x="17455" y="15335"/>
                    <a:pt x="13849" y="15326"/>
                    <a:pt x="10420" y="15110"/>
                  </a:cubicBezTo>
                  <a:cubicBezTo>
                    <a:pt x="9811" y="15071"/>
                    <a:pt x="9193" y="15037"/>
                    <a:pt x="8573" y="15013"/>
                  </a:cubicBezTo>
                  <a:cubicBezTo>
                    <a:pt x="8052" y="14992"/>
                    <a:pt x="7529" y="14980"/>
                    <a:pt x="7006" y="14980"/>
                  </a:cubicBezTo>
                  <a:cubicBezTo>
                    <a:pt x="4540" y="14977"/>
                    <a:pt x="2093" y="15240"/>
                    <a:pt x="0" y="16214"/>
                  </a:cubicBezTo>
                  <a:lnTo>
                    <a:pt x="41079" y="16214"/>
                  </a:lnTo>
                  <a:lnTo>
                    <a:pt x="41079" y="11674"/>
                  </a:lnTo>
                  <a:cubicBezTo>
                    <a:pt x="41067" y="11683"/>
                    <a:pt x="41054" y="11693"/>
                    <a:pt x="41041" y="11703"/>
                  </a:cubicBezTo>
                  <a:cubicBezTo>
                    <a:pt x="40482" y="12124"/>
                    <a:pt x="39786" y="12319"/>
                    <a:pt x="39147" y="12577"/>
                  </a:cubicBezTo>
                  <a:cubicBezTo>
                    <a:pt x="38162" y="12975"/>
                    <a:pt x="37094" y="13215"/>
                    <a:pt x="36063" y="13453"/>
                  </a:cubicBezTo>
                  <a:cubicBezTo>
                    <a:pt x="35264" y="13639"/>
                    <a:pt x="34527" y="13998"/>
                    <a:pt x="33680" y="13932"/>
                  </a:cubicBezTo>
                  <a:cubicBezTo>
                    <a:pt x="34969" y="13334"/>
                    <a:pt x="36063" y="12846"/>
                    <a:pt x="37126" y="11904"/>
                  </a:cubicBezTo>
                  <a:cubicBezTo>
                    <a:pt x="37461" y="11608"/>
                    <a:pt x="37911" y="11277"/>
                    <a:pt x="38367" y="11151"/>
                  </a:cubicBezTo>
                  <a:cubicBezTo>
                    <a:pt x="38438" y="11131"/>
                    <a:pt x="38507" y="11116"/>
                    <a:pt x="38578" y="11106"/>
                  </a:cubicBezTo>
                  <a:cubicBezTo>
                    <a:pt x="39035" y="11048"/>
                    <a:pt x="39269" y="11444"/>
                    <a:pt x="39717" y="11400"/>
                  </a:cubicBezTo>
                  <a:cubicBezTo>
                    <a:pt x="40129" y="11359"/>
                    <a:pt x="40502" y="11078"/>
                    <a:pt x="40920" y="11083"/>
                  </a:cubicBezTo>
                  <a:cubicBezTo>
                    <a:pt x="40981" y="11084"/>
                    <a:pt x="41034" y="11090"/>
                    <a:pt x="41079" y="11100"/>
                  </a:cubicBezTo>
                  <a:lnTo>
                    <a:pt x="41079" y="6682"/>
                  </a:lnTo>
                  <a:cubicBezTo>
                    <a:pt x="40264" y="7534"/>
                    <a:pt x="39339" y="8232"/>
                    <a:pt x="38283" y="8855"/>
                  </a:cubicBezTo>
                  <a:cubicBezTo>
                    <a:pt x="37317" y="9424"/>
                    <a:pt x="36298" y="9915"/>
                    <a:pt x="35233" y="10267"/>
                  </a:cubicBezTo>
                  <a:cubicBezTo>
                    <a:pt x="34338" y="10564"/>
                    <a:pt x="33416" y="10767"/>
                    <a:pt x="32499" y="10985"/>
                  </a:cubicBezTo>
                  <a:cubicBezTo>
                    <a:pt x="31641" y="11187"/>
                    <a:pt x="30816" y="11474"/>
                    <a:pt x="29965" y="11707"/>
                  </a:cubicBezTo>
                  <a:cubicBezTo>
                    <a:pt x="29433" y="11852"/>
                    <a:pt x="28285" y="12091"/>
                    <a:pt x="28214" y="12106"/>
                  </a:cubicBezTo>
                  <a:cubicBezTo>
                    <a:pt x="28275" y="12075"/>
                    <a:pt x="29157" y="11639"/>
                    <a:pt x="29556" y="11355"/>
                  </a:cubicBezTo>
                  <a:cubicBezTo>
                    <a:pt x="30776" y="10487"/>
                    <a:pt x="32184" y="9873"/>
                    <a:pt x="33512" y="9185"/>
                  </a:cubicBezTo>
                  <a:cubicBezTo>
                    <a:pt x="34333" y="8757"/>
                    <a:pt x="35374" y="8344"/>
                    <a:pt x="35935" y="7570"/>
                  </a:cubicBezTo>
                  <a:cubicBezTo>
                    <a:pt x="36286" y="7087"/>
                    <a:pt x="36616" y="6670"/>
                    <a:pt x="37151" y="6374"/>
                  </a:cubicBezTo>
                  <a:cubicBezTo>
                    <a:pt x="37737" y="6050"/>
                    <a:pt x="38225" y="5859"/>
                    <a:pt x="38664" y="5327"/>
                  </a:cubicBezTo>
                  <a:cubicBezTo>
                    <a:pt x="39026" y="4888"/>
                    <a:pt x="39332" y="4430"/>
                    <a:pt x="39837" y="4145"/>
                  </a:cubicBezTo>
                  <a:cubicBezTo>
                    <a:pt x="39843" y="4141"/>
                    <a:pt x="39852" y="4137"/>
                    <a:pt x="39859" y="4134"/>
                  </a:cubicBezTo>
                  <a:cubicBezTo>
                    <a:pt x="40237" y="3926"/>
                    <a:pt x="40669" y="3804"/>
                    <a:pt x="41079" y="3687"/>
                  </a:cubicBezTo>
                  <a:lnTo>
                    <a:pt x="41079" y="0"/>
                  </a:lnTo>
                  <a:cubicBezTo>
                    <a:pt x="39900" y="344"/>
                    <a:pt x="38751" y="788"/>
                    <a:pt x="37640" y="1324"/>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69" name="Content Placeholder 2">
            <a:extLst>
              <a:ext uri="{FF2B5EF4-FFF2-40B4-BE49-F238E27FC236}">
                <a16:creationId xmlns:a16="http://schemas.microsoft.com/office/drawing/2014/main" id="{44D6CE5A-3CB7-AFAB-A70C-A402B2BA8D9C}"/>
              </a:ext>
            </a:extLst>
          </p:cNvPr>
          <p:cNvSpPr txBox="1">
            <a:spLocks/>
          </p:cNvSpPr>
          <p:nvPr/>
        </p:nvSpPr>
        <p:spPr>
          <a:xfrm>
            <a:off x="605467" y="556577"/>
            <a:ext cx="10420199" cy="5657092"/>
          </a:xfrm>
          <a:prstGeom prst="rect">
            <a:avLst/>
          </a:prstGeom>
        </p:spPr>
        <p:txBody>
          <a:bodyPr vert="horz" lIns="121920" tIns="60960" rIns="121920" bIns="6096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r>
              <a:rPr lang="fr-FR" sz="7466" b="1" dirty="0">
                <a:solidFill>
                  <a:srgbClr val="0070C0"/>
                </a:solidFill>
                <a:latin typeface="72 Light" panose="020B0303030000000003" pitchFamily="34" charset="0"/>
                <a:cs typeface="72 Light" panose="020B0303030000000003" pitchFamily="34" charset="0"/>
                <a:sym typeface="Arial"/>
              </a:rPr>
              <a:t>PROJECT (2)  : </a:t>
            </a:r>
            <a:r>
              <a:rPr lang="en-US" sz="7200" b="0" i="0" u="none" strike="noStrike" baseline="0" dirty="0">
                <a:solidFill>
                  <a:srgbClr val="0070C0"/>
                </a:solidFill>
                <a:latin typeface="Liberation Sans"/>
              </a:rPr>
              <a:t>Global Tsunami Model Association</a:t>
            </a:r>
            <a:endParaRPr lang="fr-FR" sz="7200" b="1" dirty="0">
              <a:solidFill>
                <a:srgbClr val="0070C0"/>
              </a:solidFill>
              <a:latin typeface="72 Light" panose="020B0303030000000003" pitchFamily="34" charset="0"/>
              <a:cs typeface="72 Light" panose="020B0303030000000003" pitchFamily="34" charset="0"/>
              <a:sym typeface="Arial"/>
            </a:endParaRPr>
          </a:p>
          <a:p>
            <a:pPr algn="l"/>
            <a:r>
              <a:rPr lang="fr-FR" sz="7466" b="1" dirty="0">
                <a:latin typeface="72 Light" panose="020B0303030000000003" pitchFamily="34" charset="0"/>
                <a:cs typeface="72 Light" panose="020B0303030000000003" pitchFamily="34" charset="0"/>
                <a:sym typeface="Arial"/>
              </a:rPr>
              <a:t>FOCUS: Tsunami Hazard and Risk/Services /Product </a:t>
            </a:r>
          </a:p>
          <a:p>
            <a:pPr algn="l"/>
            <a:r>
              <a:rPr lang="fr-FR" sz="7466" b="1" dirty="0">
                <a:latin typeface="72 Light" panose="020B0303030000000003" pitchFamily="34" charset="0"/>
                <a:cs typeface="72 Light" panose="020B0303030000000003" pitchFamily="34" charset="0"/>
                <a:sym typeface="Arial"/>
              </a:rPr>
              <a:t>Challenge: </a:t>
            </a:r>
            <a:r>
              <a:rPr lang="fr-FR" sz="7466" dirty="0">
                <a:latin typeface="72 Light" panose="020B0303030000000003" pitchFamily="34" charset="0"/>
                <a:cs typeface="72 Light" panose="020B0303030000000003" pitchFamily="34" charset="0"/>
                <a:sym typeface="Arial"/>
              </a:rPr>
              <a:t>Coastal Resilience</a:t>
            </a:r>
            <a:r>
              <a:rPr lang="fr-FR" sz="7466" b="1" dirty="0">
                <a:latin typeface="72 Light" panose="020B0303030000000003" pitchFamily="34" charset="0"/>
                <a:cs typeface="72 Light" panose="020B0303030000000003" pitchFamily="34" charset="0"/>
                <a:sym typeface="Arial"/>
              </a:rPr>
              <a:t>	</a:t>
            </a:r>
          </a:p>
          <a:p>
            <a:pPr algn="l"/>
            <a:r>
              <a:rPr lang="fr-FR" sz="7200" b="1" dirty="0">
                <a:latin typeface="72 Light" panose="020B0303030000000003" pitchFamily="34" charset="0"/>
                <a:cs typeface="72 Light" panose="020B0303030000000003" pitchFamily="34" charset="0"/>
                <a:sym typeface="Arial"/>
              </a:rPr>
              <a:t>Institution:</a:t>
            </a:r>
            <a:r>
              <a:rPr lang="en-US" sz="7200" b="0" i="0" u="none" strike="noStrike" baseline="0" dirty="0">
                <a:solidFill>
                  <a:srgbClr val="323D48"/>
                </a:solidFill>
                <a:latin typeface="72 Light" panose="020B0303030000000003" pitchFamily="34" charset="0"/>
                <a:cs typeface="72 Light" panose="020B0303030000000003" pitchFamily="34" charset="0"/>
              </a:rPr>
              <a:t>Universität Hamburg, Dept. of Mathematics, Hamburg, Germany</a:t>
            </a:r>
            <a:br>
              <a:rPr lang="fr-FR" sz="7200" b="1" dirty="0">
                <a:solidFill>
                  <a:srgbClr val="323D48"/>
                </a:solidFill>
                <a:latin typeface="72 Light" panose="020B0303030000000003" pitchFamily="34" charset="0"/>
                <a:cs typeface="72 Light" panose="020B0303030000000003" pitchFamily="34" charset="0"/>
                <a:sym typeface="Arial"/>
              </a:rPr>
            </a:br>
            <a:r>
              <a:rPr lang="en-US" sz="7466" b="1" dirty="0">
                <a:latin typeface="72 Light" panose="020B0303030000000003" pitchFamily="34" charset="0"/>
                <a:cs typeface="72 Light" panose="020B0303030000000003" pitchFamily="34" charset="0"/>
                <a:sym typeface="Arial"/>
              </a:rPr>
              <a:t>Host: </a:t>
            </a:r>
            <a:r>
              <a:rPr lang="en-US" sz="7200" b="1" dirty="0">
                <a:latin typeface="72 Light" panose="020B0303030000000003" pitchFamily="34" charset="0"/>
                <a:cs typeface="72 Light" panose="020B0303030000000003" pitchFamily="34" charset="0"/>
                <a:sym typeface="Arial"/>
              </a:rPr>
              <a:t>ODTP</a:t>
            </a:r>
          </a:p>
          <a:p>
            <a:pPr marL="0" indent="-304792" defTabSz="1219170">
              <a:spcBef>
                <a:spcPts val="0"/>
              </a:spcBef>
              <a:buClr>
                <a:srgbClr val="000000"/>
              </a:buClr>
            </a:pPr>
            <a:r>
              <a:rPr lang="en-US" sz="7466" b="1" dirty="0">
                <a:latin typeface="72 Light" panose="020B0303030000000003" pitchFamily="34" charset="0"/>
                <a:cs typeface="72 Light" panose="020B0303030000000003" pitchFamily="34" charset="0"/>
                <a:sym typeface="Arial"/>
              </a:rPr>
              <a:t>Lead</a:t>
            </a:r>
            <a:r>
              <a:rPr lang="en-US" sz="7466" dirty="0">
                <a:latin typeface="72 Light" panose="020B0303030000000003" pitchFamily="34" charset="0"/>
                <a:cs typeface="72 Light" panose="020B0303030000000003" pitchFamily="34" charset="0"/>
                <a:sym typeface="Arial"/>
              </a:rPr>
              <a:t>: </a:t>
            </a:r>
            <a:r>
              <a:rPr lang="en-US" sz="7200" i="0" u="none" strike="noStrike" baseline="0" dirty="0">
                <a:solidFill>
                  <a:srgbClr val="323D48"/>
                </a:solidFill>
                <a:latin typeface="72 Light" panose="020B0303030000000003" pitchFamily="34" charset="0"/>
                <a:cs typeface="72 Light" panose="020B0303030000000003" pitchFamily="34" charset="0"/>
              </a:rPr>
              <a:t>Jörn</a:t>
            </a:r>
            <a:r>
              <a:rPr lang="en-US" sz="7200" dirty="0">
                <a:solidFill>
                  <a:srgbClr val="323D48"/>
                </a:solidFill>
                <a:latin typeface="72 Light" panose="020B0303030000000003" pitchFamily="34" charset="0"/>
                <a:cs typeface="72 Light" panose="020B0303030000000003" pitchFamily="34" charset="0"/>
              </a:rPr>
              <a:t> </a:t>
            </a:r>
            <a:r>
              <a:rPr lang="en-US" sz="7200" i="0" u="none" strike="noStrike" baseline="0" dirty="0">
                <a:solidFill>
                  <a:srgbClr val="323D48"/>
                </a:solidFill>
                <a:latin typeface="72 Light" panose="020B0303030000000003" pitchFamily="34" charset="0"/>
                <a:cs typeface="72 Light" panose="020B0303030000000003" pitchFamily="34" charset="0"/>
              </a:rPr>
              <a:t>Behrens</a:t>
            </a:r>
            <a:endParaRPr lang="en-US" sz="7466" b="1" dirty="0">
              <a:latin typeface="72 Light" panose="020B0303030000000003" pitchFamily="34" charset="0"/>
              <a:cs typeface="72 Light" panose="020B0303030000000003" pitchFamily="34" charset="0"/>
              <a:sym typeface="Arial"/>
            </a:endParaRPr>
          </a:p>
          <a:p>
            <a:pPr marL="0" indent="-304792" defTabSz="1219170">
              <a:spcBef>
                <a:spcPts val="0"/>
              </a:spcBef>
              <a:buClr>
                <a:srgbClr val="000000"/>
              </a:buClr>
            </a:pPr>
            <a:r>
              <a:rPr lang="fr-FR" sz="7466" b="1" dirty="0">
                <a:latin typeface="72 Light" panose="020B0303030000000003" pitchFamily="34" charset="0"/>
                <a:cs typeface="72 Light" panose="020B0303030000000003" pitchFamily="34" charset="0"/>
                <a:sym typeface="Arial"/>
              </a:rPr>
              <a:t>Country</a:t>
            </a:r>
            <a:r>
              <a:rPr lang="fr-FR" sz="7466" dirty="0">
                <a:latin typeface="72 Light" panose="020B0303030000000003" pitchFamily="34" charset="0"/>
                <a:cs typeface="72 Light" panose="020B0303030000000003" pitchFamily="34" charset="0"/>
                <a:sym typeface="Arial"/>
              </a:rPr>
              <a:t>: Germany </a:t>
            </a:r>
          </a:p>
          <a:p>
            <a:pPr algn="l"/>
            <a:r>
              <a:rPr lang="fr-FR" sz="7466" b="1" dirty="0">
                <a:latin typeface="72 Light" panose="020B0303030000000003" pitchFamily="34" charset="0"/>
                <a:cs typeface="72 Light" panose="020B0303030000000003" pitchFamily="34" charset="0"/>
                <a:sym typeface="Arial"/>
              </a:rPr>
              <a:t>Budget</a:t>
            </a:r>
            <a:r>
              <a:rPr lang="fr-FR" sz="7466" dirty="0">
                <a:latin typeface="72 Light" panose="020B0303030000000003" pitchFamily="34" charset="0"/>
                <a:cs typeface="72 Light" panose="020B0303030000000003" pitchFamily="34" charset="0"/>
                <a:sym typeface="Arial"/>
              </a:rPr>
              <a:t>: </a:t>
            </a:r>
            <a:r>
              <a:rPr lang="en-US" sz="7200" b="0" i="0" u="none" strike="noStrike" baseline="0" dirty="0">
                <a:solidFill>
                  <a:srgbClr val="323D48"/>
                </a:solidFill>
                <a:latin typeface="72 Light" panose="020B0303030000000003" pitchFamily="34" charset="0"/>
                <a:cs typeface="72 Light" panose="020B0303030000000003" pitchFamily="34" charset="0"/>
              </a:rPr>
              <a:t>500000 Euros</a:t>
            </a:r>
            <a:endParaRPr lang="fr-FR" sz="7200" dirty="0">
              <a:latin typeface="72 Light" panose="020B0303030000000003" pitchFamily="34" charset="0"/>
              <a:cs typeface="72 Light" panose="020B0303030000000003" pitchFamily="34" charset="0"/>
              <a:sym typeface="Arial"/>
            </a:endParaRPr>
          </a:p>
          <a:p>
            <a:pPr algn="l"/>
            <a:r>
              <a:rPr lang="fr-FR" sz="7466" b="1" dirty="0">
                <a:latin typeface="72 Light" panose="020B0303030000000003" pitchFamily="34" charset="0"/>
                <a:cs typeface="72 Light" panose="020B0303030000000003" pitchFamily="34" charset="0"/>
                <a:sym typeface="Arial"/>
              </a:rPr>
              <a:t>Summary:</a:t>
            </a:r>
            <a:endParaRPr lang="en-US" sz="1800" b="0" i="0" u="none" strike="noStrike" baseline="0" dirty="0">
              <a:latin typeface="Liberation Sans"/>
            </a:endParaRPr>
          </a:p>
          <a:p>
            <a:pPr algn="just"/>
            <a:r>
              <a:rPr lang="en-US" sz="6400" i="0" u="none" strike="noStrike" baseline="0" dirty="0">
                <a:solidFill>
                  <a:srgbClr val="323D48"/>
                </a:solidFill>
                <a:latin typeface="72 Light" panose="020B0303030000000003" pitchFamily="34" charset="0"/>
                <a:cs typeface="72 Light" panose="020B0303030000000003" pitchFamily="34" charset="0"/>
              </a:rPr>
              <a:t>GTM aims to establish a global tsunami community and consolidate a competence </a:t>
            </a:r>
            <a:r>
              <a:rPr lang="en-US" sz="6400" i="0" u="none" strike="noStrike" baseline="0" dirty="0" err="1">
                <a:solidFill>
                  <a:srgbClr val="323D48"/>
                </a:solidFill>
                <a:latin typeface="72 Light" panose="020B0303030000000003" pitchFamily="34" charset="0"/>
                <a:cs typeface="72 Light" panose="020B0303030000000003" pitchFamily="34" charset="0"/>
              </a:rPr>
              <a:t>centre</a:t>
            </a:r>
            <a:r>
              <a:rPr lang="en-US" sz="6400" i="0" u="none" strike="noStrike" baseline="0" dirty="0">
                <a:solidFill>
                  <a:srgbClr val="323D48"/>
                </a:solidFill>
                <a:latin typeface="72 Light" panose="020B0303030000000003" pitchFamily="34" charset="0"/>
                <a:cs typeface="72 Light" panose="020B0303030000000003" pitchFamily="34" charset="0"/>
              </a:rPr>
              <a:t> for tsunami hazard and risk. This will be achieved through the establishment of curated pools of experts, a commitment to training the next generation of experts, and the promotion of state-of-the-art scientific developments. GTM will provide services and products related to tsunami hazard and risk, develop reference models and maps, improve and develop analysis methods, tools and good practices with a focus on probabilistic methods. GTM members will collaborate with users of tsunami hazard and risk products to ensure relevance and proper dissemination of results with the objective of communicating uncertainty transparently. GTM’s contribution to risk management, reduction and education will be in line with the SFDRR 2015-2030 and SDGs. GTM will contribute to multi-hazard and risk assessment through high-level harmonization through interaction with organizations covering other natural hazards</a:t>
            </a:r>
            <a:endParaRPr lang="fr-FR" sz="6400" dirty="0">
              <a:latin typeface="72 Light" panose="020B0303030000000003" pitchFamily="34" charset="0"/>
              <a:cs typeface="72 Light" panose="020B0303030000000003" pitchFamily="34" charset="0"/>
              <a:sym typeface="Arial"/>
            </a:endParaRPr>
          </a:p>
          <a:p>
            <a:pPr algn="l"/>
            <a:r>
              <a:rPr lang="fr-FR" sz="7466" b="1" dirty="0">
                <a:latin typeface="72 Light" panose="020B0303030000000003" pitchFamily="34" charset="0"/>
                <a:cs typeface="72 Light" panose="020B0303030000000003" pitchFamily="34" charset="0"/>
                <a:sym typeface="Arial"/>
              </a:rPr>
              <a:t>Start and End: </a:t>
            </a:r>
            <a:r>
              <a:rPr lang="en-US" sz="7200" b="1" i="0" u="none" strike="noStrike" baseline="0" dirty="0">
                <a:solidFill>
                  <a:srgbClr val="323D48"/>
                </a:solidFill>
                <a:latin typeface="72 Light" panose="020B0303030000000003" pitchFamily="34" charset="0"/>
                <a:cs typeface="72 Light" panose="020B0303030000000003" pitchFamily="34" charset="0"/>
              </a:rPr>
              <a:t>01/04/2025- 31/12/2033</a:t>
            </a:r>
            <a:endParaRPr lang="fr-FR" sz="7466" b="1" dirty="0">
              <a:latin typeface="72 Light" panose="020B0303030000000003" pitchFamily="34" charset="0"/>
              <a:cs typeface="72 Light" panose="020B0303030000000003" pitchFamily="34" charset="0"/>
              <a:sym typeface="Arial"/>
            </a:endParaRPr>
          </a:p>
          <a:p>
            <a:pPr algn="l"/>
            <a:r>
              <a:rPr lang="fr-FR" sz="7466" b="1" dirty="0">
                <a:latin typeface="72 Light" panose="020B0303030000000003" pitchFamily="34" charset="0"/>
                <a:cs typeface="72 Light" panose="020B0303030000000003" pitchFamily="34" charset="0"/>
                <a:sym typeface="Arial"/>
              </a:rPr>
              <a:t>Basin</a:t>
            </a:r>
            <a:r>
              <a:rPr lang="fr-FR" sz="7466" dirty="0">
                <a:latin typeface="72 Light" panose="020B0303030000000003" pitchFamily="34" charset="0"/>
                <a:cs typeface="72 Light" panose="020B0303030000000003" pitchFamily="34" charset="0"/>
                <a:sym typeface="Arial"/>
              </a:rPr>
              <a:t>:</a:t>
            </a:r>
            <a:r>
              <a:rPr lang="en-US" sz="7466" dirty="0">
                <a:latin typeface="72 Light" panose="020B0303030000000003" pitchFamily="34" charset="0"/>
                <a:cs typeface="72 Light" panose="020B0303030000000003" pitchFamily="34" charset="0"/>
                <a:sym typeface="Arial"/>
              </a:rPr>
              <a:t>North Atlantic Ocean, South Atlantic Ocean, North Pacific Ocean, South Pacific </a:t>
            </a:r>
            <a:r>
              <a:rPr lang="en-US" sz="7466" dirty="0" err="1">
                <a:latin typeface="72 Light" panose="020B0303030000000003" pitchFamily="34" charset="0"/>
                <a:cs typeface="72 Light" panose="020B0303030000000003" pitchFamily="34" charset="0"/>
                <a:sym typeface="Arial"/>
              </a:rPr>
              <a:t>Ocean,Indian</a:t>
            </a:r>
            <a:r>
              <a:rPr lang="en-US" sz="7466" dirty="0">
                <a:latin typeface="72 Light" panose="020B0303030000000003" pitchFamily="34" charset="0"/>
                <a:cs typeface="72 Light" panose="020B0303030000000003" pitchFamily="34" charset="0"/>
                <a:sym typeface="Arial"/>
              </a:rPr>
              <a:t> Ocean, Southern Ocean, Mediterranean Sea,</a:t>
            </a:r>
            <a:endParaRPr lang="fr-FR" sz="8533"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endParaRPr lang="fr-FR" sz="3733" dirty="0">
              <a:solidFill>
                <a:srgbClr val="FFFFFF"/>
              </a:solidFill>
              <a:latin typeface="Calibri" panose="020F0502020204030204"/>
              <a:sym typeface="Arial"/>
            </a:endParaRPr>
          </a:p>
        </p:txBody>
      </p:sp>
    </p:spTree>
    <p:extLst>
      <p:ext uri="{BB962C8B-B14F-4D97-AF65-F5344CB8AC3E}">
        <p14:creationId xmlns:p14="http://schemas.microsoft.com/office/powerpoint/2010/main" val="30097308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364">
          <a:extLst>
            <a:ext uri="{FF2B5EF4-FFF2-40B4-BE49-F238E27FC236}">
              <a16:creationId xmlns:a16="http://schemas.microsoft.com/office/drawing/2014/main" id="{4CD27EB3-EF2D-E45D-5B46-64CFAA205886}"/>
            </a:ext>
          </a:extLst>
        </p:cNvPr>
        <p:cNvGrpSpPr/>
        <p:nvPr/>
      </p:nvGrpSpPr>
      <p:grpSpPr>
        <a:xfrm>
          <a:off x="0" y="0"/>
          <a:ext cx="0" cy="0"/>
          <a:chOff x="0" y="0"/>
          <a:chExt cx="0" cy="0"/>
        </a:xfrm>
      </p:grpSpPr>
      <p:grpSp>
        <p:nvGrpSpPr>
          <p:cNvPr id="1367" name="Google Shape;1367;p35">
            <a:extLst>
              <a:ext uri="{FF2B5EF4-FFF2-40B4-BE49-F238E27FC236}">
                <a16:creationId xmlns:a16="http://schemas.microsoft.com/office/drawing/2014/main" id="{2D771138-5F9C-D533-2D0E-E1AA7404ACBB}"/>
              </a:ext>
            </a:extLst>
          </p:cNvPr>
          <p:cNvGrpSpPr/>
          <p:nvPr/>
        </p:nvGrpSpPr>
        <p:grpSpPr>
          <a:xfrm>
            <a:off x="-8" y="-7"/>
            <a:ext cx="5497376" cy="6372237"/>
            <a:chOff x="-6" y="-5"/>
            <a:chExt cx="4123032" cy="4779178"/>
          </a:xfrm>
        </p:grpSpPr>
        <p:grpSp>
          <p:nvGrpSpPr>
            <p:cNvPr id="1368" name="Google Shape;1368;p35">
              <a:extLst>
                <a:ext uri="{FF2B5EF4-FFF2-40B4-BE49-F238E27FC236}">
                  <a16:creationId xmlns:a16="http://schemas.microsoft.com/office/drawing/2014/main" id="{A7DFB47A-4348-8BF1-B968-5B6557701FF7}"/>
                </a:ext>
              </a:extLst>
            </p:cNvPr>
            <p:cNvGrpSpPr/>
            <p:nvPr/>
          </p:nvGrpSpPr>
          <p:grpSpPr>
            <a:xfrm>
              <a:off x="-6" y="-5"/>
              <a:ext cx="4123032" cy="4779178"/>
              <a:chOff x="-6" y="-5"/>
              <a:chExt cx="4123032" cy="4779178"/>
            </a:xfrm>
          </p:grpSpPr>
          <p:grpSp>
            <p:nvGrpSpPr>
              <p:cNvPr id="1369" name="Google Shape;1369;p35">
                <a:extLst>
                  <a:ext uri="{FF2B5EF4-FFF2-40B4-BE49-F238E27FC236}">
                    <a16:creationId xmlns:a16="http://schemas.microsoft.com/office/drawing/2014/main" id="{F6E87C13-001B-89B2-8BE9-D0B08F326FCA}"/>
                  </a:ext>
                </a:extLst>
              </p:cNvPr>
              <p:cNvGrpSpPr/>
              <p:nvPr/>
            </p:nvGrpSpPr>
            <p:grpSpPr>
              <a:xfrm>
                <a:off x="-6" y="-5"/>
                <a:ext cx="4123032" cy="4779178"/>
                <a:chOff x="4676125" y="459400"/>
                <a:chExt cx="1013628" cy="1174938"/>
              </a:xfrm>
            </p:grpSpPr>
            <p:sp>
              <p:nvSpPr>
                <p:cNvPr id="1370" name="Google Shape;1370;p35">
                  <a:extLst>
                    <a:ext uri="{FF2B5EF4-FFF2-40B4-BE49-F238E27FC236}">
                      <a16:creationId xmlns:a16="http://schemas.microsoft.com/office/drawing/2014/main" id="{9A63B000-EB97-E688-2D37-CF90B42159EC}"/>
                    </a:ext>
                  </a:extLst>
                </p:cNvPr>
                <p:cNvSpPr/>
                <p:nvPr/>
              </p:nvSpPr>
              <p:spPr>
                <a:xfrm>
                  <a:off x="4806850" y="710850"/>
                  <a:ext cx="238325" cy="156950"/>
                </a:xfrm>
                <a:custGeom>
                  <a:avLst/>
                  <a:gdLst/>
                  <a:ahLst/>
                  <a:cxnLst/>
                  <a:rect l="l" t="t" r="r" b="b"/>
                  <a:pathLst>
                    <a:path w="9533" h="6278" extrusionOk="0">
                      <a:moveTo>
                        <a:pt x="1225" y="0"/>
                      </a:moveTo>
                      <a:cubicBezTo>
                        <a:pt x="1040" y="0"/>
                        <a:pt x="1145" y="1356"/>
                        <a:pt x="1145" y="1356"/>
                      </a:cubicBezTo>
                      <a:cubicBezTo>
                        <a:pt x="1020" y="1538"/>
                        <a:pt x="104" y="1550"/>
                        <a:pt x="29" y="1789"/>
                      </a:cubicBezTo>
                      <a:cubicBezTo>
                        <a:pt x="0" y="1881"/>
                        <a:pt x="97" y="1905"/>
                        <a:pt x="283" y="1905"/>
                      </a:cubicBezTo>
                      <a:cubicBezTo>
                        <a:pt x="485" y="1905"/>
                        <a:pt x="792" y="1876"/>
                        <a:pt x="1154" y="1876"/>
                      </a:cubicBezTo>
                      <a:cubicBezTo>
                        <a:pt x="1324" y="1876"/>
                        <a:pt x="1507" y="1883"/>
                        <a:pt x="1697" y="1902"/>
                      </a:cubicBezTo>
                      <a:cubicBezTo>
                        <a:pt x="2657" y="1997"/>
                        <a:pt x="3865" y="3873"/>
                        <a:pt x="3847" y="4028"/>
                      </a:cubicBezTo>
                      <a:cubicBezTo>
                        <a:pt x="3828" y="4183"/>
                        <a:pt x="3092" y="4279"/>
                        <a:pt x="3048" y="4310"/>
                      </a:cubicBezTo>
                      <a:cubicBezTo>
                        <a:pt x="3007" y="4337"/>
                        <a:pt x="3652" y="4598"/>
                        <a:pt x="4220" y="4598"/>
                      </a:cubicBezTo>
                      <a:cubicBezTo>
                        <a:pt x="4283" y="4598"/>
                        <a:pt x="4346" y="4595"/>
                        <a:pt x="4406" y="4587"/>
                      </a:cubicBezTo>
                      <a:cubicBezTo>
                        <a:pt x="4480" y="4578"/>
                        <a:pt x="4548" y="4575"/>
                        <a:pt x="4611" y="4575"/>
                      </a:cubicBezTo>
                      <a:cubicBezTo>
                        <a:pt x="5059" y="4575"/>
                        <a:pt x="5231" y="4776"/>
                        <a:pt x="5231" y="4776"/>
                      </a:cubicBezTo>
                      <a:cubicBezTo>
                        <a:pt x="6178" y="5716"/>
                        <a:pt x="8504" y="6278"/>
                        <a:pt x="9126" y="6278"/>
                      </a:cubicBezTo>
                      <a:cubicBezTo>
                        <a:pt x="9189" y="6278"/>
                        <a:pt x="9234" y="6272"/>
                        <a:pt x="9259" y="6260"/>
                      </a:cubicBezTo>
                      <a:cubicBezTo>
                        <a:pt x="9533" y="6134"/>
                        <a:pt x="8846" y="4966"/>
                        <a:pt x="8299" y="4296"/>
                      </a:cubicBezTo>
                      <a:cubicBezTo>
                        <a:pt x="7755" y="3627"/>
                        <a:pt x="5386" y="2521"/>
                        <a:pt x="4406" y="2281"/>
                      </a:cubicBezTo>
                      <a:cubicBezTo>
                        <a:pt x="3427" y="2039"/>
                        <a:pt x="2905" y="2081"/>
                        <a:pt x="2245" y="1614"/>
                      </a:cubicBezTo>
                      <a:cubicBezTo>
                        <a:pt x="1584" y="1148"/>
                        <a:pt x="1436" y="59"/>
                        <a:pt x="1236" y="2"/>
                      </a:cubicBezTo>
                      <a:cubicBezTo>
                        <a:pt x="1232" y="1"/>
                        <a:pt x="1229" y="0"/>
                        <a:pt x="122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1" name="Google Shape;1371;p35">
                  <a:extLst>
                    <a:ext uri="{FF2B5EF4-FFF2-40B4-BE49-F238E27FC236}">
                      <a16:creationId xmlns:a16="http://schemas.microsoft.com/office/drawing/2014/main" id="{AC8E6560-17BE-D1E6-442C-D5F708C64873}"/>
                    </a:ext>
                  </a:extLst>
                </p:cNvPr>
                <p:cNvSpPr/>
                <p:nvPr/>
              </p:nvSpPr>
              <p:spPr>
                <a:xfrm>
                  <a:off x="5179850" y="617275"/>
                  <a:ext cx="54300" cy="179425"/>
                </a:xfrm>
                <a:custGeom>
                  <a:avLst/>
                  <a:gdLst/>
                  <a:ahLst/>
                  <a:cxnLst/>
                  <a:rect l="l" t="t" r="r" b="b"/>
                  <a:pathLst>
                    <a:path w="2172" h="7177" extrusionOk="0">
                      <a:moveTo>
                        <a:pt x="452" y="1"/>
                      </a:moveTo>
                      <a:cubicBezTo>
                        <a:pt x="445" y="1"/>
                        <a:pt x="438" y="1"/>
                        <a:pt x="431" y="3"/>
                      </a:cubicBezTo>
                      <a:cubicBezTo>
                        <a:pt x="261" y="45"/>
                        <a:pt x="683" y="433"/>
                        <a:pt x="978" y="1042"/>
                      </a:cubicBezTo>
                      <a:cubicBezTo>
                        <a:pt x="1273" y="1651"/>
                        <a:pt x="595" y="3063"/>
                        <a:pt x="496" y="3109"/>
                      </a:cubicBezTo>
                      <a:cubicBezTo>
                        <a:pt x="491" y="3111"/>
                        <a:pt x="485" y="3112"/>
                        <a:pt x="478" y="3112"/>
                      </a:cubicBezTo>
                      <a:cubicBezTo>
                        <a:pt x="362" y="3112"/>
                        <a:pt x="67" y="2749"/>
                        <a:pt x="34" y="2733"/>
                      </a:cubicBezTo>
                      <a:cubicBezTo>
                        <a:pt x="34" y="2733"/>
                        <a:pt x="33" y="2733"/>
                        <a:pt x="33" y="2733"/>
                      </a:cubicBezTo>
                      <a:lnTo>
                        <a:pt x="33" y="2733"/>
                      </a:lnTo>
                      <a:cubicBezTo>
                        <a:pt x="1" y="2733"/>
                        <a:pt x="105" y="3319"/>
                        <a:pt x="367" y="3649"/>
                      </a:cubicBezTo>
                      <a:cubicBezTo>
                        <a:pt x="631" y="3982"/>
                        <a:pt x="558" y="4211"/>
                        <a:pt x="558" y="4211"/>
                      </a:cubicBezTo>
                      <a:cubicBezTo>
                        <a:pt x="321" y="5215"/>
                        <a:pt x="973" y="7048"/>
                        <a:pt x="1148" y="7165"/>
                      </a:cubicBezTo>
                      <a:cubicBezTo>
                        <a:pt x="1160" y="7173"/>
                        <a:pt x="1172" y="7176"/>
                        <a:pt x="1185" y="7176"/>
                      </a:cubicBezTo>
                      <a:cubicBezTo>
                        <a:pt x="1380" y="7176"/>
                        <a:pt x="1784" y="6405"/>
                        <a:pt x="1971" y="5870"/>
                      </a:cubicBezTo>
                      <a:cubicBezTo>
                        <a:pt x="2171" y="5298"/>
                        <a:pt x="1962" y="3475"/>
                        <a:pt x="1746" y="2802"/>
                      </a:cubicBezTo>
                      <a:cubicBezTo>
                        <a:pt x="1531" y="2127"/>
                        <a:pt x="1314" y="1831"/>
                        <a:pt x="1350" y="1264"/>
                      </a:cubicBezTo>
                      <a:cubicBezTo>
                        <a:pt x="1387" y="698"/>
                        <a:pt x="1984" y="209"/>
                        <a:pt x="1943" y="69"/>
                      </a:cubicBezTo>
                      <a:cubicBezTo>
                        <a:pt x="1939" y="53"/>
                        <a:pt x="1926" y="47"/>
                        <a:pt x="1906" y="47"/>
                      </a:cubicBezTo>
                      <a:cubicBezTo>
                        <a:pt x="1740" y="47"/>
                        <a:pt x="1101" y="511"/>
                        <a:pt x="1101" y="511"/>
                      </a:cubicBezTo>
                      <a:cubicBezTo>
                        <a:pt x="952" y="504"/>
                        <a:pt x="628" y="1"/>
                        <a:pt x="45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2" name="Google Shape;1372;p35">
                  <a:extLst>
                    <a:ext uri="{FF2B5EF4-FFF2-40B4-BE49-F238E27FC236}">
                      <a16:creationId xmlns:a16="http://schemas.microsoft.com/office/drawing/2014/main" id="{24B21B6E-0D83-F4EB-49D4-1D08D78AC73D}"/>
                    </a:ext>
                  </a:extLst>
                </p:cNvPr>
                <p:cNvSpPr/>
                <p:nvPr/>
              </p:nvSpPr>
              <p:spPr>
                <a:xfrm rot="-2216594">
                  <a:off x="5309872" y="1219653"/>
                  <a:ext cx="41798" cy="138145"/>
                </a:xfrm>
                <a:custGeom>
                  <a:avLst/>
                  <a:gdLst/>
                  <a:ahLst/>
                  <a:cxnLst/>
                  <a:rect l="l" t="t" r="r" b="b"/>
                  <a:pathLst>
                    <a:path w="1672" h="5526" extrusionOk="0">
                      <a:moveTo>
                        <a:pt x="347" y="1"/>
                      </a:moveTo>
                      <a:cubicBezTo>
                        <a:pt x="342" y="1"/>
                        <a:pt x="337" y="2"/>
                        <a:pt x="332" y="3"/>
                      </a:cubicBezTo>
                      <a:cubicBezTo>
                        <a:pt x="200" y="35"/>
                        <a:pt x="525" y="333"/>
                        <a:pt x="753" y="803"/>
                      </a:cubicBezTo>
                      <a:cubicBezTo>
                        <a:pt x="979" y="1272"/>
                        <a:pt x="458" y="2358"/>
                        <a:pt x="381" y="2394"/>
                      </a:cubicBezTo>
                      <a:cubicBezTo>
                        <a:pt x="377" y="2396"/>
                        <a:pt x="373" y="2397"/>
                        <a:pt x="368" y="2397"/>
                      </a:cubicBezTo>
                      <a:cubicBezTo>
                        <a:pt x="278" y="2397"/>
                        <a:pt x="50" y="2116"/>
                        <a:pt x="25" y="2105"/>
                      </a:cubicBezTo>
                      <a:cubicBezTo>
                        <a:pt x="24" y="2105"/>
                        <a:pt x="24" y="2105"/>
                        <a:pt x="24" y="2105"/>
                      </a:cubicBezTo>
                      <a:lnTo>
                        <a:pt x="24" y="2105"/>
                      </a:lnTo>
                      <a:cubicBezTo>
                        <a:pt x="1" y="2105"/>
                        <a:pt x="81" y="2556"/>
                        <a:pt x="282" y="2809"/>
                      </a:cubicBezTo>
                      <a:cubicBezTo>
                        <a:pt x="485" y="3066"/>
                        <a:pt x="428" y="3242"/>
                        <a:pt x="428" y="3242"/>
                      </a:cubicBezTo>
                      <a:cubicBezTo>
                        <a:pt x="246" y="4015"/>
                        <a:pt x="748" y="5427"/>
                        <a:pt x="884" y="5517"/>
                      </a:cubicBezTo>
                      <a:cubicBezTo>
                        <a:pt x="893" y="5523"/>
                        <a:pt x="902" y="5525"/>
                        <a:pt x="912" y="5525"/>
                      </a:cubicBezTo>
                      <a:cubicBezTo>
                        <a:pt x="1062" y="5525"/>
                        <a:pt x="1373" y="4932"/>
                        <a:pt x="1517" y="4520"/>
                      </a:cubicBezTo>
                      <a:cubicBezTo>
                        <a:pt x="1671" y="4079"/>
                        <a:pt x="1510" y="2676"/>
                        <a:pt x="1343" y="2156"/>
                      </a:cubicBezTo>
                      <a:cubicBezTo>
                        <a:pt x="1177" y="1637"/>
                        <a:pt x="1010" y="1410"/>
                        <a:pt x="1039" y="974"/>
                      </a:cubicBezTo>
                      <a:cubicBezTo>
                        <a:pt x="1067" y="538"/>
                        <a:pt x="1527" y="161"/>
                        <a:pt x="1496" y="52"/>
                      </a:cubicBezTo>
                      <a:cubicBezTo>
                        <a:pt x="1492" y="41"/>
                        <a:pt x="1483" y="36"/>
                        <a:pt x="1467" y="36"/>
                      </a:cubicBezTo>
                      <a:cubicBezTo>
                        <a:pt x="1341" y="36"/>
                        <a:pt x="847" y="394"/>
                        <a:pt x="847" y="394"/>
                      </a:cubicBezTo>
                      <a:cubicBezTo>
                        <a:pt x="732" y="388"/>
                        <a:pt x="483" y="1"/>
                        <a:pt x="34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3" name="Google Shape;1373;p35">
                  <a:extLst>
                    <a:ext uri="{FF2B5EF4-FFF2-40B4-BE49-F238E27FC236}">
                      <a16:creationId xmlns:a16="http://schemas.microsoft.com/office/drawing/2014/main" id="{812B9629-DA2E-193C-62A5-B1A01E2EA279}"/>
                    </a:ext>
                  </a:extLst>
                </p:cNvPr>
                <p:cNvSpPr/>
                <p:nvPr/>
              </p:nvSpPr>
              <p:spPr>
                <a:xfrm rot="-3337597">
                  <a:off x="5215815" y="1380949"/>
                  <a:ext cx="41801" cy="138129"/>
                </a:xfrm>
                <a:custGeom>
                  <a:avLst/>
                  <a:gdLst/>
                  <a:ahLst/>
                  <a:cxnLst/>
                  <a:rect l="l" t="t" r="r" b="b"/>
                  <a:pathLst>
                    <a:path w="1672" h="5525" extrusionOk="0">
                      <a:moveTo>
                        <a:pt x="346" y="0"/>
                      </a:moveTo>
                      <a:cubicBezTo>
                        <a:pt x="341" y="0"/>
                        <a:pt x="336" y="1"/>
                        <a:pt x="331" y="2"/>
                      </a:cubicBezTo>
                      <a:cubicBezTo>
                        <a:pt x="200" y="35"/>
                        <a:pt x="524" y="334"/>
                        <a:pt x="752" y="802"/>
                      </a:cubicBezTo>
                      <a:cubicBezTo>
                        <a:pt x="979" y="1271"/>
                        <a:pt x="458" y="2357"/>
                        <a:pt x="381" y="2393"/>
                      </a:cubicBezTo>
                      <a:cubicBezTo>
                        <a:pt x="377" y="2395"/>
                        <a:pt x="372" y="2396"/>
                        <a:pt x="367" y="2396"/>
                      </a:cubicBezTo>
                      <a:cubicBezTo>
                        <a:pt x="277" y="2396"/>
                        <a:pt x="50" y="2116"/>
                        <a:pt x="24" y="2105"/>
                      </a:cubicBezTo>
                      <a:cubicBezTo>
                        <a:pt x="24" y="2105"/>
                        <a:pt x="24" y="2104"/>
                        <a:pt x="23" y="2104"/>
                      </a:cubicBezTo>
                      <a:lnTo>
                        <a:pt x="23" y="2104"/>
                      </a:lnTo>
                      <a:cubicBezTo>
                        <a:pt x="0" y="2104"/>
                        <a:pt x="80" y="2556"/>
                        <a:pt x="282" y="2809"/>
                      </a:cubicBezTo>
                      <a:cubicBezTo>
                        <a:pt x="485" y="3066"/>
                        <a:pt x="428" y="3241"/>
                        <a:pt x="428" y="3241"/>
                      </a:cubicBezTo>
                      <a:cubicBezTo>
                        <a:pt x="246" y="4015"/>
                        <a:pt x="747" y="5427"/>
                        <a:pt x="884" y="5516"/>
                      </a:cubicBezTo>
                      <a:cubicBezTo>
                        <a:pt x="892" y="5522"/>
                        <a:pt x="902" y="5525"/>
                        <a:pt x="912" y="5525"/>
                      </a:cubicBezTo>
                      <a:cubicBezTo>
                        <a:pt x="1062" y="5525"/>
                        <a:pt x="1373" y="4932"/>
                        <a:pt x="1516" y="4519"/>
                      </a:cubicBezTo>
                      <a:cubicBezTo>
                        <a:pt x="1671" y="4080"/>
                        <a:pt x="1510" y="2675"/>
                        <a:pt x="1343" y="2157"/>
                      </a:cubicBezTo>
                      <a:cubicBezTo>
                        <a:pt x="1177" y="1638"/>
                        <a:pt x="1010" y="1410"/>
                        <a:pt x="1038" y="973"/>
                      </a:cubicBezTo>
                      <a:cubicBezTo>
                        <a:pt x="1067" y="537"/>
                        <a:pt x="1526" y="161"/>
                        <a:pt x="1495" y="53"/>
                      </a:cubicBezTo>
                      <a:cubicBezTo>
                        <a:pt x="1492" y="41"/>
                        <a:pt x="1482" y="36"/>
                        <a:pt x="1467" y="36"/>
                      </a:cubicBezTo>
                      <a:cubicBezTo>
                        <a:pt x="1340" y="36"/>
                        <a:pt x="846" y="393"/>
                        <a:pt x="846" y="393"/>
                      </a:cubicBezTo>
                      <a:cubicBezTo>
                        <a:pt x="732" y="387"/>
                        <a:pt x="482" y="0"/>
                        <a:pt x="34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4" name="Google Shape;1374;p35">
                  <a:extLst>
                    <a:ext uri="{FF2B5EF4-FFF2-40B4-BE49-F238E27FC236}">
                      <a16:creationId xmlns:a16="http://schemas.microsoft.com/office/drawing/2014/main" id="{EA1997E6-24AD-E5AC-027A-9597F2568027}"/>
                    </a:ext>
                  </a:extLst>
                </p:cNvPr>
                <p:cNvSpPr/>
                <p:nvPr/>
              </p:nvSpPr>
              <p:spPr>
                <a:xfrm>
                  <a:off x="4974352" y="1218625"/>
                  <a:ext cx="146000" cy="96100"/>
                </a:xfrm>
                <a:custGeom>
                  <a:avLst/>
                  <a:gdLst/>
                  <a:ahLst/>
                  <a:cxnLst/>
                  <a:rect l="l" t="t" r="r" b="b"/>
                  <a:pathLst>
                    <a:path w="5840" h="3844" extrusionOk="0">
                      <a:moveTo>
                        <a:pt x="751" y="0"/>
                      </a:moveTo>
                      <a:cubicBezTo>
                        <a:pt x="639" y="0"/>
                        <a:pt x="702" y="829"/>
                        <a:pt x="702" y="829"/>
                      </a:cubicBezTo>
                      <a:cubicBezTo>
                        <a:pt x="625" y="941"/>
                        <a:pt x="64" y="948"/>
                        <a:pt x="18" y="1094"/>
                      </a:cubicBezTo>
                      <a:cubicBezTo>
                        <a:pt x="1" y="1151"/>
                        <a:pt x="61" y="1166"/>
                        <a:pt x="175" y="1166"/>
                      </a:cubicBezTo>
                      <a:cubicBezTo>
                        <a:pt x="299" y="1166"/>
                        <a:pt x="487" y="1148"/>
                        <a:pt x="708" y="1148"/>
                      </a:cubicBezTo>
                      <a:cubicBezTo>
                        <a:pt x="813" y="1148"/>
                        <a:pt x="925" y="1152"/>
                        <a:pt x="1041" y="1164"/>
                      </a:cubicBezTo>
                      <a:cubicBezTo>
                        <a:pt x="1628" y="1222"/>
                        <a:pt x="2369" y="2371"/>
                        <a:pt x="2357" y="2467"/>
                      </a:cubicBezTo>
                      <a:cubicBezTo>
                        <a:pt x="2346" y="2561"/>
                        <a:pt x="1896" y="2620"/>
                        <a:pt x="1867" y="2639"/>
                      </a:cubicBezTo>
                      <a:cubicBezTo>
                        <a:pt x="1843" y="2655"/>
                        <a:pt x="2237" y="2815"/>
                        <a:pt x="2585" y="2815"/>
                      </a:cubicBezTo>
                      <a:cubicBezTo>
                        <a:pt x="2624" y="2815"/>
                        <a:pt x="2663" y="2813"/>
                        <a:pt x="2700" y="2808"/>
                      </a:cubicBezTo>
                      <a:cubicBezTo>
                        <a:pt x="2745" y="2803"/>
                        <a:pt x="2786" y="2801"/>
                        <a:pt x="2823" y="2801"/>
                      </a:cubicBezTo>
                      <a:cubicBezTo>
                        <a:pt x="3099" y="2801"/>
                        <a:pt x="3204" y="2923"/>
                        <a:pt x="3204" y="2923"/>
                      </a:cubicBezTo>
                      <a:cubicBezTo>
                        <a:pt x="3786" y="3501"/>
                        <a:pt x="5211" y="3844"/>
                        <a:pt x="5591" y="3844"/>
                      </a:cubicBezTo>
                      <a:cubicBezTo>
                        <a:pt x="5629" y="3844"/>
                        <a:pt x="5657" y="3841"/>
                        <a:pt x="5672" y="3834"/>
                      </a:cubicBezTo>
                      <a:cubicBezTo>
                        <a:pt x="5839" y="3757"/>
                        <a:pt x="5418" y="3041"/>
                        <a:pt x="5085" y="2631"/>
                      </a:cubicBezTo>
                      <a:cubicBezTo>
                        <a:pt x="4751" y="2220"/>
                        <a:pt x="3300" y="1543"/>
                        <a:pt x="2700" y="1395"/>
                      </a:cubicBezTo>
                      <a:cubicBezTo>
                        <a:pt x="2100" y="1248"/>
                        <a:pt x="1780" y="1274"/>
                        <a:pt x="1377" y="988"/>
                      </a:cubicBezTo>
                      <a:cubicBezTo>
                        <a:pt x="972" y="702"/>
                        <a:pt x="880" y="35"/>
                        <a:pt x="758" y="1"/>
                      </a:cubicBezTo>
                      <a:cubicBezTo>
                        <a:pt x="755" y="0"/>
                        <a:pt x="753" y="0"/>
                        <a:pt x="75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5" name="Google Shape;1375;p35">
                  <a:extLst>
                    <a:ext uri="{FF2B5EF4-FFF2-40B4-BE49-F238E27FC236}">
                      <a16:creationId xmlns:a16="http://schemas.microsoft.com/office/drawing/2014/main" id="{7AC95E30-EA7B-F96F-D7CE-9E008934E505}"/>
                    </a:ext>
                  </a:extLst>
                </p:cNvPr>
                <p:cNvSpPr/>
                <p:nvPr/>
              </p:nvSpPr>
              <p:spPr>
                <a:xfrm>
                  <a:off x="4974350" y="987975"/>
                  <a:ext cx="128975" cy="40825"/>
                </a:xfrm>
                <a:custGeom>
                  <a:avLst/>
                  <a:gdLst/>
                  <a:ahLst/>
                  <a:cxnLst/>
                  <a:rect l="l" t="t" r="r" b="b"/>
                  <a:pathLst>
                    <a:path w="5159" h="1633" extrusionOk="0">
                      <a:moveTo>
                        <a:pt x="230" y="1"/>
                      </a:moveTo>
                      <a:cubicBezTo>
                        <a:pt x="229" y="1"/>
                        <a:pt x="228" y="1"/>
                        <a:pt x="226" y="1"/>
                      </a:cubicBezTo>
                      <a:cubicBezTo>
                        <a:pt x="125" y="12"/>
                        <a:pt x="439" y="634"/>
                        <a:pt x="439" y="634"/>
                      </a:cubicBezTo>
                      <a:cubicBezTo>
                        <a:pt x="416" y="740"/>
                        <a:pt x="1" y="919"/>
                        <a:pt x="12" y="1041"/>
                      </a:cubicBezTo>
                      <a:cubicBezTo>
                        <a:pt x="14" y="1065"/>
                        <a:pt x="27" y="1075"/>
                        <a:pt x="49" y="1075"/>
                      </a:cubicBezTo>
                      <a:cubicBezTo>
                        <a:pt x="146" y="1075"/>
                        <a:pt x="424" y="889"/>
                        <a:pt x="793" y="779"/>
                      </a:cubicBezTo>
                      <a:cubicBezTo>
                        <a:pt x="838" y="765"/>
                        <a:pt x="886" y="759"/>
                        <a:pt x="938" y="759"/>
                      </a:cubicBezTo>
                      <a:cubicBezTo>
                        <a:pt x="1416" y="759"/>
                        <a:pt x="2153" y="1277"/>
                        <a:pt x="2172" y="1345"/>
                      </a:cubicBezTo>
                      <a:cubicBezTo>
                        <a:pt x="2193" y="1419"/>
                        <a:pt x="1876" y="1601"/>
                        <a:pt x="1861" y="1623"/>
                      </a:cubicBezTo>
                      <a:cubicBezTo>
                        <a:pt x="1857" y="1629"/>
                        <a:pt x="1884" y="1633"/>
                        <a:pt x="1930" y="1633"/>
                      </a:cubicBezTo>
                      <a:cubicBezTo>
                        <a:pt x="2059" y="1633"/>
                        <a:pt x="2340" y="1602"/>
                        <a:pt x="2532" y="1494"/>
                      </a:cubicBezTo>
                      <a:cubicBezTo>
                        <a:pt x="2659" y="1423"/>
                        <a:pt x="2760" y="1405"/>
                        <a:pt x="2830" y="1405"/>
                      </a:cubicBezTo>
                      <a:cubicBezTo>
                        <a:pt x="2903" y="1405"/>
                        <a:pt x="2943" y="1425"/>
                        <a:pt x="2943" y="1425"/>
                      </a:cubicBezTo>
                      <a:cubicBezTo>
                        <a:pt x="3167" y="1517"/>
                        <a:pt x="3466" y="1551"/>
                        <a:pt x="3769" y="1551"/>
                      </a:cubicBezTo>
                      <a:cubicBezTo>
                        <a:pt x="4372" y="1551"/>
                        <a:pt x="4990" y="1417"/>
                        <a:pt x="5057" y="1345"/>
                      </a:cubicBezTo>
                      <a:cubicBezTo>
                        <a:pt x="5158" y="1236"/>
                        <a:pt x="4626" y="833"/>
                        <a:pt x="4252" y="630"/>
                      </a:cubicBezTo>
                      <a:cubicBezTo>
                        <a:pt x="3981" y="483"/>
                        <a:pt x="3233" y="412"/>
                        <a:pt x="2653" y="412"/>
                      </a:cubicBezTo>
                      <a:cubicBezTo>
                        <a:pt x="2432" y="412"/>
                        <a:pt x="2235" y="422"/>
                        <a:pt x="2098" y="443"/>
                      </a:cubicBezTo>
                      <a:cubicBezTo>
                        <a:pt x="1732" y="498"/>
                        <a:pt x="1511" y="577"/>
                        <a:pt x="1261" y="577"/>
                      </a:cubicBezTo>
                      <a:cubicBezTo>
                        <a:pt x="1176" y="577"/>
                        <a:pt x="1088" y="568"/>
                        <a:pt x="989" y="546"/>
                      </a:cubicBezTo>
                      <a:cubicBezTo>
                        <a:pt x="605" y="458"/>
                        <a:pt x="335"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6" name="Google Shape;1376;p35">
                  <a:extLst>
                    <a:ext uri="{FF2B5EF4-FFF2-40B4-BE49-F238E27FC236}">
                      <a16:creationId xmlns:a16="http://schemas.microsoft.com/office/drawing/2014/main" id="{3F6D7AFF-04A7-BF50-8196-43080889A1C2}"/>
                    </a:ext>
                  </a:extLst>
                </p:cNvPr>
                <p:cNvSpPr/>
                <p:nvPr/>
              </p:nvSpPr>
              <p:spPr>
                <a:xfrm>
                  <a:off x="4676125" y="541600"/>
                  <a:ext cx="128925" cy="40850"/>
                </a:xfrm>
                <a:custGeom>
                  <a:avLst/>
                  <a:gdLst/>
                  <a:ahLst/>
                  <a:cxnLst/>
                  <a:rect l="l" t="t" r="r" b="b"/>
                  <a:pathLst>
                    <a:path w="5157" h="1634" extrusionOk="0">
                      <a:moveTo>
                        <a:pt x="230" y="1"/>
                      </a:moveTo>
                      <a:cubicBezTo>
                        <a:pt x="228" y="1"/>
                        <a:pt x="227" y="1"/>
                        <a:pt x="226" y="1"/>
                      </a:cubicBezTo>
                      <a:cubicBezTo>
                        <a:pt x="123" y="14"/>
                        <a:pt x="437" y="635"/>
                        <a:pt x="437" y="635"/>
                      </a:cubicBezTo>
                      <a:cubicBezTo>
                        <a:pt x="415" y="742"/>
                        <a:pt x="0" y="919"/>
                        <a:pt x="10" y="1043"/>
                      </a:cubicBezTo>
                      <a:cubicBezTo>
                        <a:pt x="12" y="1066"/>
                        <a:pt x="25" y="1076"/>
                        <a:pt x="48" y="1076"/>
                      </a:cubicBezTo>
                      <a:cubicBezTo>
                        <a:pt x="145" y="1076"/>
                        <a:pt x="422" y="891"/>
                        <a:pt x="791" y="780"/>
                      </a:cubicBezTo>
                      <a:cubicBezTo>
                        <a:pt x="836" y="767"/>
                        <a:pt x="885" y="760"/>
                        <a:pt x="937" y="760"/>
                      </a:cubicBezTo>
                      <a:cubicBezTo>
                        <a:pt x="1416" y="760"/>
                        <a:pt x="2152" y="1278"/>
                        <a:pt x="2171" y="1345"/>
                      </a:cubicBezTo>
                      <a:cubicBezTo>
                        <a:pt x="2192" y="1419"/>
                        <a:pt x="1874" y="1601"/>
                        <a:pt x="1859" y="1623"/>
                      </a:cubicBezTo>
                      <a:cubicBezTo>
                        <a:pt x="1855" y="1629"/>
                        <a:pt x="1882" y="1633"/>
                        <a:pt x="1928" y="1633"/>
                      </a:cubicBezTo>
                      <a:cubicBezTo>
                        <a:pt x="2057" y="1633"/>
                        <a:pt x="2339" y="1602"/>
                        <a:pt x="2531" y="1495"/>
                      </a:cubicBezTo>
                      <a:cubicBezTo>
                        <a:pt x="2658" y="1423"/>
                        <a:pt x="2759" y="1405"/>
                        <a:pt x="2828" y="1405"/>
                      </a:cubicBezTo>
                      <a:cubicBezTo>
                        <a:pt x="2902" y="1405"/>
                        <a:pt x="2941" y="1425"/>
                        <a:pt x="2941" y="1425"/>
                      </a:cubicBezTo>
                      <a:cubicBezTo>
                        <a:pt x="3166" y="1518"/>
                        <a:pt x="3466" y="1552"/>
                        <a:pt x="3770" y="1552"/>
                      </a:cubicBezTo>
                      <a:cubicBezTo>
                        <a:pt x="4372" y="1552"/>
                        <a:pt x="4989" y="1418"/>
                        <a:pt x="5056" y="1346"/>
                      </a:cubicBezTo>
                      <a:cubicBezTo>
                        <a:pt x="5156" y="1237"/>
                        <a:pt x="4624" y="833"/>
                        <a:pt x="4250" y="630"/>
                      </a:cubicBezTo>
                      <a:cubicBezTo>
                        <a:pt x="3979" y="484"/>
                        <a:pt x="3229" y="412"/>
                        <a:pt x="2649" y="412"/>
                      </a:cubicBezTo>
                      <a:cubicBezTo>
                        <a:pt x="2429" y="412"/>
                        <a:pt x="2233" y="423"/>
                        <a:pt x="2098" y="443"/>
                      </a:cubicBezTo>
                      <a:cubicBezTo>
                        <a:pt x="1732" y="499"/>
                        <a:pt x="1510" y="578"/>
                        <a:pt x="1260" y="578"/>
                      </a:cubicBezTo>
                      <a:cubicBezTo>
                        <a:pt x="1175" y="578"/>
                        <a:pt x="1086" y="569"/>
                        <a:pt x="987" y="546"/>
                      </a:cubicBezTo>
                      <a:cubicBezTo>
                        <a:pt x="605" y="459"/>
                        <a:pt x="334"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7" name="Google Shape;1377;p35">
                  <a:extLst>
                    <a:ext uri="{FF2B5EF4-FFF2-40B4-BE49-F238E27FC236}">
                      <a16:creationId xmlns:a16="http://schemas.microsoft.com/office/drawing/2014/main" id="{1CE76720-B71B-BEBD-D9B4-0EA4771DF06D}"/>
                    </a:ext>
                  </a:extLst>
                </p:cNvPr>
                <p:cNvSpPr/>
                <p:nvPr/>
              </p:nvSpPr>
              <p:spPr>
                <a:xfrm>
                  <a:off x="5043550" y="800525"/>
                  <a:ext cx="106850" cy="93925"/>
                </a:xfrm>
                <a:custGeom>
                  <a:avLst/>
                  <a:gdLst/>
                  <a:ahLst/>
                  <a:cxnLst/>
                  <a:rect l="l" t="t" r="r" b="b"/>
                  <a:pathLst>
                    <a:path w="4274" h="3757" extrusionOk="0">
                      <a:moveTo>
                        <a:pt x="794" y="0"/>
                      </a:moveTo>
                      <a:cubicBezTo>
                        <a:pt x="707" y="0"/>
                        <a:pt x="638" y="650"/>
                        <a:pt x="638" y="650"/>
                      </a:cubicBezTo>
                      <a:cubicBezTo>
                        <a:pt x="561" y="727"/>
                        <a:pt x="117" y="650"/>
                        <a:pt x="59" y="759"/>
                      </a:cubicBezTo>
                      <a:cubicBezTo>
                        <a:pt x="0" y="869"/>
                        <a:pt x="400" y="831"/>
                        <a:pt x="857" y="963"/>
                      </a:cubicBezTo>
                      <a:cubicBezTo>
                        <a:pt x="1313" y="1096"/>
                        <a:pt x="1730" y="2114"/>
                        <a:pt x="1708" y="2187"/>
                      </a:cubicBezTo>
                      <a:cubicBezTo>
                        <a:pt x="1684" y="2260"/>
                        <a:pt x="1319" y="2241"/>
                        <a:pt x="1296" y="2251"/>
                      </a:cubicBezTo>
                      <a:cubicBezTo>
                        <a:pt x="1271" y="2262"/>
                        <a:pt x="1631" y="2489"/>
                        <a:pt x="1928" y="2507"/>
                      </a:cubicBezTo>
                      <a:cubicBezTo>
                        <a:pt x="2227" y="2527"/>
                        <a:pt x="2311" y="2673"/>
                        <a:pt x="2311" y="2673"/>
                      </a:cubicBezTo>
                      <a:cubicBezTo>
                        <a:pt x="2711" y="3248"/>
                        <a:pt x="3905" y="3756"/>
                        <a:pt x="4112" y="3756"/>
                      </a:cubicBezTo>
                      <a:cubicBezTo>
                        <a:pt x="4119" y="3756"/>
                        <a:pt x="4125" y="3756"/>
                        <a:pt x="4130" y="3754"/>
                      </a:cubicBezTo>
                      <a:cubicBezTo>
                        <a:pt x="4274" y="3717"/>
                        <a:pt x="4046" y="3089"/>
                        <a:pt x="3842" y="2717"/>
                      </a:cubicBezTo>
                      <a:cubicBezTo>
                        <a:pt x="3637" y="2343"/>
                        <a:pt x="2588" y="1595"/>
                        <a:pt x="2135" y="1391"/>
                      </a:cubicBezTo>
                      <a:cubicBezTo>
                        <a:pt x="1683" y="1185"/>
                        <a:pt x="1426" y="1159"/>
                        <a:pt x="1148" y="874"/>
                      </a:cubicBezTo>
                      <a:cubicBezTo>
                        <a:pt x="870" y="588"/>
                        <a:pt x="896" y="47"/>
                        <a:pt x="803" y="2"/>
                      </a:cubicBezTo>
                      <a:cubicBezTo>
                        <a:pt x="800" y="1"/>
                        <a:pt x="797" y="0"/>
                        <a:pt x="79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8" name="Google Shape;1378;p35">
                  <a:extLst>
                    <a:ext uri="{FF2B5EF4-FFF2-40B4-BE49-F238E27FC236}">
                      <a16:creationId xmlns:a16="http://schemas.microsoft.com/office/drawing/2014/main" id="{B4E374E3-7D9C-80ED-D4BD-AEB46F1B104A}"/>
                    </a:ext>
                  </a:extLst>
                </p:cNvPr>
                <p:cNvSpPr/>
                <p:nvPr/>
              </p:nvSpPr>
              <p:spPr>
                <a:xfrm rot="-1011075">
                  <a:off x="5211021" y="1228011"/>
                  <a:ext cx="65428" cy="121430"/>
                </a:xfrm>
                <a:custGeom>
                  <a:avLst/>
                  <a:gdLst/>
                  <a:ahLst/>
                  <a:cxnLst/>
                  <a:rect l="l" t="t" r="r" b="b"/>
                  <a:pathLst>
                    <a:path w="2617" h="4857" extrusionOk="0">
                      <a:moveTo>
                        <a:pt x="1092" y="1"/>
                      </a:moveTo>
                      <a:cubicBezTo>
                        <a:pt x="999" y="1"/>
                        <a:pt x="669" y="512"/>
                        <a:pt x="669" y="512"/>
                      </a:cubicBezTo>
                      <a:cubicBezTo>
                        <a:pt x="663" y="514"/>
                        <a:pt x="656" y="515"/>
                        <a:pt x="648" y="515"/>
                      </a:cubicBezTo>
                      <a:cubicBezTo>
                        <a:pt x="539" y="515"/>
                        <a:pt x="276" y="338"/>
                        <a:pt x="148" y="338"/>
                      </a:cubicBezTo>
                      <a:cubicBezTo>
                        <a:pt x="129" y="338"/>
                        <a:pt x="114" y="342"/>
                        <a:pt x="102" y="350"/>
                      </a:cubicBezTo>
                      <a:cubicBezTo>
                        <a:pt x="0" y="422"/>
                        <a:pt x="375" y="568"/>
                        <a:pt x="723" y="891"/>
                      </a:cubicBezTo>
                      <a:cubicBezTo>
                        <a:pt x="1071" y="1215"/>
                        <a:pt x="987" y="2310"/>
                        <a:pt x="934" y="2366"/>
                      </a:cubicBezTo>
                      <a:cubicBezTo>
                        <a:pt x="927" y="2374"/>
                        <a:pt x="915" y="2377"/>
                        <a:pt x="900" y="2377"/>
                      </a:cubicBezTo>
                      <a:cubicBezTo>
                        <a:pt x="801" y="2377"/>
                        <a:pt x="559" y="2240"/>
                        <a:pt x="536" y="2239"/>
                      </a:cubicBezTo>
                      <a:cubicBezTo>
                        <a:pt x="536" y="2239"/>
                        <a:pt x="536" y="2239"/>
                        <a:pt x="536" y="2239"/>
                      </a:cubicBezTo>
                      <a:lnTo>
                        <a:pt x="536" y="2239"/>
                      </a:lnTo>
                      <a:cubicBezTo>
                        <a:pt x="510" y="2239"/>
                        <a:pt x="730" y="2602"/>
                        <a:pt x="987" y="2752"/>
                      </a:cubicBezTo>
                      <a:cubicBezTo>
                        <a:pt x="1245" y="2904"/>
                        <a:pt x="1255" y="3072"/>
                        <a:pt x="1255" y="3072"/>
                      </a:cubicBezTo>
                      <a:cubicBezTo>
                        <a:pt x="1356" y="3789"/>
                        <a:pt x="2249" y="4823"/>
                        <a:pt x="2394" y="4855"/>
                      </a:cubicBezTo>
                      <a:cubicBezTo>
                        <a:pt x="2397" y="4856"/>
                        <a:pt x="2400" y="4856"/>
                        <a:pt x="2404" y="4856"/>
                      </a:cubicBezTo>
                      <a:cubicBezTo>
                        <a:pt x="2542" y="4856"/>
                        <a:pt x="2616" y="4214"/>
                        <a:pt x="2602" y="3798"/>
                      </a:cubicBezTo>
                      <a:cubicBezTo>
                        <a:pt x="2588" y="3373"/>
                        <a:pt x="1986" y="2232"/>
                        <a:pt x="1674" y="1846"/>
                      </a:cubicBezTo>
                      <a:cubicBezTo>
                        <a:pt x="1361" y="1461"/>
                        <a:pt x="1144" y="1321"/>
                        <a:pt x="1024" y="941"/>
                      </a:cubicBezTo>
                      <a:cubicBezTo>
                        <a:pt x="904" y="562"/>
                        <a:pt x="1169" y="89"/>
                        <a:pt x="1107" y="8"/>
                      </a:cubicBezTo>
                      <a:cubicBezTo>
                        <a:pt x="1103" y="3"/>
                        <a:pt x="1098" y="1"/>
                        <a:pt x="109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9" name="Google Shape;1379;p35">
                  <a:extLst>
                    <a:ext uri="{FF2B5EF4-FFF2-40B4-BE49-F238E27FC236}">
                      <a16:creationId xmlns:a16="http://schemas.microsoft.com/office/drawing/2014/main" id="{4C259BBF-2FD2-C43F-E714-9B4FD72C468E}"/>
                    </a:ext>
                  </a:extLst>
                </p:cNvPr>
                <p:cNvSpPr/>
                <p:nvPr/>
              </p:nvSpPr>
              <p:spPr>
                <a:xfrm>
                  <a:off x="4702250" y="606075"/>
                  <a:ext cx="126850" cy="111450"/>
                </a:xfrm>
                <a:custGeom>
                  <a:avLst/>
                  <a:gdLst/>
                  <a:ahLst/>
                  <a:cxnLst/>
                  <a:rect l="l" t="t" r="r" b="b"/>
                  <a:pathLst>
                    <a:path w="5074" h="4458" extrusionOk="0">
                      <a:moveTo>
                        <a:pt x="943" y="0"/>
                      </a:moveTo>
                      <a:cubicBezTo>
                        <a:pt x="839" y="0"/>
                        <a:pt x="758" y="772"/>
                        <a:pt x="758" y="772"/>
                      </a:cubicBezTo>
                      <a:cubicBezTo>
                        <a:pt x="667" y="862"/>
                        <a:pt x="139" y="772"/>
                        <a:pt x="70" y="902"/>
                      </a:cubicBezTo>
                      <a:cubicBezTo>
                        <a:pt x="0" y="1032"/>
                        <a:pt x="476" y="987"/>
                        <a:pt x="1018" y="1143"/>
                      </a:cubicBezTo>
                      <a:cubicBezTo>
                        <a:pt x="1559" y="1300"/>
                        <a:pt x="2055" y="2508"/>
                        <a:pt x="2027" y="2596"/>
                      </a:cubicBezTo>
                      <a:cubicBezTo>
                        <a:pt x="2000" y="2682"/>
                        <a:pt x="1567" y="2660"/>
                        <a:pt x="1538" y="2672"/>
                      </a:cubicBezTo>
                      <a:cubicBezTo>
                        <a:pt x="1509" y="2685"/>
                        <a:pt x="1937" y="2955"/>
                        <a:pt x="2290" y="2977"/>
                      </a:cubicBezTo>
                      <a:cubicBezTo>
                        <a:pt x="2644" y="2999"/>
                        <a:pt x="2744" y="3173"/>
                        <a:pt x="2744" y="3173"/>
                      </a:cubicBezTo>
                      <a:cubicBezTo>
                        <a:pt x="3217" y="3856"/>
                        <a:pt x="4633" y="4458"/>
                        <a:pt x="4881" y="4458"/>
                      </a:cubicBezTo>
                      <a:cubicBezTo>
                        <a:pt x="4890" y="4458"/>
                        <a:pt x="4897" y="4457"/>
                        <a:pt x="4903" y="4456"/>
                      </a:cubicBezTo>
                      <a:cubicBezTo>
                        <a:pt x="5074" y="4412"/>
                        <a:pt x="4802" y="3667"/>
                        <a:pt x="4561" y="3224"/>
                      </a:cubicBezTo>
                      <a:cubicBezTo>
                        <a:pt x="4318" y="2780"/>
                        <a:pt x="3074" y="1892"/>
                        <a:pt x="2535" y="1650"/>
                      </a:cubicBezTo>
                      <a:cubicBezTo>
                        <a:pt x="1998" y="1407"/>
                        <a:pt x="1693" y="1376"/>
                        <a:pt x="1364" y="1037"/>
                      </a:cubicBezTo>
                      <a:cubicBezTo>
                        <a:pt x="1033" y="699"/>
                        <a:pt x="1063" y="56"/>
                        <a:pt x="954" y="3"/>
                      </a:cubicBezTo>
                      <a:cubicBezTo>
                        <a:pt x="950" y="1"/>
                        <a:pt x="947" y="0"/>
                        <a:pt x="94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0" name="Google Shape;1380;p35">
                  <a:extLst>
                    <a:ext uri="{FF2B5EF4-FFF2-40B4-BE49-F238E27FC236}">
                      <a16:creationId xmlns:a16="http://schemas.microsoft.com/office/drawing/2014/main" id="{D0A1C63C-AFDE-50F6-F301-85A9F05BBF47}"/>
                    </a:ext>
                  </a:extLst>
                </p:cNvPr>
                <p:cNvSpPr/>
                <p:nvPr/>
              </p:nvSpPr>
              <p:spPr>
                <a:xfrm>
                  <a:off x="5107350" y="633425"/>
                  <a:ext cx="40725" cy="125725"/>
                </a:xfrm>
                <a:custGeom>
                  <a:avLst/>
                  <a:gdLst/>
                  <a:ahLst/>
                  <a:cxnLst/>
                  <a:rect l="l" t="t" r="r" b="b"/>
                  <a:pathLst>
                    <a:path w="1629" h="5029" extrusionOk="0">
                      <a:moveTo>
                        <a:pt x="1226" y="1"/>
                      </a:moveTo>
                      <a:cubicBezTo>
                        <a:pt x="1116" y="1"/>
                        <a:pt x="678" y="360"/>
                        <a:pt x="678" y="360"/>
                      </a:cubicBezTo>
                      <a:cubicBezTo>
                        <a:pt x="678" y="360"/>
                        <a:pt x="677" y="360"/>
                        <a:pt x="677" y="360"/>
                      </a:cubicBezTo>
                      <a:cubicBezTo>
                        <a:pt x="573" y="360"/>
                        <a:pt x="330" y="29"/>
                        <a:pt x="205" y="29"/>
                      </a:cubicBezTo>
                      <a:cubicBezTo>
                        <a:pt x="199" y="29"/>
                        <a:pt x="193" y="30"/>
                        <a:pt x="187" y="32"/>
                      </a:cubicBezTo>
                      <a:cubicBezTo>
                        <a:pt x="70" y="69"/>
                        <a:pt x="382" y="323"/>
                        <a:pt x="613" y="738"/>
                      </a:cubicBezTo>
                      <a:cubicBezTo>
                        <a:pt x="846" y="1153"/>
                        <a:pt x="430" y="2170"/>
                        <a:pt x="363" y="2206"/>
                      </a:cubicBezTo>
                      <a:cubicBezTo>
                        <a:pt x="359" y="2209"/>
                        <a:pt x="354" y="2210"/>
                        <a:pt x="349" y="2210"/>
                      </a:cubicBezTo>
                      <a:cubicBezTo>
                        <a:pt x="265" y="2210"/>
                        <a:pt x="46" y="1972"/>
                        <a:pt x="23" y="1964"/>
                      </a:cubicBezTo>
                      <a:cubicBezTo>
                        <a:pt x="22" y="1963"/>
                        <a:pt x="22" y="1963"/>
                        <a:pt x="22" y="1963"/>
                      </a:cubicBezTo>
                      <a:lnTo>
                        <a:pt x="22" y="1963"/>
                      </a:lnTo>
                      <a:cubicBezTo>
                        <a:pt x="0" y="1963"/>
                        <a:pt x="98" y="2371"/>
                        <a:pt x="295" y="2590"/>
                      </a:cubicBezTo>
                      <a:cubicBezTo>
                        <a:pt x="493" y="2813"/>
                        <a:pt x="452" y="2976"/>
                        <a:pt x="452" y="2976"/>
                      </a:cubicBezTo>
                      <a:cubicBezTo>
                        <a:pt x="329" y="3690"/>
                        <a:pt x="862" y="4948"/>
                        <a:pt x="991" y="5022"/>
                      </a:cubicBezTo>
                      <a:cubicBezTo>
                        <a:pt x="998" y="5026"/>
                        <a:pt x="1006" y="5029"/>
                        <a:pt x="1014" y="5029"/>
                      </a:cubicBezTo>
                      <a:cubicBezTo>
                        <a:pt x="1150" y="5029"/>
                        <a:pt x="1403" y="4466"/>
                        <a:pt x="1512" y="4080"/>
                      </a:cubicBezTo>
                      <a:cubicBezTo>
                        <a:pt x="1629" y="3671"/>
                        <a:pt x="1406" y="2402"/>
                        <a:pt x="1226" y="1939"/>
                      </a:cubicBezTo>
                      <a:cubicBezTo>
                        <a:pt x="1047" y="1474"/>
                        <a:pt x="882" y="1276"/>
                        <a:pt x="885" y="878"/>
                      </a:cubicBezTo>
                      <a:cubicBezTo>
                        <a:pt x="886" y="479"/>
                        <a:pt x="1283" y="111"/>
                        <a:pt x="1250" y="15"/>
                      </a:cubicBezTo>
                      <a:cubicBezTo>
                        <a:pt x="1247" y="5"/>
                        <a:pt x="1238" y="1"/>
                        <a:pt x="122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1" name="Google Shape;1381;p35">
                  <a:extLst>
                    <a:ext uri="{FF2B5EF4-FFF2-40B4-BE49-F238E27FC236}">
                      <a16:creationId xmlns:a16="http://schemas.microsoft.com/office/drawing/2014/main" id="{0FF3C64D-5564-87F0-7A17-36CB483DAC61}"/>
                    </a:ext>
                  </a:extLst>
                </p:cNvPr>
                <p:cNvSpPr/>
                <p:nvPr/>
              </p:nvSpPr>
              <p:spPr>
                <a:xfrm rot="-3270457">
                  <a:off x="5379961" y="1364809"/>
                  <a:ext cx="59251" cy="123451"/>
                </a:xfrm>
                <a:custGeom>
                  <a:avLst/>
                  <a:gdLst/>
                  <a:ahLst/>
                  <a:cxnLst/>
                  <a:rect l="l" t="t" r="r" b="b"/>
                  <a:pathLst>
                    <a:path w="2370" h="4938" extrusionOk="0">
                      <a:moveTo>
                        <a:pt x="1117" y="1"/>
                      </a:moveTo>
                      <a:cubicBezTo>
                        <a:pt x="1021" y="1"/>
                        <a:pt x="661" y="481"/>
                        <a:pt x="661" y="481"/>
                      </a:cubicBezTo>
                      <a:cubicBezTo>
                        <a:pt x="656" y="482"/>
                        <a:pt x="651" y="483"/>
                        <a:pt x="646" y="483"/>
                      </a:cubicBezTo>
                      <a:cubicBezTo>
                        <a:pt x="538" y="483"/>
                        <a:pt x="272" y="269"/>
                        <a:pt x="144" y="269"/>
                      </a:cubicBezTo>
                      <a:cubicBezTo>
                        <a:pt x="130" y="269"/>
                        <a:pt x="117" y="272"/>
                        <a:pt x="106" y="278"/>
                      </a:cubicBezTo>
                      <a:cubicBezTo>
                        <a:pt x="1" y="343"/>
                        <a:pt x="364" y="515"/>
                        <a:pt x="688" y="863"/>
                      </a:cubicBezTo>
                      <a:cubicBezTo>
                        <a:pt x="1013" y="1211"/>
                        <a:pt x="849" y="2298"/>
                        <a:pt x="792" y="2349"/>
                      </a:cubicBezTo>
                      <a:cubicBezTo>
                        <a:pt x="786" y="2355"/>
                        <a:pt x="776" y="2357"/>
                        <a:pt x="764" y="2357"/>
                      </a:cubicBezTo>
                      <a:cubicBezTo>
                        <a:pt x="670" y="2357"/>
                        <a:pt x="428" y="2196"/>
                        <a:pt x="405" y="2194"/>
                      </a:cubicBezTo>
                      <a:cubicBezTo>
                        <a:pt x="404" y="2194"/>
                        <a:pt x="404" y="2194"/>
                        <a:pt x="404" y="2194"/>
                      </a:cubicBezTo>
                      <a:lnTo>
                        <a:pt x="404" y="2194"/>
                      </a:lnTo>
                      <a:cubicBezTo>
                        <a:pt x="379" y="2194"/>
                        <a:pt x="572" y="2570"/>
                        <a:pt x="817" y="2737"/>
                      </a:cubicBezTo>
                      <a:cubicBezTo>
                        <a:pt x="1063" y="2907"/>
                        <a:pt x="1061" y="3076"/>
                        <a:pt x="1061" y="3076"/>
                      </a:cubicBezTo>
                      <a:cubicBezTo>
                        <a:pt x="1110" y="3799"/>
                        <a:pt x="1928" y="4893"/>
                        <a:pt x="2070" y="4935"/>
                      </a:cubicBezTo>
                      <a:cubicBezTo>
                        <a:pt x="2074" y="4937"/>
                        <a:pt x="2079" y="4937"/>
                        <a:pt x="2083" y="4937"/>
                      </a:cubicBezTo>
                      <a:cubicBezTo>
                        <a:pt x="2220" y="4937"/>
                        <a:pt x="2338" y="4309"/>
                        <a:pt x="2354" y="3897"/>
                      </a:cubicBezTo>
                      <a:cubicBezTo>
                        <a:pt x="2370" y="3472"/>
                        <a:pt x="1852" y="2292"/>
                        <a:pt x="1567" y="1884"/>
                      </a:cubicBezTo>
                      <a:cubicBezTo>
                        <a:pt x="1284" y="1476"/>
                        <a:pt x="1077" y="1322"/>
                        <a:pt x="984" y="935"/>
                      </a:cubicBezTo>
                      <a:cubicBezTo>
                        <a:pt x="891" y="547"/>
                        <a:pt x="1190" y="95"/>
                        <a:pt x="1134" y="10"/>
                      </a:cubicBezTo>
                      <a:cubicBezTo>
                        <a:pt x="1130" y="3"/>
                        <a:pt x="1124" y="1"/>
                        <a:pt x="111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2" name="Google Shape;1382;p35">
                  <a:extLst>
                    <a:ext uri="{FF2B5EF4-FFF2-40B4-BE49-F238E27FC236}">
                      <a16:creationId xmlns:a16="http://schemas.microsoft.com/office/drawing/2014/main" id="{3D5C1C16-22CC-F810-438F-D95B486F0708}"/>
                    </a:ext>
                  </a:extLst>
                </p:cNvPr>
                <p:cNvSpPr/>
                <p:nvPr/>
              </p:nvSpPr>
              <p:spPr>
                <a:xfrm>
                  <a:off x="4762300" y="833300"/>
                  <a:ext cx="110600" cy="52775"/>
                </a:xfrm>
                <a:custGeom>
                  <a:avLst/>
                  <a:gdLst/>
                  <a:ahLst/>
                  <a:cxnLst/>
                  <a:rect l="l" t="t" r="r" b="b"/>
                  <a:pathLst>
                    <a:path w="4424" h="2111" extrusionOk="0">
                      <a:moveTo>
                        <a:pt x="347" y="0"/>
                      </a:moveTo>
                      <a:cubicBezTo>
                        <a:pt x="258" y="0"/>
                        <a:pt x="434" y="658"/>
                        <a:pt x="434" y="658"/>
                      </a:cubicBezTo>
                      <a:cubicBezTo>
                        <a:pt x="398" y="759"/>
                        <a:pt x="12" y="873"/>
                        <a:pt x="3" y="997"/>
                      </a:cubicBezTo>
                      <a:cubicBezTo>
                        <a:pt x="1" y="1025"/>
                        <a:pt x="15" y="1036"/>
                        <a:pt x="43" y="1036"/>
                      </a:cubicBezTo>
                      <a:cubicBezTo>
                        <a:pt x="139" y="1036"/>
                        <a:pt x="398" y="905"/>
                        <a:pt x="719" y="853"/>
                      </a:cubicBezTo>
                      <a:cubicBezTo>
                        <a:pt x="736" y="851"/>
                        <a:pt x="754" y="849"/>
                        <a:pt x="773" y="849"/>
                      </a:cubicBezTo>
                      <a:cubicBezTo>
                        <a:pt x="1190" y="849"/>
                        <a:pt x="1819" y="1544"/>
                        <a:pt x="1825" y="1616"/>
                      </a:cubicBezTo>
                      <a:cubicBezTo>
                        <a:pt x="1831" y="1693"/>
                        <a:pt x="1529" y="1825"/>
                        <a:pt x="1513" y="1845"/>
                      </a:cubicBezTo>
                      <a:cubicBezTo>
                        <a:pt x="1504" y="1857"/>
                        <a:pt x="1613" y="1880"/>
                        <a:pt x="1754" y="1880"/>
                      </a:cubicBezTo>
                      <a:cubicBezTo>
                        <a:pt x="1868" y="1880"/>
                        <a:pt x="2003" y="1865"/>
                        <a:pt x="2113" y="1818"/>
                      </a:cubicBezTo>
                      <a:cubicBezTo>
                        <a:pt x="2200" y="1781"/>
                        <a:pt x="2271" y="1769"/>
                        <a:pt x="2326" y="1769"/>
                      </a:cubicBezTo>
                      <a:cubicBezTo>
                        <a:pt x="2429" y="1769"/>
                        <a:pt x="2480" y="1811"/>
                        <a:pt x="2480" y="1811"/>
                      </a:cubicBezTo>
                      <a:cubicBezTo>
                        <a:pt x="2809" y="2039"/>
                        <a:pt x="3386" y="2111"/>
                        <a:pt x="3808" y="2111"/>
                      </a:cubicBezTo>
                      <a:cubicBezTo>
                        <a:pt x="4076" y="2111"/>
                        <a:pt x="4281" y="2082"/>
                        <a:pt x="4321" y="2046"/>
                      </a:cubicBezTo>
                      <a:cubicBezTo>
                        <a:pt x="4424" y="1953"/>
                        <a:pt x="4025" y="1476"/>
                        <a:pt x="3733" y="1220"/>
                      </a:cubicBezTo>
                      <a:cubicBezTo>
                        <a:pt x="3441" y="964"/>
                        <a:pt x="2341" y="716"/>
                        <a:pt x="1902" y="716"/>
                      </a:cubicBezTo>
                      <a:cubicBezTo>
                        <a:pt x="1901" y="716"/>
                        <a:pt x="1900" y="716"/>
                        <a:pt x="1899" y="716"/>
                      </a:cubicBezTo>
                      <a:cubicBezTo>
                        <a:pt x="1669" y="716"/>
                        <a:pt x="1500" y="739"/>
                        <a:pt x="1344" y="739"/>
                      </a:cubicBezTo>
                      <a:cubicBezTo>
                        <a:pt x="1204" y="739"/>
                        <a:pt x="1076" y="721"/>
                        <a:pt x="923" y="652"/>
                      </a:cubicBezTo>
                      <a:cubicBezTo>
                        <a:pt x="601" y="507"/>
                        <a:pt x="436" y="4"/>
                        <a:pt x="347" y="0"/>
                      </a:cubicBezTo>
                      <a:cubicBezTo>
                        <a:pt x="347" y="0"/>
                        <a:pt x="347" y="0"/>
                        <a:pt x="34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3" name="Google Shape;1383;p35">
                  <a:extLst>
                    <a:ext uri="{FF2B5EF4-FFF2-40B4-BE49-F238E27FC236}">
                      <a16:creationId xmlns:a16="http://schemas.microsoft.com/office/drawing/2014/main" id="{C2FC890D-4FE0-9584-352A-C15A7C517684}"/>
                    </a:ext>
                  </a:extLst>
                </p:cNvPr>
                <p:cNvSpPr/>
                <p:nvPr/>
              </p:nvSpPr>
              <p:spPr>
                <a:xfrm rot="-3648610">
                  <a:off x="5318314" y="1484775"/>
                  <a:ext cx="38400" cy="111524"/>
                </a:xfrm>
                <a:custGeom>
                  <a:avLst/>
                  <a:gdLst/>
                  <a:ahLst/>
                  <a:cxnLst/>
                  <a:rect l="l" t="t" r="r" b="b"/>
                  <a:pathLst>
                    <a:path w="1536" h="4461" extrusionOk="0">
                      <a:moveTo>
                        <a:pt x="1307" y="1"/>
                      </a:moveTo>
                      <a:cubicBezTo>
                        <a:pt x="1199" y="1"/>
                        <a:pt x="746" y="329"/>
                        <a:pt x="746" y="329"/>
                      </a:cubicBezTo>
                      <a:cubicBezTo>
                        <a:pt x="745" y="329"/>
                        <a:pt x="745" y="329"/>
                        <a:pt x="745" y="329"/>
                      </a:cubicBezTo>
                      <a:cubicBezTo>
                        <a:pt x="642" y="329"/>
                        <a:pt x="418" y="44"/>
                        <a:pt x="295" y="44"/>
                      </a:cubicBezTo>
                      <a:cubicBezTo>
                        <a:pt x="288" y="44"/>
                        <a:pt x="281" y="45"/>
                        <a:pt x="275" y="47"/>
                      </a:cubicBezTo>
                      <a:cubicBezTo>
                        <a:pt x="156" y="83"/>
                        <a:pt x="454" y="302"/>
                        <a:pt x="665" y="665"/>
                      </a:cubicBezTo>
                      <a:cubicBezTo>
                        <a:pt x="876" y="1028"/>
                        <a:pt x="418" y="1938"/>
                        <a:pt x="348" y="1971"/>
                      </a:cubicBezTo>
                      <a:cubicBezTo>
                        <a:pt x="344" y="1973"/>
                        <a:pt x="338" y="1974"/>
                        <a:pt x="332" y="1974"/>
                      </a:cubicBezTo>
                      <a:cubicBezTo>
                        <a:pt x="249" y="1974"/>
                        <a:pt x="46" y="1769"/>
                        <a:pt x="23" y="1762"/>
                      </a:cubicBezTo>
                      <a:cubicBezTo>
                        <a:pt x="22" y="1762"/>
                        <a:pt x="22" y="1762"/>
                        <a:pt x="22" y="1762"/>
                      </a:cubicBezTo>
                      <a:lnTo>
                        <a:pt x="22" y="1762"/>
                      </a:lnTo>
                      <a:cubicBezTo>
                        <a:pt x="1" y="1762"/>
                        <a:pt x="79" y="2121"/>
                        <a:pt x="264" y="2313"/>
                      </a:cubicBezTo>
                      <a:cubicBezTo>
                        <a:pt x="451" y="2506"/>
                        <a:pt x="402" y="2651"/>
                        <a:pt x="402" y="2651"/>
                      </a:cubicBezTo>
                      <a:cubicBezTo>
                        <a:pt x="247" y="3286"/>
                        <a:pt x="717" y="4391"/>
                        <a:pt x="841" y="4455"/>
                      </a:cubicBezTo>
                      <a:cubicBezTo>
                        <a:pt x="848" y="4459"/>
                        <a:pt x="855" y="4460"/>
                        <a:pt x="863" y="4460"/>
                      </a:cubicBezTo>
                      <a:cubicBezTo>
                        <a:pt x="997" y="4460"/>
                        <a:pt x="1274" y="3955"/>
                        <a:pt x="1402" y="3611"/>
                      </a:cubicBezTo>
                      <a:cubicBezTo>
                        <a:pt x="1536" y="3245"/>
                        <a:pt x="1374" y="2125"/>
                        <a:pt x="1216" y="1717"/>
                      </a:cubicBezTo>
                      <a:cubicBezTo>
                        <a:pt x="1060" y="1310"/>
                        <a:pt x="907" y="1137"/>
                        <a:pt x="927" y="784"/>
                      </a:cubicBezTo>
                      <a:cubicBezTo>
                        <a:pt x="946" y="431"/>
                        <a:pt x="1357" y="98"/>
                        <a:pt x="1329" y="12"/>
                      </a:cubicBezTo>
                      <a:cubicBezTo>
                        <a:pt x="1326" y="4"/>
                        <a:pt x="1319" y="1"/>
                        <a:pt x="130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4" name="Google Shape;1384;p35">
                  <a:extLst>
                    <a:ext uri="{FF2B5EF4-FFF2-40B4-BE49-F238E27FC236}">
                      <a16:creationId xmlns:a16="http://schemas.microsoft.com/office/drawing/2014/main" id="{81F1F295-B9C4-2436-0B24-AB5AE2DCFAB1}"/>
                    </a:ext>
                  </a:extLst>
                </p:cNvPr>
                <p:cNvSpPr/>
                <p:nvPr/>
              </p:nvSpPr>
              <p:spPr>
                <a:xfrm>
                  <a:off x="5236400" y="779325"/>
                  <a:ext cx="40650" cy="111275"/>
                </a:xfrm>
                <a:custGeom>
                  <a:avLst/>
                  <a:gdLst/>
                  <a:ahLst/>
                  <a:cxnLst/>
                  <a:rect l="l" t="t" r="r" b="b"/>
                  <a:pathLst>
                    <a:path w="1626" h="4451" extrusionOk="0">
                      <a:moveTo>
                        <a:pt x="573" y="0"/>
                      </a:moveTo>
                      <a:cubicBezTo>
                        <a:pt x="571" y="0"/>
                        <a:pt x="568" y="1"/>
                        <a:pt x="566" y="1"/>
                      </a:cubicBezTo>
                      <a:cubicBezTo>
                        <a:pt x="443" y="16"/>
                        <a:pt x="700" y="281"/>
                        <a:pt x="848" y="675"/>
                      </a:cubicBezTo>
                      <a:cubicBezTo>
                        <a:pt x="996" y="1067"/>
                        <a:pt x="392" y="1888"/>
                        <a:pt x="319" y="1909"/>
                      </a:cubicBezTo>
                      <a:cubicBezTo>
                        <a:pt x="316" y="1910"/>
                        <a:pt x="313" y="1910"/>
                        <a:pt x="310" y="1910"/>
                      </a:cubicBezTo>
                      <a:cubicBezTo>
                        <a:pt x="231" y="1910"/>
                        <a:pt x="54" y="1661"/>
                        <a:pt x="33" y="1649"/>
                      </a:cubicBezTo>
                      <a:cubicBezTo>
                        <a:pt x="33" y="1649"/>
                        <a:pt x="32" y="1649"/>
                        <a:pt x="32" y="1649"/>
                      </a:cubicBezTo>
                      <a:lnTo>
                        <a:pt x="32" y="1649"/>
                      </a:lnTo>
                      <a:cubicBezTo>
                        <a:pt x="10" y="1649"/>
                        <a:pt x="29" y="2014"/>
                        <a:pt x="179" y="2232"/>
                      </a:cubicBezTo>
                      <a:cubicBezTo>
                        <a:pt x="331" y="2454"/>
                        <a:pt x="258" y="2590"/>
                        <a:pt x="258" y="2590"/>
                      </a:cubicBezTo>
                      <a:cubicBezTo>
                        <a:pt x="1" y="3190"/>
                        <a:pt x="281" y="4357"/>
                        <a:pt x="392" y="4441"/>
                      </a:cubicBezTo>
                      <a:cubicBezTo>
                        <a:pt x="401" y="4448"/>
                        <a:pt x="411" y="4451"/>
                        <a:pt x="422" y="4451"/>
                      </a:cubicBezTo>
                      <a:cubicBezTo>
                        <a:pt x="562" y="4451"/>
                        <a:pt x="907" y="4013"/>
                        <a:pt x="1086" y="3701"/>
                      </a:cubicBezTo>
                      <a:cubicBezTo>
                        <a:pt x="1279" y="3364"/>
                        <a:pt x="1304" y="2232"/>
                        <a:pt x="1217" y="1804"/>
                      </a:cubicBezTo>
                      <a:cubicBezTo>
                        <a:pt x="1130" y="1377"/>
                        <a:pt x="1008" y="1180"/>
                        <a:pt x="1087" y="836"/>
                      </a:cubicBezTo>
                      <a:cubicBezTo>
                        <a:pt x="1165" y="490"/>
                        <a:pt x="1625" y="230"/>
                        <a:pt x="1611" y="141"/>
                      </a:cubicBezTo>
                      <a:cubicBezTo>
                        <a:pt x="1609" y="130"/>
                        <a:pt x="1597" y="125"/>
                        <a:pt x="1579" y="125"/>
                      </a:cubicBezTo>
                      <a:cubicBezTo>
                        <a:pt x="1451" y="125"/>
                        <a:pt x="984" y="356"/>
                        <a:pt x="984" y="356"/>
                      </a:cubicBezTo>
                      <a:cubicBezTo>
                        <a:pt x="879" y="342"/>
                        <a:pt x="697" y="0"/>
                        <a:pt x="5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5" name="Google Shape;1385;p35">
                  <a:extLst>
                    <a:ext uri="{FF2B5EF4-FFF2-40B4-BE49-F238E27FC236}">
                      <a16:creationId xmlns:a16="http://schemas.microsoft.com/office/drawing/2014/main" id="{DCFD3153-A815-8209-3E8B-D2F2FD94526F}"/>
                    </a:ext>
                  </a:extLst>
                </p:cNvPr>
                <p:cNvSpPr/>
                <p:nvPr/>
              </p:nvSpPr>
              <p:spPr>
                <a:xfrm>
                  <a:off x="4859950" y="859700"/>
                  <a:ext cx="185550" cy="106825"/>
                </a:xfrm>
                <a:custGeom>
                  <a:avLst/>
                  <a:gdLst/>
                  <a:ahLst/>
                  <a:cxnLst/>
                  <a:rect l="l" t="t" r="r" b="b"/>
                  <a:pathLst>
                    <a:path w="7422" h="4273" extrusionOk="0">
                      <a:moveTo>
                        <a:pt x="1368" y="0"/>
                      </a:moveTo>
                      <a:cubicBezTo>
                        <a:pt x="1356" y="0"/>
                        <a:pt x="1347" y="13"/>
                        <a:pt x="1342" y="43"/>
                      </a:cubicBezTo>
                      <a:cubicBezTo>
                        <a:pt x="1292" y="360"/>
                        <a:pt x="1607" y="1264"/>
                        <a:pt x="1464" y="1480"/>
                      </a:cubicBezTo>
                      <a:cubicBezTo>
                        <a:pt x="1321" y="1697"/>
                        <a:pt x="0" y="2528"/>
                        <a:pt x="159" y="2570"/>
                      </a:cubicBezTo>
                      <a:cubicBezTo>
                        <a:pt x="164" y="2571"/>
                        <a:pt x="171" y="2572"/>
                        <a:pt x="179" y="2572"/>
                      </a:cubicBezTo>
                      <a:cubicBezTo>
                        <a:pt x="399" y="2572"/>
                        <a:pt x="1619" y="2089"/>
                        <a:pt x="2071" y="2089"/>
                      </a:cubicBezTo>
                      <a:cubicBezTo>
                        <a:pt x="2113" y="2089"/>
                        <a:pt x="2148" y="2093"/>
                        <a:pt x="2176" y="2102"/>
                      </a:cubicBezTo>
                      <a:cubicBezTo>
                        <a:pt x="2506" y="2215"/>
                        <a:pt x="3590" y="3437"/>
                        <a:pt x="3590" y="3437"/>
                      </a:cubicBezTo>
                      <a:cubicBezTo>
                        <a:pt x="3590" y="3437"/>
                        <a:pt x="2832" y="3767"/>
                        <a:pt x="2977" y="3817"/>
                      </a:cubicBezTo>
                      <a:cubicBezTo>
                        <a:pt x="3026" y="3834"/>
                        <a:pt x="3181" y="3837"/>
                        <a:pt x="3369" y="3837"/>
                      </a:cubicBezTo>
                      <a:cubicBezTo>
                        <a:pt x="3467" y="3837"/>
                        <a:pt x="3575" y="3836"/>
                        <a:pt x="3681" y="3836"/>
                      </a:cubicBezTo>
                      <a:cubicBezTo>
                        <a:pt x="3964" y="3836"/>
                        <a:pt x="4234" y="3842"/>
                        <a:pt x="4292" y="3884"/>
                      </a:cubicBezTo>
                      <a:cubicBezTo>
                        <a:pt x="4404" y="3965"/>
                        <a:pt x="5301" y="4272"/>
                        <a:pt x="6052" y="4272"/>
                      </a:cubicBezTo>
                      <a:cubicBezTo>
                        <a:pt x="6103" y="4272"/>
                        <a:pt x="6153" y="4271"/>
                        <a:pt x="6203" y="4268"/>
                      </a:cubicBezTo>
                      <a:cubicBezTo>
                        <a:pt x="6980" y="4221"/>
                        <a:pt x="7411" y="4216"/>
                        <a:pt x="7395" y="4051"/>
                      </a:cubicBezTo>
                      <a:lnTo>
                        <a:pt x="7396" y="4051"/>
                      </a:lnTo>
                      <a:cubicBezTo>
                        <a:pt x="7396" y="4051"/>
                        <a:pt x="7421" y="2756"/>
                        <a:pt x="5657" y="2040"/>
                      </a:cubicBezTo>
                      <a:cubicBezTo>
                        <a:pt x="5657" y="2040"/>
                        <a:pt x="5155" y="1754"/>
                        <a:pt x="4979" y="1590"/>
                      </a:cubicBezTo>
                      <a:cubicBezTo>
                        <a:pt x="4835" y="1456"/>
                        <a:pt x="4587" y="1113"/>
                        <a:pt x="4480" y="1113"/>
                      </a:cubicBezTo>
                      <a:cubicBezTo>
                        <a:pt x="4458" y="1113"/>
                        <a:pt x="4441" y="1128"/>
                        <a:pt x="4433" y="1163"/>
                      </a:cubicBezTo>
                      <a:cubicBezTo>
                        <a:pt x="4387" y="1366"/>
                        <a:pt x="4462" y="1623"/>
                        <a:pt x="4316" y="1677"/>
                      </a:cubicBezTo>
                      <a:cubicBezTo>
                        <a:pt x="4234" y="1708"/>
                        <a:pt x="3763" y="1754"/>
                        <a:pt x="3299" y="1754"/>
                      </a:cubicBezTo>
                      <a:cubicBezTo>
                        <a:pt x="2943" y="1754"/>
                        <a:pt x="2591" y="1727"/>
                        <a:pt x="2423" y="1645"/>
                      </a:cubicBezTo>
                      <a:cubicBezTo>
                        <a:pt x="2038" y="1456"/>
                        <a:pt x="1973" y="1376"/>
                        <a:pt x="1952" y="1334"/>
                      </a:cubicBezTo>
                      <a:cubicBezTo>
                        <a:pt x="1934" y="1297"/>
                        <a:pt x="1487" y="0"/>
                        <a:pt x="13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6" name="Google Shape;1386;p35">
                  <a:extLst>
                    <a:ext uri="{FF2B5EF4-FFF2-40B4-BE49-F238E27FC236}">
                      <a16:creationId xmlns:a16="http://schemas.microsoft.com/office/drawing/2014/main" id="{9605AE45-9BF7-9681-EBC3-379B831BA841}"/>
                    </a:ext>
                  </a:extLst>
                </p:cNvPr>
                <p:cNvSpPr/>
                <p:nvPr/>
              </p:nvSpPr>
              <p:spPr>
                <a:xfrm rot="-2700000">
                  <a:off x="5513460" y="1338187"/>
                  <a:ext cx="133349" cy="176698"/>
                </a:xfrm>
                <a:custGeom>
                  <a:avLst/>
                  <a:gdLst/>
                  <a:ahLst/>
                  <a:cxnLst/>
                  <a:rect l="l" t="t" r="r" b="b"/>
                  <a:pathLst>
                    <a:path w="5334" h="7068" extrusionOk="0">
                      <a:moveTo>
                        <a:pt x="2619" y="0"/>
                      </a:moveTo>
                      <a:cubicBezTo>
                        <a:pt x="2610" y="0"/>
                        <a:pt x="2598" y="6"/>
                        <a:pt x="2582" y="19"/>
                      </a:cubicBezTo>
                      <a:cubicBezTo>
                        <a:pt x="2333" y="223"/>
                        <a:pt x="1970" y="1109"/>
                        <a:pt x="1720" y="1176"/>
                      </a:cubicBezTo>
                      <a:cubicBezTo>
                        <a:pt x="1689" y="1184"/>
                        <a:pt x="1640" y="1188"/>
                        <a:pt x="1576" y="1188"/>
                      </a:cubicBezTo>
                      <a:cubicBezTo>
                        <a:pt x="1232" y="1188"/>
                        <a:pt x="484" y="1086"/>
                        <a:pt x="165" y="1086"/>
                      </a:cubicBezTo>
                      <a:cubicBezTo>
                        <a:pt x="59" y="1086"/>
                        <a:pt x="0" y="1097"/>
                        <a:pt x="20" y="1127"/>
                      </a:cubicBezTo>
                      <a:cubicBezTo>
                        <a:pt x="110" y="1264"/>
                        <a:pt x="1667" y="1810"/>
                        <a:pt x="1840" y="2113"/>
                      </a:cubicBezTo>
                      <a:cubicBezTo>
                        <a:pt x="2012" y="2418"/>
                        <a:pt x="2014" y="4051"/>
                        <a:pt x="2014" y="4051"/>
                      </a:cubicBezTo>
                      <a:cubicBezTo>
                        <a:pt x="2014" y="4051"/>
                        <a:pt x="1518" y="3890"/>
                        <a:pt x="1351" y="3890"/>
                      </a:cubicBezTo>
                      <a:cubicBezTo>
                        <a:pt x="1308" y="3890"/>
                        <a:pt x="1287" y="3901"/>
                        <a:pt x="1303" y="3928"/>
                      </a:cubicBezTo>
                      <a:cubicBezTo>
                        <a:pt x="1378" y="4061"/>
                        <a:pt x="2210" y="4706"/>
                        <a:pt x="2244" y="4851"/>
                      </a:cubicBezTo>
                      <a:cubicBezTo>
                        <a:pt x="2276" y="4996"/>
                        <a:pt x="2806" y="5925"/>
                        <a:pt x="3419" y="6405"/>
                      </a:cubicBezTo>
                      <a:cubicBezTo>
                        <a:pt x="3929" y="6805"/>
                        <a:pt x="4240" y="7067"/>
                        <a:pt x="4386" y="7067"/>
                      </a:cubicBezTo>
                      <a:cubicBezTo>
                        <a:pt x="4416" y="7067"/>
                        <a:pt x="4439" y="7057"/>
                        <a:pt x="4455" y="7034"/>
                      </a:cubicBezTo>
                      <a:cubicBezTo>
                        <a:pt x="4455" y="7034"/>
                        <a:pt x="5333" y="6081"/>
                        <a:pt x="4486" y="4375"/>
                      </a:cubicBezTo>
                      <a:cubicBezTo>
                        <a:pt x="4486" y="4375"/>
                        <a:pt x="4301" y="3828"/>
                        <a:pt x="4278" y="3590"/>
                      </a:cubicBezTo>
                      <a:cubicBezTo>
                        <a:pt x="4257" y="3374"/>
                        <a:pt x="4310" y="2890"/>
                        <a:pt x="4194" y="2890"/>
                      </a:cubicBezTo>
                      <a:cubicBezTo>
                        <a:pt x="4182" y="2890"/>
                        <a:pt x="4168" y="2895"/>
                        <a:pt x="4152" y="2907"/>
                      </a:cubicBezTo>
                      <a:cubicBezTo>
                        <a:pt x="4001" y="3016"/>
                        <a:pt x="3892" y="3222"/>
                        <a:pt x="3767" y="3222"/>
                      </a:cubicBezTo>
                      <a:cubicBezTo>
                        <a:pt x="3753" y="3222"/>
                        <a:pt x="3738" y="3220"/>
                        <a:pt x="3724" y="3214"/>
                      </a:cubicBezTo>
                      <a:cubicBezTo>
                        <a:pt x="3579" y="3158"/>
                        <a:pt x="2493" y="2332"/>
                        <a:pt x="2329" y="1935"/>
                      </a:cubicBezTo>
                      <a:cubicBezTo>
                        <a:pt x="2166" y="1539"/>
                        <a:pt x="2170" y="1436"/>
                        <a:pt x="2182" y="1391"/>
                      </a:cubicBezTo>
                      <a:cubicBezTo>
                        <a:pt x="2194" y="1349"/>
                        <a:pt x="2753" y="0"/>
                        <a:pt x="261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7" name="Google Shape;1387;p35">
                  <a:extLst>
                    <a:ext uri="{FF2B5EF4-FFF2-40B4-BE49-F238E27FC236}">
                      <a16:creationId xmlns:a16="http://schemas.microsoft.com/office/drawing/2014/main" id="{DF406C74-713F-3E50-92C0-57B36B16653B}"/>
                    </a:ext>
                  </a:extLst>
                </p:cNvPr>
                <p:cNvSpPr/>
                <p:nvPr/>
              </p:nvSpPr>
              <p:spPr>
                <a:xfrm>
                  <a:off x="5026825" y="638775"/>
                  <a:ext cx="65650" cy="136400"/>
                </a:xfrm>
                <a:custGeom>
                  <a:avLst/>
                  <a:gdLst/>
                  <a:ahLst/>
                  <a:cxnLst/>
                  <a:rect l="l" t="t" r="r" b="b"/>
                  <a:pathLst>
                    <a:path w="2626" h="5456" extrusionOk="0">
                      <a:moveTo>
                        <a:pt x="2118" y="1"/>
                      </a:moveTo>
                      <a:cubicBezTo>
                        <a:pt x="2112" y="1"/>
                        <a:pt x="2104" y="2"/>
                        <a:pt x="2095" y="6"/>
                      </a:cubicBezTo>
                      <a:cubicBezTo>
                        <a:pt x="1870" y="88"/>
                        <a:pt x="1403" y="614"/>
                        <a:pt x="1204" y="614"/>
                      </a:cubicBezTo>
                      <a:cubicBezTo>
                        <a:pt x="1202" y="614"/>
                        <a:pt x="1199" y="614"/>
                        <a:pt x="1197" y="614"/>
                      </a:cubicBezTo>
                      <a:cubicBezTo>
                        <a:pt x="1021" y="602"/>
                        <a:pt x="163" y="143"/>
                        <a:pt x="22" y="143"/>
                      </a:cubicBezTo>
                      <a:cubicBezTo>
                        <a:pt x="7" y="143"/>
                        <a:pt x="0" y="148"/>
                        <a:pt x="3" y="160"/>
                      </a:cubicBezTo>
                      <a:cubicBezTo>
                        <a:pt x="33" y="278"/>
                        <a:pt x="1002" y="1050"/>
                        <a:pt x="1050" y="1309"/>
                      </a:cubicBezTo>
                      <a:cubicBezTo>
                        <a:pt x="1098" y="1566"/>
                        <a:pt x="695" y="2727"/>
                        <a:pt x="695" y="2727"/>
                      </a:cubicBezTo>
                      <a:cubicBezTo>
                        <a:pt x="695" y="2727"/>
                        <a:pt x="322" y="2443"/>
                        <a:pt x="237" y="2443"/>
                      </a:cubicBezTo>
                      <a:cubicBezTo>
                        <a:pt x="224" y="2443"/>
                        <a:pt x="218" y="2449"/>
                        <a:pt x="221" y="2464"/>
                      </a:cubicBezTo>
                      <a:cubicBezTo>
                        <a:pt x="242" y="2577"/>
                        <a:pt x="673" y="3239"/>
                        <a:pt x="661" y="3349"/>
                      </a:cubicBezTo>
                      <a:cubicBezTo>
                        <a:pt x="648" y="3461"/>
                        <a:pt x="794" y="4251"/>
                        <a:pt x="1110" y="4744"/>
                      </a:cubicBezTo>
                      <a:cubicBezTo>
                        <a:pt x="1394" y="5184"/>
                        <a:pt x="1553" y="5456"/>
                        <a:pt x="1657" y="5456"/>
                      </a:cubicBezTo>
                      <a:cubicBezTo>
                        <a:pt x="1669" y="5456"/>
                        <a:pt x="1680" y="5452"/>
                        <a:pt x="1691" y="5445"/>
                      </a:cubicBezTo>
                      <a:lnTo>
                        <a:pt x="1691" y="5446"/>
                      </a:lnTo>
                      <a:cubicBezTo>
                        <a:pt x="1691" y="5446"/>
                        <a:pt x="2549" y="4986"/>
                        <a:pt x="2370" y="3567"/>
                      </a:cubicBezTo>
                      <a:cubicBezTo>
                        <a:pt x="2370" y="3567"/>
                        <a:pt x="2372" y="3133"/>
                        <a:pt x="2415" y="2958"/>
                      </a:cubicBezTo>
                      <a:cubicBezTo>
                        <a:pt x="2455" y="2793"/>
                        <a:pt x="2626" y="2439"/>
                        <a:pt x="2516" y="2439"/>
                      </a:cubicBezTo>
                      <a:cubicBezTo>
                        <a:pt x="2510" y="2439"/>
                        <a:pt x="2503" y="2441"/>
                        <a:pt x="2495" y="2443"/>
                      </a:cubicBezTo>
                      <a:cubicBezTo>
                        <a:pt x="2375" y="2479"/>
                        <a:pt x="2262" y="2576"/>
                        <a:pt x="2176" y="2576"/>
                      </a:cubicBezTo>
                      <a:cubicBezTo>
                        <a:pt x="2154" y="2576"/>
                        <a:pt x="2134" y="2570"/>
                        <a:pt x="2116" y="2554"/>
                      </a:cubicBezTo>
                      <a:cubicBezTo>
                        <a:pt x="2027" y="2480"/>
                        <a:pt x="1459" y="1625"/>
                        <a:pt x="1441" y="1303"/>
                      </a:cubicBezTo>
                      <a:cubicBezTo>
                        <a:pt x="1423" y="981"/>
                        <a:pt x="1452" y="909"/>
                        <a:pt x="1472" y="880"/>
                      </a:cubicBezTo>
                      <a:cubicBezTo>
                        <a:pt x="1491" y="853"/>
                        <a:pt x="2251" y="1"/>
                        <a:pt x="211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8" name="Google Shape;1388;p35">
                  <a:extLst>
                    <a:ext uri="{FF2B5EF4-FFF2-40B4-BE49-F238E27FC236}">
                      <a16:creationId xmlns:a16="http://schemas.microsoft.com/office/drawing/2014/main" id="{5740B72E-F93E-60B3-D38B-AD2F524B9E3B}"/>
                    </a:ext>
                  </a:extLst>
                </p:cNvPr>
                <p:cNvSpPr/>
                <p:nvPr/>
              </p:nvSpPr>
              <p:spPr>
                <a:xfrm>
                  <a:off x="5200875" y="459400"/>
                  <a:ext cx="71675" cy="139075"/>
                </a:xfrm>
                <a:custGeom>
                  <a:avLst/>
                  <a:gdLst/>
                  <a:ahLst/>
                  <a:cxnLst/>
                  <a:rect l="l" t="t" r="r" b="b"/>
                  <a:pathLst>
                    <a:path w="2867" h="5563" extrusionOk="0">
                      <a:moveTo>
                        <a:pt x="619" y="1"/>
                      </a:moveTo>
                      <a:cubicBezTo>
                        <a:pt x="612" y="1"/>
                        <a:pt x="608" y="5"/>
                        <a:pt x="607" y="13"/>
                      </a:cubicBezTo>
                      <a:cubicBezTo>
                        <a:pt x="596" y="136"/>
                        <a:pt x="1255" y="1185"/>
                        <a:pt x="1215" y="1444"/>
                      </a:cubicBezTo>
                      <a:cubicBezTo>
                        <a:pt x="1174" y="1704"/>
                        <a:pt x="411" y="2665"/>
                        <a:pt x="411" y="2665"/>
                      </a:cubicBezTo>
                      <a:cubicBezTo>
                        <a:pt x="411" y="2665"/>
                        <a:pt x="133" y="2244"/>
                        <a:pt x="65" y="2244"/>
                      </a:cubicBezTo>
                      <a:cubicBezTo>
                        <a:pt x="58" y="2244"/>
                        <a:pt x="53" y="2249"/>
                        <a:pt x="51" y="2260"/>
                      </a:cubicBezTo>
                      <a:cubicBezTo>
                        <a:pt x="32" y="2374"/>
                        <a:pt x="221" y="3142"/>
                        <a:pt x="172" y="3242"/>
                      </a:cubicBezTo>
                      <a:cubicBezTo>
                        <a:pt x="123" y="3342"/>
                        <a:pt x="0" y="4137"/>
                        <a:pt x="135" y="4706"/>
                      </a:cubicBezTo>
                      <a:cubicBezTo>
                        <a:pt x="265" y="5248"/>
                        <a:pt x="325" y="5563"/>
                        <a:pt x="434" y="5563"/>
                      </a:cubicBezTo>
                      <a:cubicBezTo>
                        <a:pt x="440" y="5563"/>
                        <a:pt x="445" y="5562"/>
                        <a:pt x="451" y="5560"/>
                      </a:cubicBezTo>
                      <a:cubicBezTo>
                        <a:pt x="451" y="5560"/>
                        <a:pt x="1413" y="5410"/>
                        <a:pt x="1713" y="4012"/>
                      </a:cubicBezTo>
                      <a:cubicBezTo>
                        <a:pt x="1713" y="4012"/>
                        <a:pt x="1859" y="3604"/>
                        <a:pt x="1958" y="3453"/>
                      </a:cubicBezTo>
                      <a:cubicBezTo>
                        <a:pt x="2056" y="3302"/>
                        <a:pt x="2359" y="3001"/>
                        <a:pt x="2203" y="2993"/>
                      </a:cubicBezTo>
                      <a:cubicBezTo>
                        <a:pt x="2196" y="2993"/>
                        <a:pt x="2188" y="2993"/>
                        <a:pt x="2181" y="2993"/>
                      </a:cubicBezTo>
                      <a:cubicBezTo>
                        <a:pt x="2088" y="2993"/>
                        <a:pt x="1990" y="3021"/>
                        <a:pt x="1914" y="3021"/>
                      </a:cubicBezTo>
                      <a:cubicBezTo>
                        <a:pt x="1867" y="3021"/>
                        <a:pt x="1830" y="3010"/>
                        <a:pt x="1808" y="2973"/>
                      </a:cubicBezTo>
                      <a:cubicBezTo>
                        <a:pt x="1749" y="2872"/>
                        <a:pt x="1496" y="1879"/>
                        <a:pt x="1585" y="1568"/>
                      </a:cubicBezTo>
                      <a:cubicBezTo>
                        <a:pt x="1676" y="1258"/>
                        <a:pt x="1726" y="1200"/>
                        <a:pt x="1754" y="1179"/>
                      </a:cubicBezTo>
                      <a:cubicBezTo>
                        <a:pt x="1782" y="1159"/>
                        <a:pt x="2866" y="560"/>
                        <a:pt x="2634" y="560"/>
                      </a:cubicBezTo>
                      <a:cubicBezTo>
                        <a:pt x="2633" y="560"/>
                        <a:pt x="2632" y="560"/>
                        <a:pt x="2632" y="560"/>
                      </a:cubicBezTo>
                      <a:cubicBezTo>
                        <a:pt x="2413" y="563"/>
                        <a:pt x="1884" y="849"/>
                        <a:pt x="1649" y="849"/>
                      </a:cubicBezTo>
                      <a:cubicBezTo>
                        <a:pt x="1623" y="849"/>
                        <a:pt x="1601" y="845"/>
                        <a:pt x="1583" y="837"/>
                      </a:cubicBezTo>
                      <a:cubicBezTo>
                        <a:pt x="1416" y="764"/>
                        <a:pt x="719" y="1"/>
                        <a:pt x="61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9" name="Google Shape;1389;p35">
                  <a:extLst>
                    <a:ext uri="{FF2B5EF4-FFF2-40B4-BE49-F238E27FC236}">
                      <a16:creationId xmlns:a16="http://schemas.microsoft.com/office/drawing/2014/main" id="{99C3E16C-F389-D995-5744-49715A3294FD}"/>
                    </a:ext>
                  </a:extLst>
                </p:cNvPr>
                <p:cNvSpPr/>
                <p:nvPr/>
              </p:nvSpPr>
              <p:spPr>
                <a:xfrm>
                  <a:off x="4968975" y="492350"/>
                  <a:ext cx="54225" cy="112625"/>
                </a:xfrm>
                <a:custGeom>
                  <a:avLst/>
                  <a:gdLst/>
                  <a:ahLst/>
                  <a:cxnLst/>
                  <a:rect l="l" t="t" r="r" b="b"/>
                  <a:pathLst>
                    <a:path w="2169" h="4505" extrusionOk="0">
                      <a:moveTo>
                        <a:pt x="1749" y="0"/>
                      </a:moveTo>
                      <a:cubicBezTo>
                        <a:pt x="1745" y="0"/>
                        <a:pt x="1738" y="2"/>
                        <a:pt x="1730" y="5"/>
                      </a:cubicBezTo>
                      <a:cubicBezTo>
                        <a:pt x="1544" y="73"/>
                        <a:pt x="1159" y="508"/>
                        <a:pt x="995" y="508"/>
                      </a:cubicBezTo>
                      <a:cubicBezTo>
                        <a:pt x="993" y="508"/>
                        <a:pt x="990" y="508"/>
                        <a:pt x="988" y="507"/>
                      </a:cubicBezTo>
                      <a:cubicBezTo>
                        <a:pt x="844" y="497"/>
                        <a:pt x="136" y="118"/>
                        <a:pt x="19" y="118"/>
                      </a:cubicBezTo>
                      <a:cubicBezTo>
                        <a:pt x="6" y="118"/>
                        <a:pt x="0" y="123"/>
                        <a:pt x="3" y="132"/>
                      </a:cubicBezTo>
                      <a:cubicBezTo>
                        <a:pt x="29" y="231"/>
                        <a:pt x="829" y="868"/>
                        <a:pt x="867" y="1081"/>
                      </a:cubicBezTo>
                      <a:cubicBezTo>
                        <a:pt x="907" y="1294"/>
                        <a:pt x="575" y="2251"/>
                        <a:pt x="575" y="2251"/>
                      </a:cubicBezTo>
                      <a:cubicBezTo>
                        <a:pt x="575" y="2251"/>
                        <a:pt x="266" y="2017"/>
                        <a:pt x="197" y="2017"/>
                      </a:cubicBezTo>
                      <a:cubicBezTo>
                        <a:pt x="186" y="2017"/>
                        <a:pt x="181" y="2022"/>
                        <a:pt x="184" y="2034"/>
                      </a:cubicBezTo>
                      <a:cubicBezTo>
                        <a:pt x="201" y="2127"/>
                        <a:pt x="556" y="2674"/>
                        <a:pt x="546" y="2766"/>
                      </a:cubicBezTo>
                      <a:cubicBezTo>
                        <a:pt x="535" y="2858"/>
                        <a:pt x="657" y="3510"/>
                        <a:pt x="918" y="3916"/>
                      </a:cubicBezTo>
                      <a:cubicBezTo>
                        <a:pt x="1152" y="4281"/>
                        <a:pt x="1283" y="4505"/>
                        <a:pt x="1369" y="4505"/>
                      </a:cubicBezTo>
                      <a:cubicBezTo>
                        <a:pt x="1379" y="4505"/>
                        <a:pt x="1388" y="4502"/>
                        <a:pt x="1397" y="4496"/>
                      </a:cubicBezTo>
                      <a:cubicBezTo>
                        <a:pt x="1397" y="4496"/>
                        <a:pt x="2105" y="4117"/>
                        <a:pt x="1957" y="2946"/>
                      </a:cubicBezTo>
                      <a:cubicBezTo>
                        <a:pt x="1957" y="2946"/>
                        <a:pt x="1959" y="2587"/>
                        <a:pt x="1995" y="2443"/>
                      </a:cubicBezTo>
                      <a:cubicBezTo>
                        <a:pt x="2028" y="2306"/>
                        <a:pt x="2169" y="2014"/>
                        <a:pt x="2078" y="2014"/>
                      </a:cubicBezTo>
                      <a:cubicBezTo>
                        <a:pt x="2073" y="2014"/>
                        <a:pt x="2067" y="2015"/>
                        <a:pt x="2061" y="2017"/>
                      </a:cubicBezTo>
                      <a:cubicBezTo>
                        <a:pt x="1962" y="2047"/>
                        <a:pt x="1868" y="2128"/>
                        <a:pt x="1797" y="2128"/>
                      </a:cubicBezTo>
                      <a:cubicBezTo>
                        <a:pt x="1779" y="2128"/>
                        <a:pt x="1762" y="2122"/>
                        <a:pt x="1748" y="2110"/>
                      </a:cubicBezTo>
                      <a:cubicBezTo>
                        <a:pt x="1673" y="2048"/>
                        <a:pt x="1205" y="1342"/>
                        <a:pt x="1190" y="1076"/>
                      </a:cubicBezTo>
                      <a:cubicBezTo>
                        <a:pt x="1175" y="811"/>
                        <a:pt x="1199" y="751"/>
                        <a:pt x="1215" y="728"/>
                      </a:cubicBezTo>
                      <a:cubicBezTo>
                        <a:pt x="1231" y="704"/>
                        <a:pt x="1860" y="0"/>
                        <a:pt x="174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0" name="Google Shape;1390;p35">
                  <a:extLst>
                    <a:ext uri="{FF2B5EF4-FFF2-40B4-BE49-F238E27FC236}">
                      <a16:creationId xmlns:a16="http://schemas.microsoft.com/office/drawing/2014/main" id="{F43F2EE2-0002-35C1-C7A0-7B2AC4217DEF}"/>
                    </a:ext>
                  </a:extLst>
                </p:cNvPr>
                <p:cNvSpPr/>
                <p:nvPr/>
              </p:nvSpPr>
              <p:spPr>
                <a:xfrm rot="-3267979">
                  <a:off x="5046350" y="1113636"/>
                  <a:ext cx="55327" cy="114929"/>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1" name="Google Shape;1391;p35">
                  <a:extLst>
                    <a:ext uri="{FF2B5EF4-FFF2-40B4-BE49-F238E27FC236}">
                      <a16:creationId xmlns:a16="http://schemas.microsoft.com/office/drawing/2014/main" id="{1AD0DDD9-2AB3-6045-0CC9-651C3721457A}"/>
                    </a:ext>
                  </a:extLst>
                </p:cNvPr>
                <p:cNvSpPr/>
                <p:nvPr/>
              </p:nvSpPr>
              <p:spPr>
                <a:xfrm>
                  <a:off x="4781300" y="573750"/>
                  <a:ext cx="234600" cy="194800"/>
                </a:xfrm>
                <a:custGeom>
                  <a:avLst/>
                  <a:gdLst/>
                  <a:ahLst/>
                  <a:cxnLst/>
                  <a:rect l="l" t="t" r="r" b="b"/>
                  <a:pathLst>
                    <a:path w="9384" h="7792" extrusionOk="0">
                      <a:moveTo>
                        <a:pt x="2057" y="0"/>
                      </a:moveTo>
                      <a:cubicBezTo>
                        <a:pt x="2047" y="0"/>
                        <a:pt x="2036" y="5"/>
                        <a:pt x="2025" y="15"/>
                      </a:cubicBezTo>
                      <a:cubicBezTo>
                        <a:pt x="1799" y="228"/>
                        <a:pt x="1819" y="1506"/>
                        <a:pt x="1680" y="1506"/>
                      </a:cubicBezTo>
                      <a:cubicBezTo>
                        <a:pt x="1679" y="1506"/>
                        <a:pt x="1677" y="1505"/>
                        <a:pt x="1675" y="1505"/>
                      </a:cubicBezTo>
                      <a:cubicBezTo>
                        <a:pt x="1574" y="1483"/>
                        <a:pt x="747" y="1313"/>
                        <a:pt x="310" y="1313"/>
                      </a:cubicBezTo>
                      <a:cubicBezTo>
                        <a:pt x="118" y="1313"/>
                        <a:pt x="1" y="1346"/>
                        <a:pt x="54" y="1438"/>
                      </a:cubicBezTo>
                      <a:cubicBezTo>
                        <a:pt x="228" y="1739"/>
                        <a:pt x="1751" y="1894"/>
                        <a:pt x="2111" y="2207"/>
                      </a:cubicBezTo>
                      <a:cubicBezTo>
                        <a:pt x="2471" y="2519"/>
                        <a:pt x="3541" y="4769"/>
                        <a:pt x="3613" y="4863"/>
                      </a:cubicBezTo>
                      <a:lnTo>
                        <a:pt x="3541" y="4769"/>
                      </a:lnTo>
                      <a:cubicBezTo>
                        <a:pt x="3541" y="4769"/>
                        <a:pt x="3095" y="4705"/>
                        <a:pt x="2921" y="4559"/>
                      </a:cubicBezTo>
                      <a:cubicBezTo>
                        <a:pt x="2903" y="4544"/>
                        <a:pt x="2890" y="4537"/>
                        <a:pt x="2883" y="4537"/>
                      </a:cubicBezTo>
                      <a:lnTo>
                        <a:pt x="2883" y="4537"/>
                      </a:lnTo>
                      <a:cubicBezTo>
                        <a:pt x="2817" y="4537"/>
                        <a:pt x="3149" y="5073"/>
                        <a:pt x="3739" y="5304"/>
                      </a:cubicBezTo>
                      <a:cubicBezTo>
                        <a:pt x="4396" y="5562"/>
                        <a:pt x="4633" y="5729"/>
                        <a:pt x="4819" y="5844"/>
                      </a:cubicBezTo>
                      <a:cubicBezTo>
                        <a:pt x="4981" y="5944"/>
                        <a:pt x="6877" y="7792"/>
                        <a:pt x="8197" y="7792"/>
                      </a:cubicBezTo>
                      <a:cubicBezTo>
                        <a:pt x="8391" y="7792"/>
                        <a:pt x="8573" y="7752"/>
                        <a:pt x="8734" y="7661"/>
                      </a:cubicBezTo>
                      <a:cubicBezTo>
                        <a:pt x="8734" y="7661"/>
                        <a:pt x="9383" y="6514"/>
                        <a:pt x="7362" y="4926"/>
                      </a:cubicBezTo>
                      <a:cubicBezTo>
                        <a:pt x="7362" y="4926"/>
                        <a:pt x="6517" y="4363"/>
                        <a:pt x="6399" y="4098"/>
                      </a:cubicBezTo>
                      <a:cubicBezTo>
                        <a:pt x="6291" y="3854"/>
                        <a:pt x="5464" y="2839"/>
                        <a:pt x="5331" y="2839"/>
                      </a:cubicBezTo>
                      <a:cubicBezTo>
                        <a:pt x="5320" y="2839"/>
                        <a:pt x="5313" y="2847"/>
                        <a:pt x="5313" y="2863"/>
                      </a:cubicBezTo>
                      <a:cubicBezTo>
                        <a:pt x="5312" y="3070"/>
                        <a:pt x="5304" y="3552"/>
                        <a:pt x="5304" y="3552"/>
                      </a:cubicBezTo>
                      <a:cubicBezTo>
                        <a:pt x="5304" y="3552"/>
                        <a:pt x="2750" y="2771"/>
                        <a:pt x="2366" y="1964"/>
                      </a:cubicBezTo>
                      <a:cubicBezTo>
                        <a:pt x="2366" y="1964"/>
                        <a:pt x="2265" y="0"/>
                        <a:pt x="205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2" name="Google Shape;1392;p35">
                  <a:extLst>
                    <a:ext uri="{FF2B5EF4-FFF2-40B4-BE49-F238E27FC236}">
                      <a16:creationId xmlns:a16="http://schemas.microsoft.com/office/drawing/2014/main" id="{52F56A09-D906-1480-B9CE-CB13DE40D48A}"/>
                    </a:ext>
                  </a:extLst>
                </p:cNvPr>
                <p:cNvSpPr/>
                <p:nvPr/>
              </p:nvSpPr>
              <p:spPr>
                <a:xfrm>
                  <a:off x="4777650" y="1059350"/>
                  <a:ext cx="209975" cy="66450"/>
                </a:xfrm>
                <a:custGeom>
                  <a:avLst/>
                  <a:gdLst/>
                  <a:ahLst/>
                  <a:cxnLst/>
                  <a:rect l="l" t="t" r="r" b="b"/>
                  <a:pathLst>
                    <a:path w="8399" h="2658" extrusionOk="0">
                      <a:moveTo>
                        <a:pt x="902" y="0"/>
                      </a:moveTo>
                      <a:cubicBezTo>
                        <a:pt x="886" y="0"/>
                        <a:pt x="875" y="9"/>
                        <a:pt x="871" y="29"/>
                      </a:cubicBezTo>
                      <a:cubicBezTo>
                        <a:pt x="819" y="263"/>
                        <a:pt x="1398" y="1076"/>
                        <a:pt x="1292" y="1120"/>
                      </a:cubicBezTo>
                      <a:cubicBezTo>
                        <a:pt x="1187" y="1162"/>
                        <a:pt x="1" y="1661"/>
                        <a:pt x="241" y="1776"/>
                      </a:cubicBezTo>
                      <a:cubicBezTo>
                        <a:pt x="263" y="1787"/>
                        <a:pt x="293" y="1792"/>
                        <a:pt x="328" y="1792"/>
                      </a:cubicBezTo>
                      <a:cubicBezTo>
                        <a:pt x="654" y="1792"/>
                        <a:pt x="1472" y="1371"/>
                        <a:pt x="1828" y="1371"/>
                      </a:cubicBezTo>
                      <a:cubicBezTo>
                        <a:pt x="1843" y="1371"/>
                        <a:pt x="1857" y="1372"/>
                        <a:pt x="1871" y="1373"/>
                      </a:cubicBezTo>
                      <a:cubicBezTo>
                        <a:pt x="2224" y="1415"/>
                        <a:pt x="3802" y="2329"/>
                        <a:pt x="3954" y="2398"/>
                      </a:cubicBezTo>
                      <a:lnTo>
                        <a:pt x="3954" y="2398"/>
                      </a:lnTo>
                      <a:cubicBezTo>
                        <a:pt x="3921" y="2387"/>
                        <a:pt x="3877" y="2373"/>
                        <a:pt x="3877" y="2373"/>
                      </a:cubicBezTo>
                      <a:cubicBezTo>
                        <a:pt x="3877" y="2373"/>
                        <a:pt x="3599" y="2509"/>
                        <a:pt x="3422" y="2509"/>
                      </a:cubicBezTo>
                      <a:cubicBezTo>
                        <a:pt x="3413" y="2509"/>
                        <a:pt x="3404" y="2509"/>
                        <a:pt x="3395" y="2508"/>
                      </a:cubicBezTo>
                      <a:cubicBezTo>
                        <a:pt x="3389" y="2507"/>
                        <a:pt x="3384" y="2507"/>
                        <a:pt x="3380" y="2507"/>
                      </a:cubicBezTo>
                      <a:cubicBezTo>
                        <a:pt x="3279" y="2507"/>
                        <a:pt x="3561" y="2657"/>
                        <a:pt x="3937" y="2657"/>
                      </a:cubicBezTo>
                      <a:cubicBezTo>
                        <a:pt x="4032" y="2657"/>
                        <a:pt x="4132" y="2648"/>
                        <a:pt x="4233" y="2624"/>
                      </a:cubicBezTo>
                      <a:cubicBezTo>
                        <a:pt x="4758" y="2504"/>
                        <a:pt x="4980" y="2507"/>
                        <a:pt x="5147" y="2499"/>
                      </a:cubicBezTo>
                      <a:cubicBezTo>
                        <a:pt x="5148" y="2499"/>
                        <a:pt x="5150" y="2499"/>
                        <a:pt x="5152" y="2499"/>
                      </a:cubicBezTo>
                      <a:cubicBezTo>
                        <a:pt x="5248" y="2499"/>
                        <a:pt x="5871" y="2598"/>
                        <a:pt x="6553" y="2598"/>
                      </a:cubicBezTo>
                      <a:cubicBezTo>
                        <a:pt x="7312" y="2598"/>
                        <a:pt x="8143" y="2475"/>
                        <a:pt x="8399" y="1955"/>
                      </a:cubicBezTo>
                      <a:cubicBezTo>
                        <a:pt x="8399" y="1955"/>
                        <a:pt x="8315" y="952"/>
                        <a:pt x="6356" y="824"/>
                      </a:cubicBezTo>
                      <a:cubicBezTo>
                        <a:pt x="6356" y="824"/>
                        <a:pt x="6343" y="824"/>
                        <a:pt x="6319" y="824"/>
                      </a:cubicBezTo>
                      <a:cubicBezTo>
                        <a:pt x="6164" y="824"/>
                        <a:pt x="5554" y="817"/>
                        <a:pt x="5390" y="716"/>
                      </a:cubicBezTo>
                      <a:cubicBezTo>
                        <a:pt x="5232" y="619"/>
                        <a:pt x="4425" y="376"/>
                        <a:pt x="4217" y="376"/>
                      </a:cubicBezTo>
                      <a:cubicBezTo>
                        <a:pt x="4176" y="376"/>
                        <a:pt x="4158" y="385"/>
                        <a:pt x="4173" y="406"/>
                      </a:cubicBezTo>
                      <a:cubicBezTo>
                        <a:pt x="4262" y="538"/>
                        <a:pt x="4464" y="845"/>
                        <a:pt x="4464" y="845"/>
                      </a:cubicBezTo>
                      <a:cubicBezTo>
                        <a:pt x="4464" y="845"/>
                        <a:pt x="3277" y="1215"/>
                        <a:pt x="2475" y="1215"/>
                      </a:cubicBezTo>
                      <a:cubicBezTo>
                        <a:pt x="2250" y="1215"/>
                        <a:pt x="2056" y="1186"/>
                        <a:pt x="1926" y="1111"/>
                      </a:cubicBezTo>
                      <a:cubicBezTo>
                        <a:pt x="1926" y="1111"/>
                        <a:pt x="1081" y="0"/>
                        <a:pt x="902"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3" name="Google Shape;1393;p35">
                  <a:extLst>
                    <a:ext uri="{FF2B5EF4-FFF2-40B4-BE49-F238E27FC236}">
                      <a16:creationId xmlns:a16="http://schemas.microsoft.com/office/drawing/2014/main" id="{E3C1BBCB-B510-4087-9FD7-1716B719F477}"/>
                    </a:ext>
                  </a:extLst>
                </p:cNvPr>
                <p:cNvSpPr/>
                <p:nvPr/>
              </p:nvSpPr>
              <p:spPr>
                <a:xfrm>
                  <a:off x="5090550" y="463825"/>
                  <a:ext cx="101025" cy="160000"/>
                </a:xfrm>
                <a:custGeom>
                  <a:avLst/>
                  <a:gdLst/>
                  <a:ahLst/>
                  <a:cxnLst/>
                  <a:rect l="l" t="t" r="r" b="b"/>
                  <a:pathLst>
                    <a:path w="4041" h="6400" extrusionOk="0">
                      <a:moveTo>
                        <a:pt x="1577" y="1"/>
                      </a:moveTo>
                      <a:cubicBezTo>
                        <a:pt x="1573" y="1"/>
                        <a:pt x="1569" y="1"/>
                        <a:pt x="1564" y="3"/>
                      </a:cubicBezTo>
                      <a:cubicBezTo>
                        <a:pt x="1376" y="62"/>
                        <a:pt x="1038" y="781"/>
                        <a:pt x="945" y="781"/>
                      </a:cubicBezTo>
                      <a:cubicBezTo>
                        <a:pt x="941" y="781"/>
                        <a:pt x="938" y="780"/>
                        <a:pt x="935" y="778"/>
                      </a:cubicBezTo>
                      <a:cubicBezTo>
                        <a:pt x="870" y="727"/>
                        <a:pt x="221" y="231"/>
                        <a:pt x="46" y="231"/>
                      </a:cubicBezTo>
                      <a:cubicBezTo>
                        <a:pt x="16" y="231"/>
                        <a:pt x="0" y="245"/>
                        <a:pt x="3" y="278"/>
                      </a:cubicBezTo>
                      <a:cubicBezTo>
                        <a:pt x="19" y="504"/>
                        <a:pt x="869" y="1028"/>
                        <a:pt x="992" y="1314"/>
                      </a:cubicBezTo>
                      <a:cubicBezTo>
                        <a:pt x="1115" y="1600"/>
                        <a:pt x="1105" y="3225"/>
                        <a:pt x="1119" y="3300"/>
                      </a:cubicBezTo>
                      <a:lnTo>
                        <a:pt x="1105" y="3225"/>
                      </a:lnTo>
                      <a:cubicBezTo>
                        <a:pt x="1105" y="3225"/>
                        <a:pt x="861" y="3061"/>
                        <a:pt x="800" y="2925"/>
                      </a:cubicBezTo>
                      <a:cubicBezTo>
                        <a:pt x="793" y="2909"/>
                        <a:pt x="786" y="2901"/>
                        <a:pt x="781" y="2901"/>
                      </a:cubicBezTo>
                      <a:lnTo>
                        <a:pt x="781" y="2901"/>
                      </a:lnTo>
                      <a:cubicBezTo>
                        <a:pt x="747" y="2901"/>
                        <a:pt x="794" y="3299"/>
                        <a:pt x="1069" y="3596"/>
                      </a:cubicBezTo>
                      <a:cubicBezTo>
                        <a:pt x="1382" y="3934"/>
                        <a:pt x="1474" y="4099"/>
                        <a:pt x="1550" y="4219"/>
                      </a:cubicBezTo>
                      <a:cubicBezTo>
                        <a:pt x="1625" y="4339"/>
                        <a:pt x="2369" y="6400"/>
                        <a:pt x="3296" y="6400"/>
                      </a:cubicBezTo>
                      <a:cubicBezTo>
                        <a:pt x="3309" y="6400"/>
                        <a:pt x="3322" y="6399"/>
                        <a:pt x="3335" y="6399"/>
                      </a:cubicBezTo>
                      <a:cubicBezTo>
                        <a:pt x="3335" y="6399"/>
                        <a:pt x="4041" y="5909"/>
                        <a:pt x="3305" y="4404"/>
                      </a:cubicBezTo>
                      <a:cubicBezTo>
                        <a:pt x="3305" y="4404"/>
                        <a:pt x="2968" y="3832"/>
                        <a:pt x="2974" y="3642"/>
                      </a:cubicBezTo>
                      <a:cubicBezTo>
                        <a:pt x="2980" y="3465"/>
                        <a:pt x="2773" y="2599"/>
                        <a:pt x="2699" y="2599"/>
                      </a:cubicBezTo>
                      <a:cubicBezTo>
                        <a:pt x="2695" y="2599"/>
                        <a:pt x="2691" y="2602"/>
                        <a:pt x="2687" y="2609"/>
                      </a:cubicBezTo>
                      <a:cubicBezTo>
                        <a:pt x="2628" y="2731"/>
                        <a:pt x="2485" y="3012"/>
                        <a:pt x="2485" y="3012"/>
                      </a:cubicBezTo>
                      <a:cubicBezTo>
                        <a:pt x="2485" y="3012"/>
                        <a:pt x="1207" y="1827"/>
                        <a:pt x="1211" y="1245"/>
                      </a:cubicBezTo>
                      <a:cubicBezTo>
                        <a:pt x="1211" y="1245"/>
                        <a:pt x="1736" y="1"/>
                        <a:pt x="15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4" name="Google Shape;1394;p35">
                  <a:extLst>
                    <a:ext uri="{FF2B5EF4-FFF2-40B4-BE49-F238E27FC236}">
                      <a16:creationId xmlns:a16="http://schemas.microsoft.com/office/drawing/2014/main" id="{5FEEE6D1-513D-14C6-EFE3-22277A7360B1}"/>
                    </a:ext>
                  </a:extLst>
                </p:cNvPr>
                <p:cNvSpPr/>
                <p:nvPr/>
              </p:nvSpPr>
              <p:spPr>
                <a:xfrm>
                  <a:off x="5134825" y="768600"/>
                  <a:ext cx="78325" cy="122900"/>
                </a:xfrm>
                <a:custGeom>
                  <a:avLst/>
                  <a:gdLst/>
                  <a:ahLst/>
                  <a:cxnLst/>
                  <a:rect l="l" t="t" r="r" b="b"/>
                  <a:pathLst>
                    <a:path w="3133" h="4916" extrusionOk="0">
                      <a:moveTo>
                        <a:pt x="1277" y="1"/>
                      </a:moveTo>
                      <a:cubicBezTo>
                        <a:pt x="1274" y="1"/>
                        <a:pt x="1270" y="2"/>
                        <a:pt x="1267" y="3"/>
                      </a:cubicBezTo>
                      <a:cubicBezTo>
                        <a:pt x="1114" y="52"/>
                        <a:pt x="842" y="634"/>
                        <a:pt x="767" y="634"/>
                      </a:cubicBezTo>
                      <a:cubicBezTo>
                        <a:pt x="764" y="634"/>
                        <a:pt x="761" y="634"/>
                        <a:pt x="759" y="632"/>
                      </a:cubicBezTo>
                      <a:cubicBezTo>
                        <a:pt x="706" y="590"/>
                        <a:pt x="180" y="193"/>
                        <a:pt x="37" y="193"/>
                      </a:cubicBezTo>
                      <a:cubicBezTo>
                        <a:pt x="13" y="193"/>
                        <a:pt x="0" y="204"/>
                        <a:pt x="2" y="231"/>
                      </a:cubicBezTo>
                      <a:cubicBezTo>
                        <a:pt x="16" y="414"/>
                        <a:pt x="706" y="835"/>
                        <a:pt x="807" y="1066"/>
                      </a:cubicBezTo>
                      <a:cubicBezTo>
                        <a:pt x="906" y="1298"/>
                        <a:pt x="899" y="2810"/>
                        <a:pt x="911" y="2871"/>
                      </a:cubicBezTo>
                      <a:lnTo>
                        <a:pt x="899" y="2810"/>
                      </a:lnTo>
                      <a:cubicBezTo>
                        <a:pt x="899" y="2810"/>
                        <a:pt x="702" y="2677"/>
                        <a:pt x="651" y="2567"/>
                      </a:cubicBezTo>
                      <a:cubicBezTo>
                        <a:pt x="645" y="2554"/>
                        <a:pt x="640" y="2548"/>
                        <a:pt x="636" y="2548"/>
                      </a:cubicBezTo>
                      <a:lnTo>
                        <a:pt x="636" y="2548"/>
                      </a:lnTo>
                      <a:cubicBezTo>
                        <a:pt x="609" y="2548"/>
                        <a:pt x="648" y="2870"/>
                        <a:pt x="872" y="3110"/>
                      </a:cubicBezTo>
                      <a:cubicBezTo>
                        <a:pt x="1125" y="3382"/>
                        <a:pt x="1200" y="3516"/>
                        <a:pt x="1262" y="3614"/>
                      </a:cubicBezTo>
                      <a:cubicBezTo>
                        <a:pt x="1324" y="3709"/>
                        <a:pt x="1839" y="4915"/>
                        <a:pt x="2579" y="4915"/>
                      </a:cubicBezTo>
                      <a:cubicBezTo>
                        <a:pt x="2594" y="4915"/>
                        <a:pt x="2609" y="4915"/>
                        <a:pt x="2624" y="4914"/>
                      </a:cubicBezTo>
                      <a:lnTo>
                        <a:pt x="2625" y="4914"/>
                      </a:lnTo>
                      <a:cubicBezTo>
                        <a:pt x="2625" y="4914"/>
                        <a:pt x="3133" y="4428"/>
                        <a:pt x="2688" y="3560"/>
                      </a:cubicBezTo>
                      <a:cubicBezTo>
                        <a:pt x="2688" y="3560"/>
                        <a:pt x="2413" y="3098"/>
                        <a:pt x="2418" y="2945"/>
                      </a:cubicBezTo>
                      <a:cubicBezTo>
                        <a:pt x="2422" y="2802"/>
                        <a:pt x="2252" y="2102"/>
                        <a:pt x="2193" y="2102"/>
                      </a:cubicBezTo>
                      <a:cubicBezTo>
                        <a:pt x="2189" y="2102"/>
                        <a:pt x="2186" y="2104"/>
                        <a:pt x="2183" y="2110"/>
                      </a:cubicBezTo>
                      <a:cubicBezTo>
                        <a:pt x="2135" y="2208"/>
                        <a:pt x="2021" y="2436"/>
                        <a:pt x="2021" y="2436"/>
                      </a:cubicBezTo>
                      <a:cubicBezTo>
                        <a:pt x="2021" y="2436"/>
                        <a:pt x="983" y="1480"/>
                        <a:pt x="983" y="1009"/>
                      </a:cubicBezTo>
                      <a:cubicBezTo>
                        <a:pt x="983" y="1009"/>
                        <a:pt x="1405" y="1"/>
                        <a:pt x="12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5" name="Google Shape;1395;p35">
                  <a:extLst>
                    <a:ext uri="{FF2B5EF4-FFF2-40B4-BE49-F238E27FC236}">
                      <a16:creationId xmlns:a16="http://schemas.microsoft.com/office/drawing/2014/main" id="{854CC830-FACE-2CDD-0923-A3422D7C1F7A}"/>
                    </a:ext>
                  </a:extLst>
                </p:cNvPr>
                <p:cNvSpPr/>
                <p:nvPr/>
              </p:nvSpPr>
              <p:spPr>
                <a:xfrm>
                  <a:off x="4831700" y="465975"/>
                  <a:ext cx="112550" cy="102925"/>
                </a:xfrm>
                <a:custGeom>
                  <a:avLst/>
                  <a:gdLst/>
                  <a:ahLst/>
                  <a:cxnLst/>
                  <a:rect l="l" t="t" r="r" b="b"/>
                  <a:pathLst>
                    <a:path w="4502" h="4117" extrusionOk="0">
                      <a:moveTo>
                        <a:pt x="1123" y="0"/>
                      </a:moveTo>
                      <a:cubicBezTo>
                        <a:pt x="1118" y="0"/>
                        <a:pt x="1112" y="2"/>
                        <a:pt x="1107" y="7"/>
                      </a:cubicBezTo>
                      <a:cubicBezTo>
                        <a:pt x="981" y="112"/>
                        <a:pt x="950" y="782"/>
                        <a:pt x="877" y="782"/>
                      </a:cubicBezTo>
                      <a:cubicBezTo>
                        <a:pt x="876" y="782"/>
                        <a:pt x="875" y="781"/>
                        <a:pt x="874" y="781"/>
                      </a:cubicBezTo>
                      <a:cubicBezTo>
                        <a:pt x="818" y="765"/>
                        <a:pt x="334" y="634"/>
                        <a:pt x="119" y="634"/>
                      </a:cubicBezTo>
                      <a:cubicBezTo>
                        <a:pt x="43" y="634"/>
                        <a:pt x="1" y="650"/>
                        <a:pt x="22" y="693"/>
                      </a:cubicBezTo>
                      <a:cubicBezTo>
                        <a:pt x="104" y="858"/>
                        <a:pt x="901" y="988"/>
                        <a:pt x="1082" y="1165"/>
                      </a:cubicBezTo>
                      <a:cubicBezTo>
                        <a:pt x="1261" y="1342"/>
                        <a:pt x="1822" y="2746"/>
                        <a:pt x="1857" y="2798"/>
                      </a:cubicBezTo>
                      <a:lnTo>
                        <a:pt x="1822" y="2746"/>
                      </a:lnTo>
                      <a:cubicBezTo>
                        <a:pt x="1822" y="2746"/>
                        <a:pt x="1590" y="2698"/>
                        <a:pt x="1502" y="2615"/>
                      </a:cubicBezTo>
                      <a:cubicBezTo>
                        <a:pt x="1493" y="2606"/>
                        <a:pt x="1486" y="2602"/>
                        <a:pt x="1482" y="2602"/>
                      </a:cubicBezTo>
                      <a:lnTo>
                        <a:pt x="1482" y="2602"/>
                      </a:lnTo>
                      <a:cubicBezTo>
                        <a:pt x="1450" y="2602"/>
                        <a:pt x="1608" y="2894"/>
                        <a:pt x="1910" y="3035"/>
                      </a:cubicBezTo>
                      <a:cubicBezTo>
                        <a:pt x="2247" y="3192"/>
                        <a:pt x="2367" y="3287"/>
                        <a:pt x="2461" y="3354"/>
                      </a:cubicBezTo>
                      <a:cubicBezTo>
                        <a:pt x="2541" y="3411"/>
                        <a:pt x="3257" y="4117"/>
                        <a:pt x="3893" y="4117"/>
                      </a:cubicBezTo>
                      <a:cubicBezTo>
                        <a:pt x="4003" y="4117"/>
                        <a:pt x="4111" y="4096"/>
                        <a:pt x="4212" y="4046"/>
                      </a:cubicBezTo>
                      <a:lnTo>
                        <a:pt x="4212" y="4045"/>
                      </a:lnTo>
                      <a:cubicBezTo>
                        <a:pt x="4212" y="4045"/>
                        <a:pt x="4502" y="3405"/>
                        <a:pt x="3763" y="2769"/>
                      </a:cubicBezTo>
                      <a:cubicBezTo>
                        <a:pt x="3763" y="2769"/>
                        <a:pt x="3334" y="2443"/>
                        <a:pt x="3281" y="2301"/>
                      </a:cubicBezTo>
                      <a:cubicBezTo>
                        <a:pt x="3232" y="2168"/>
                        <a:pt x="2826" y="1602"/>
                        <a:pt x="2758" y="1602"/>
                      </a:cubicBezTo>
                      <a:cubicBezTo>
                        <a:pt x="2752" y="1602"/>
                        <a:pt x="2749" y="1606"/>
                        <a:pt x="2749" y="1615"/>
                      </a:cubicBezTo>
                      <a:cubicBezTo>
                        <a:pt x="2741" y="1723"/>
                        <a:pt x="2721" y="1977"/>
                        <a:pt x="2721" y="1977"/>
                      </a:cubicBezTo>
                      <a:cubicBezTo>
                        <a:pt x="2721" y="1977"/>
                        <a:pt x="1400" y="1482"/>
                        <a:pt x="1224" y="1046"/>
                      </a:cubicBezTo>
                      <a:cubicBezTo>
                        <a:pt x="1224" y="1046"/>
                        <a:pt x="1234" y="0"/>
                        <a:pt x="112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6" name="Google Shape;1396;p35">
                  <a:extLst>
                    <a:ext uri="{FF2B5EF4-FFF2-40B4-BE49-F238E27FC236}">
                      <a16:creationId xmlns:a16="http://schemas.microsoft.com/office/drawing/2014/main" id="{54F57242-FD5C-D6D6-26E1-443588626AB8}"/>
                    </a:ext>
                  </a:extLst>
                </p:cNvPr>
                <p:cNvSpPr/>
                <p:nvPr/>
              </p:nvSpPr>
              <p:spPr>
                <a:xfrm>
                  <a:off x="5209500" y="912925"/>
                  <a:ext cx="123075" cy="200300"/>
                </a:xfrm>
                <a:custGeom>
                  <a:avLst/>
                  <a:gdLst/>
                  <a:ahLst/>
                  <a:cxnLst/>
                  <a:rect l="l" t="t" r="r" b="b"/>
                  <a:pathLst>
                    <a:path w="4923" h="8012" extrusionOk="0">
                      <a:moveTo>
                        <a:pt x="2084" y="1"/>
                      </a:moveTo>
                      <a:cubicBezTo>
                        <a:pt x="2078" y="1"/>
                        <a:pt x="2072" y="2"/>
                        <a:pt x="2065" y="5"/>
                      </a:cubicBezTo>
                      <a:cubicBezTo>
                        <a:pt x="1831" y="105"/>
                        <a:pt x="1497" y="882"/>
                        <a:pt x="1378" y="882"/>
                      </a:cubicBezTo>
                      <a:cubicBezTo>
                        <a:pt x="1373" y="882"/>
                        <a:pt x="1368" y="881"/>
                        <a:pt x="1364" y="878"/>
                      </a:cubicBezTo>
                      <a:cubicBezTo>
                        <a:pt x="1268" y="817"/>
                        <a:pt x="308" y="549"/>
                        <a:pt x="123" y="549"/>
                      </a:cubicBezTo>
                      <a:cubicBezTo>
                        <a:pt x="105" y="549"/>
                        <a:pt x="94" y="552"/>
                        <a:pt x="92" y="557"/>
                      </a:cubicBezTo>
                      <a:cubicBezTo>
                        <a:pt x="1" y="837"/>
                        <a:pt x="1302" y="1411"/>
                        <a:pt x="1495" y="1763"/>
                      </a:cubicBezTo>
                      <a:cubicBezTo>
                        <a:pt x="1690" y="2115"/>
                        <a:pt x="1659" y="4085"/>
                        <a:pt x="1659" y="4085"/>
                      </a:cubicBezTo>
                      <a:cubicBezTo>
                        <a:pt x="1659" y="4085"/>
                        <a:pt x="1326" y="3904"/>
                        <a:pt x="1229" y="3739"/>
                      </a:cubicBezTo>
                      <a:cubicBezTo>
                        <a:pt x="1218" y="3719"/>
                        <a:pt x="1209" y="3710"/>
                        <a:pt x="1203" y="3710"/>
                      </a:cubicBezTo>
                      <a:lnTo>
                        <a:pt x="1203" y="3710"/>
                      </a:lnTo>
                      <a:cubicBezTo>
                        <a:pt x="1158" y="3710"/>
                        <a:pt x="1269" y="4217"/>
                        <a:pt x="1661" y="4566"/>
                      </a:cubicBezTo>
                      <a:cubicBezTo>
                        <a:pt x="2105" y="4961"/>
                        <a:pt x="2004" y="5166"/>
                        <a:pt x="2241" y="5658"/>
                      </a:cubicBezTo>
                      <a:cubicBezTo>
                        <a:pt x="2318" y="5817"/>
                        <a:pt x="3382" y="8011"/>
                        <a:pt x="4534" y="8011"/>
                      </a:cubicBezTo>
                      <a:cubicBezTo>
                        <a:pt x="4582" y="8011"/>
                        <a:pt x="4630" y="8007"/>
                        <a:pt x="4678" y="7999"/>
                      </a:cubicBezTo>
                      <a:lnTo>
                        <a:pt x="4677" y="7999"/>
                      </a:lnTo>
                      <a:cubicBezTo>
                        <a:pt x="4677" y="7999"/>
                        <a:pt x="4923" y="6668"/>
                        <a:pt x="4386" y="5440"/>
                      </a:cubicBezTo>
                      <a:cubicBezTo>
                        <a:pt x="4386" y="5440"/>
                        <a:pt x="3882" y="4748"/>
                        <a:pt x="3865" y="4504"/>
                      </a:cubicBezTo>
                      <a:cubicBezTo>
                        <a:pt x="3850" y="4276"/>
                        <a:pt x="3477" y="3197"/>
                        <a:pt x="3381" y="3197"/>
                      </a:cubicBezTo>
                      <a:cubicBezTo>
                        <a:pt x="3374" y="3197"/>
                        <a:pt x="3369" y="3202"/>
                        <a:pt x="3365" y="3212"/>
                      </a:cubicBezTo>
                      <a:cubicBezTo>
                        <a:pt x="3303" y="3377"/>
                        <a:pt x="3157" y="3755"/>
                        <a:pt x="3157" y="3755"/>
                      </a:cubicBezTo>
                      <a:cubicBezTo>
                        <a:pt x="3157" y="3755"/>
                        <a:pt x="1837" y="2395"/>
                        <a:pt x="1768" y="1646"/>
                      </a:cubicBezTo>
                      <a:cubicBezTo>
                        <a:pt x="1768" y="1646"/>
                        <a:pt x="2278" y="1"/>
                        <a:pt x="208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7" name="Google Shape;1397;p35">
                  <a:extLst>
                    <a:ext uri="{FF2B5EF4-FFF2-40B4-BE49-F238E27FC236}">
                      <a16:creationId xmlns:a16="http://schemas.microsoft.com/office/drawing/2014/main" id="{BF04CCF5-E09F-CEED-3C7A-BE1212FBE3E6}"/>
                    </a:ext>
                  </a:extLst>
                </p:cNvPr>
                <p:cNvSpPr/>
                <p:nvPr/>
              </p:nvSpPr>
              <p:spPr>
                <a:xfrm>
                  <a:off x="5107200" y="995875"/>
                  <a:ext cx="143225" cy="118925"/>
                </a:xfrm>
                <a:custGeom>
                  <a:avLst/>
                  <a:gdLst/>
                  <a:ahLst/>
                  <a:cxnLst/>
                  <a:rect l="l" t="t" r="r" b="b"/>
                  <a:pathLst>
                    <a:path w="5729" h="4757" extrusionOk="0">
                      <a:moveTo>
                        <a:pt x="1256" y="0"/>
                      </a:moveTo>
                      <a:cubicBezTo>
                        <a:pt x="1249" y="0"/>
                        <a:pt x="1243" y="3"/>
                        <a:pt x="1236" y="9"/>
                      </a:cubicBezTo>
                      <a:cubicBezTo>
                        <a:pt x="1098" y="139"/>
                        <a:pt x="1111" y="919"/>
                        <a:pt x="1025" y="919"/>
                      </a:cubicBezTo>
                      <a:cubicBezTo>
                        <a:pt x="1024" y="919"/>
                        <a:pt x="1023" y="919"/>
                        <a:pt x="1022" y="918"/>
                      </a:cubicBezTo>
                      <a:cubicBezTo>
                        <a:pt x="961" y="905"/>
                        <a:pt x="454" y="802"/>
                        <a:pt x="187" y="802"/>
                      </a:cubicBezTo>
                      <a:cubicBezTo>
                        <a:pt x="71" y="802"/>
                        <a:pt x="0" y="822"/>
                        <a:pt x="32" y="877"/>
                      </a:cubicBezTo>
                      <a:cubicBezTo>
                        <a:pt x="139" y="1062"/>
                        <a:pt x="1068" y="1156"/>
                        <a:pt x="1288" y="1347"/>
                      </a:cubicBezTo>
                      <a:cubicBezTo>
                        <a:pt x="1508" y="1539"/>
                        <a:pt x="2161" y="2912"/>
                        <a:pt x="2206" y="2969"/>
                      </a:cubicBezTo>
                      <a:cubicBezTo>
                        <a:pt x="2214" y="2980"/>
                        <a:pt x="2218" y="2985"/>
                        <a:pt x="2218" y="2985"/>
                      </a:cubicBezTo>
                      <a:cubicBezTo>
                        <a:pt x="2217" y="2985"/>
                        <a:pt x="2161" y="2912"/>
                        <a:pt x="2161" y="2912"/>
                      </a:cubicBezTo>
                      <a:cubicBezTo>
                        <a:pt x="2161" y="2912"/>
                        <a:pt x="1890" y="2872"/>
                        <a:pt x="1782" y="2783"/>
                      </a:cubicBezTo>
                      <a:cubicBezTo>
                        <a:pt x="1771" y="2774"/>
                        <a:pt x="1764" y="2770"/>
                        <a:pt x="1759" y="2770"/>
                      </a:cubicBezTo>
                      <a:lnTo>
                        <a:pt x="1759" y="2770"/>
                      </a:lnTo>
                      <a:cubicBezTo>
                        <a:pt x="1720" y="2770"/>
                        <a:pt x="1923" y="3096"/>
                        <a:pt x="2282" y="3238"/>
                      </a:cubicBezTo>
                      <a:cubicBezTo>
                        <a:pt x="2684" y="3395"/>
                        <a:pt x="2828" y="3498"/>
                        <a:pt x="2941" y="3568"/>
                      </a:cubicBezTo>
                      <a:cubicBezTo>
                        <a:pt x="3041" y="3629"/>
                        <a:pt x="4198" y="4757"/>
                        <a:pt x="5004" y="4757"/>
                      </a:cubicBezTo>
                      <a:cubicBezTo>
                        <a:pt x="5123" y="4757"/>
                        <a:pt x="5233" y="4732"/>
                        <a:pt x="5332" y="4677"/>
                      </a:cubicBezTo>
                      <a:cubicBezTo>
                        <a:pt x="5332" y="4677"/>
                        <a:pt x="5729" y="3977"/>
                        <a:pt x="4495" y="3007"/>
                      </a:cubicBezTo>
                      <a:cubicBezTo>
                        <a:pt x="4495" y="3007"/>
                        <a:pt x="3978" y="2663"/>
                        <a:pt x="3906" y="2501"/>
                      </a:cubicBezTo>
                      <a:cubicBezTo>
                        <a:pt x="3840" y="2353"/>
                        <a:pt x="3336" y="1733"/>
                        <a:pt x="3254" y="1733"/>
                      </a:cubicBezTo>
                      <a:cubicBezTo>
                        <a:pt x="3247" y="1733"/>
                        <a:pt x="3243" y="1738"/>
                        <a:pt x="3243" y="1748"/>
                      </a:cubicBezTo>
                      <a:cubicBezTo>
                        <a:pt x="3243" y="1874"/>
                        <a:pt x="3238" y="2168"/>
                        <a:pt x="3238" y="2168"/>
                      </a:cubicBezTo>
                      <a:cubicBezTo>
                        <a:pt x="3238" y="2168"/>
                        <a:pt x="1678" y="1691"/>
                        <a:pt x="1444" y="1199"/>
                      </a:cubicBezTo>
                      <a:cubicBezTo>
                        <a:pt x="1444" y="1199"/>
                        <a:pt x="1382"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8" name="Google Shape;1398;p35">
                  <a:extLst>
                    <a:ext uri="{FF2B5EF4-FFF2-40B4-BE49-F238E27FC236}">
                      <a16:creationId xmlns:a16="http://schemas.microsoft.com/office/drawing/2014/main" id="{313B53C1-A43D-74E7-145C-6FBC2915DC07}"/>
                    </a:ext>
                  </a:extLst>
                </p:cNvPr>
                <p:cNvSpPr/>
                <p:nvPr/>
              </p:nvSpPr>
              <p:spPr>
                <a:xfrm>
                  <a:off x="4722000" y="721050"/>
                  <a:ext cx="143225" cy="118950"/>
                </a:xfrm>
                <a:custGeom>
                  <a:avLst/>
                  <a:gdLst/>
                  <a:ahLst/>
                  <a:cxnLst/>
                  <a:rect l="l" t="t" r="r" b="b"/>
                  <a:pathLst>
                    <a:path w="5729" h="4758" extrusionOk="0">
                      <a:moveTo>
                        <a:pt x="1256" y="1"/>
                      </a:moveTo>
                      <a:cubicBezTo>
                        <a:pt x="1249" y="1"/>
                        <a:pt x="1243" y="4"/>
                        <a:pt x="1236" y="10"/>
                      </a:cubicBezTo>
                      <a:cubicBezTo>
                        <a:pt x="1098" y="140"/>
                        <a:pt x="1111" y="919"/>
                        <a:pt x="1025" y="919"/>
                      </a:cubicBezTo>
                      <a:cubicBezTo>
                        <a:pt x="1024" y="919"/>
                        <a:pt x="1023" y="919"/>
                        <a:pt x="1022" y="919"/>
                      </a:cubicBezTo>
                      <a:cubicBezTo>
                        <a:pt x="961" y="906"/>
                        <a:pt x="456" y="803"/>
                        <a:pt x="189" y="803"/>
                      </a:cubicBezTo>
                      <a:cubicBezTo>
                        <a:pt x="72" y="803"/>
                        <a:pt x="0" y="823"/>
                        <a:pt x="33" y="879"/>
                      </a:cubicBezTo>
                      <a:cubicBezTo>
                        <a:pt x="139" y="1063"/>
                        <a:pt x="1069" y="1157"/>
                        <a:pt x="1288" y="1349"/>
                      </a:cubicBezTo>
                      <a:cubicBezTo>
                        <a:pt x="1509" y="1539"/>
                        <a:pt x="2161" y="2913"/>
                        <a:pt x="2206" y="2970"/>
                      </a:cubicBezTo>
                      <a:cubicBezTo>
                        <a:pt x="2214" y="2981"/>
                        <a:pt x="2218" y="2986"/>
                        <a:pt x="2218" y="2986"/>
                      </a:cubicBezTo>
                      <a:cubicBezTo>
                        <a:pt x="2217" y="2986"/>
                        <a:pt x="2161" y="2913"/>
                        <a:pt x="2161" y="2913"/>
                      </a:cubicBezTo>
                      <a:cubicBezTo>
                        <a:pt x="2161" y="2913"/>
                        <a:pt x="1890" y="2873"/>
                        <a:pt x="1782" y="2784"/>
                      </a:cubicBezTo>
                      <a:cubicBezTo>
                        <a:pt x="1771" y="2775"/>
                        <a:pt x="1764" y="2771"/>
                        <a:pt x="1759" y="2771"/>
                      </a:cubicBezTo>
                      <a:lnTo>
                        <a:pt x="1759" y="2771"/>
                      </a:lnTo>
                      <a:cubicBezTo>
                        <a:pt x="1720" y="2771"/>
                        <a:pt x="1923" y="3097"/>
                        <a:pt x="2283" y="3238"/>
                      </a:cubicBezTo>
                      <a:cubicBezTo>
                        <a:pt x="2684" y="3397"/>
                        <a:pt x="2829" y="3498"/>
                        <a:pt x="2941" y="3569"/>
                      </a:cubicBezTo>
                      <a:cubicBezTo>
                        <a:pt x="3041" y="3629"/>
                        <a:pt x="4198" y="4757"/>
                        <a:pt x="5004" y="4757"/>
                      </a:cubicBezTo>
                      <a:cubicBezTo>
                        <a:pt x="5123" y="4757"/>
                        <a:pt x="5234" y="4733"/>
                        <a:pt x="5332" y="4677"/>
                      </a:cubicBezTo>
                      <a:cubicBezTo>
                        <a:pt x="5332" y="4677"/>
                        <a:pt x="5729" y="3978"/>
                        <a:pt x="4495" y="3008"/>
                      </a:cubicBezTo>
                      <a:cubicBezTo>
                        <a:pt x="4495" y="3008"/>
                        <a:pt x="3978" y="2664"/>
                        <a:pt x="3907" y="2502"/>
                      </a:cubicBezTo>
                      <a:cubicBezTo>
                        <a:pt x="3841" y="2353"/>
                        <a:pt x="3336" y="1734"/>
                        <a:pt x="3254" y="1734"/>
                      </a:cubicBezTo>
                      <a:cubicBezTo>
                        <a:pt x="3247" y="1734"/>
                        <a:pt x="3244" y="1739"/>
                        <a:pt x="3243" y="1749"/>
                      </a:cubicBezTo>
                      <a:cubicBezTo>
                        <a:pt x="3243" y="1875"/>
                        <a:pt x="3238" y="2170"/>
                        <a:pt x="3238" y="2170"/>
                      </a:cubicBezTo>
                      <a:cubicBezTo>
                        <a:pt x="3238" y="2170"/>
                        <a:pt x="1678" y="1692"/>
                        <a:pt x="1444" y="1200"/>
                      </a:cubicBezTo>
                      <a:cubicBezTo>
                        <a:pt x="1444" y="1200"/>
                        <a:pt x="1382" y="1"/>
                        <a:pt x="125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9" name="Google Shape;1399;p35">
                  <a:extLst>
                    <a:ext uri="{FF2B5EF4-FFF2-40B4-BE49-F238E27FC236}">
                      <a16:creationId xmlns:a16="http://schemas.microsoft.com/office/drawing/2014/main" id="{6A409EF1-2199-70D6-4968-DBD329A8E9DF}"/>
                    </a:ext>
                  </a:extLst>
                </p:cNvPr>
                <p:cNvSpPr/>
                <p:nvPr/>
              </p:nvSpPr>
              <p:spPr>
                <a:xfrm>
                  <a:off x="4683325" y="853650"/>
                  <a:ext cx="143200" cy="118925"/>
                </a:xfrm>
                <a:custGeom>
                  <a:avLst/>
                  <a:gdLst/>
                  <a:ahLst/>
                  <a:cxnLst/>
                  <a:rect l="l" t="t" r="r" b="b"/>
                  <a:pathLst>
                    <a:path w="5728" h="4757" extrusionOk="0">
                      <a:moveTo>
                        <a:pt x="1256" y="0"/>
                      </a:moveTo>
                      <a:cubicBezTo>
                        <a:pt x="1250" y="0"/>
                        <a:pt x="1243" y="3"/>
                        <a:pt x="1237" y="10"/>
                      </a:cubicBezTo>
                      <a:cubicBezTo>
                        <a:pt x="1098" y="139"/>
                        <a:pt x="1110" y="919"/>
                        <a:pt x="1026" y="919"/>
                      </a:cubicBezTo>
                      <a:cubicBezTo>
                        <a:pt x="1024" y="919"/>
                        <a:pt x="1023" y="919"/>
                        <a:pt x="1022" y="919"/>
                      </a:cubicBezTo>
                      <a:cubicBezTo>
                        <a:pt x="961" y="905"/>
                        <a:pt x="456" y="802"/>
                        <a:pt x="189" y="802"/>
                      </a:cubicBezTo>
                      <a:cubicBezTo>
                        <a:pt x="72" y="802"/>
                        <a:pt x="0" y="822"/>
                        <a:pt x="33" y="878"/>
                      </a:cubicBezTo>
                      <a:cubicBezTo>
                        <a:pt x="139" y="1062"/>
                        <a:pt x="1068" y="1156"/>
                        <a:pt x="1289" y="1347"/>
                      </a:cubicBezTo>
                      <a:cubicBezTo>
                        <a:pt x="1507" y="1536"/>
                        <a:pt x="2148" y="2884"/>
                        <a:pt x="2203" y="2966"/>
                      </a:cubicBezTo>
                      <a:lnTo>
                        <a:pt x="2203" y="2966"/>
                      </a:lnTo>
                      <a:cubicBezTo>
                        <a:pt x="2187" y="2944"/>
                        <a:pt x="2162" y="2911"/>
                        <a:pt x="2162" y="2911"/>
                      </a:cubicBezTo>
                      <a:cubicBezTo>
                        <a:pt x="2162" y="2911"/>
                        <a:pt x="1889" y="2871"/>
                        <a:pt x="1783" y="2782"/>
                      </a:cubicBezTo>
                      <a:cubicBezTo>
                        <a:pt x="1772" y="2773"/>
                        <a:pt x="1764" y="2769"/>
                        <a:pt x="1759" y="2769"/>
                      </a:cubicBezTo>
                      <a:cubicBezTo>
                        <a:pt x="1719" y="2769"/>
                        <a:pt x="1922" y="3097"/>
                        <a:pt x="2283" y="3238"/>
                      </a:cubicBezTo>
                      <a:cubicBezTo>
                        <a:pt x="2683" y="3395"/>
                        <a:pt x="2828" y="3498"/>
                        <a:pt x="2942" y="3567"/>
                      </a:cubicBezTo>
                      <a:cubicBezTo>
                        <a:pt x="3040" y="3629"/>
                        <a:pt x="4197" y="4756"/>
                        <a:pt x="5003" y="4756"/>
                      </a:cubicBezTo>
                      <a:cubicBezTo>
                        <a:pt x="5122" y="4756"/>
                        <a:pt x="5233" y="4732"/>
                        <a:pt x="5332" y="4676"/>
                      </a:cubicBezTo>
                      <a:cubicBezTo>
                        <a:pt x="5332" y="4676"/>
                        <a:pt x="5728" y="3976"/>
                        <a:pt x="4494" y="3008"/>
                      </a:cubicBezTo>
                      <a:cubicBezTo>
                        <a:pt x="4494" y="3008"/>
                        <a:pt x="3978" y="2663"/>
                        <a:pt x="3906" y="2501"/>
                      </a:cubicBezTo>
                      <a:cubicBezTo>
                        <a:pt x="3840" y="2352"/>
                        <a:pt x="3336" y="1733"/>
                        <a:pt x="3255" y="1733"/>
                      </a:cubicBezTo>
                      <a:cubicBezTo>
                        <a:pt x="3248" y="1733"/>
                        <a:pt x="3244" y="1738"/>
                        <a:pt x="3244" y="1748"/>
                      </a:cubicBezTo>
                      <a:cubicBezTo>
                        <a:pt x="3243" y="1875"/>
                        <a:pt x="3238" y="2168"/>
                        <a:pt x="3238" y="2168"/>
                      </a:cubicBezTo>
                      <a:cubicBezTo>
                        <a:pt x="3238" y="2168"/>
                        <a:pt x="1679" y="1691"/>
                        <a:pt x="1445" y="1200"/>
                      </a:cubicBezTo>
                      <a:cubicBezTo>
                        <a:pt x="1445" y="1200"/>
                        <a:pt x="1383"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0" name="Google Shape;1400;p35">
                  <a:extLst>
                    <a:ext uri="{FF2B5EF4-FFF2-40B4-BE49-F238E27FC236}">
                      <a16:creationId xmlns:a16="http://schemas.microsoft.com/office/drawing/2014/main" id="{84170D59-A706-6ACE-4C9F-DEDECC5BCAB8}"/>
                    </a:ext>
                  </a:extLst>
                </p:cNvPr>
                <p:cNvSpPr/>
                <p:nvPr/>
              </p:nvSpPr>
              <p:spPr>
                <a:xfrm>
                  <a:off x="5047725" y="877325"/>
                  <a:ext cx="169200" cy="117050"/>
                </a:xfrm>
                <a:custGeom>
                  <a:avLst/>
                  <a:gdLst/>
                  <a:ahLst/>
                  <a:cxnLst/>
                  <a:rect l="l" t="t" r="r" b="b"/>
                  <a:pathLst>
                    <a:path w="6768" h="4682" extrusionOk="0">
                      <a:moveTo>
                        <a:pt x="931" y="1"/>
                      </a:moveTo>
                      <a:cubicBezTo>
                        <a:pt x="871" y="1"/>
                        <a:pt x="1075" y="1146"/>
                        <a:pt x="1075" y="1146"/>
                      </a:cubicBezTo>
                      <a:cubicBezTo>
                        <a:pt x="891" y="1586"/>
                        <a:pt x="246" y="1787"/>
                        <a:pt x="38" y="1993"/>
                      </a:cubicBezTo>
                      <a:cubicBezTo>
                        <a:pt x="1" y="2029"/>
                        <a:pt x="12" y="2044"/>
                        <a:pt x="59" y="2044"/>
                      </a:cubicBezTo>
                      <a:cubicBezTo>
                        <a:pt x="246" y="2044"/>
                        <a:pt x="996" y="1811"/>
                        <a:pt x="1467" y="1811"/>
                      </a:cubicBezTo>
                      <a:cubicBezTo>
                        <a:pt x="1540" y="1811"/>
                        <a:pt x="1606" y="1816"/>
                        <a:pt x="1662" y="1829"/>
                      </a:cubicBezTo>
                      <a:cubicBezTo>
                        <a:pt x="2176" y="1947"/>
                        <a:pt x="3111" y="3096"/>
                        <a:pt x="3250" y="3165"/>
                      </a:cubicBezTo>
                      <a:cubicBezTo>
                        <a:pt x="3387" y="3235"/>
                        <a:pt x="2985" y="3467"/>
                        <a:pt x="2753" y="3506"/>
                      </a:cubicBezTo>
                      <a:cubicBezTo>
                        <a:pt x="2520" y="3545"/>
                        <a:pt x="3532" y="3722"/>
                        <a:pt x="3774" y="3758"/>
                      </a:cubicBezTo>
                      <a:cubicBezTo>
                        <a:pt x="4016" y="3795"/>
                        <a:pt x="5641" y="4510"/>
                        <a:pt x="6124" y="4650"/>
                      </a:cubicBezTo>
                      <a:cubicBezTo>
                        <a:pt x="6199" y="4672"/>
                        <a:pt x="6265" y="4681"/>
                        <a:pt x="6323" y="4681"/>
                      </a:cubicBezTo>
                      <a:cubicBezTo>
                        <a:pt x="6643" y="4681"/>
                        <a:pt x="6735" y="4396"/>
                        <a:pt x="6749" y="4265"/>
                      </a:cubicBezTo>
                      <a:cubicBezTo>
                        <a:pt x="6768" y="4109"/>
                        <a:pt x="6716" y="3895"/>
                        <a:pt x="6580" y="3685"/>
                      </a:cubicBezTo>
                      <a:cubicBezTo>
                        <a:pt x="6442" y="3477"/>
                        <a:pt x="6041" y="2890"/>
                        <a:pt x="4876" y="2080"/>
                      </a:cubicBezTo>
                      <a:cubicBezTo>
                        <a:pt x="4633" y="1911"/>
                        <a:pt x="4102" y="1492"/>
                        <a:pt x="3860" y="1491"/>
                      </a:cubicBezTo>
                      <a:lnTo>
                        <a:pt x="3860" y="1491"/>
                      </a:lnTo>
                      <a:cubicBezTo>
                        <a:pt x="3860" y="1491"/>
                        <a:pt x="3932" y="1736"/>
                        <a:pt x="3814" y="1777"/>
                      </a:cubicBezTo>
                      <a:cubicBezTo>
                        <a:pt x="3805" y="1780"/>
                        <a:pt x="3786" y="1782"/>
                        <a:pt x="3758" y="1782"/>
                      </a:cubicBezTo>
                      <a:cubicBezTo>
                        <a:pt x="3417" y="1782"/>
                        <a:pt x="1784" y="1567"/>
                        <a:pt x="1647" y="1466"/>
                      </a:cubicBezTo>
                      <a:cubicBezTo>
                        <a:pt x="1499" y="1359"/>
                        <a:pt x="1002" y="36"/>
                        <a:pt x="934" y="1"/>
                      </a:cubicBezTo>
                      <a:cubicBezTo>
                        <a:pt x="933" y="1"/>
                        <a:pt x="932" y="1"/>
                        <a:pt x="93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1" name="Google Shape;1401;p35">
                  <a:extLst>
                    <a:ext uri="{FF2B5EF4-FFF2-40B4-BE49-F238E27FC236}">
                      <a16:creationId xmlns:a16="http://schemas.microsoft.com/office/drawing/2014/main" id="{8B7620DA-AF47-4D51-1806-A4FFB4AD8A58}"/>
                    </a:ext>
                  </a:extLst>
                </p:cNvPr>
                <p:cNvSpPr/>
                <p:nvPr/>
              </p:nvSpPr>
              <p:spPr>
                <a:xfrm>
                  <a:off x="5406287" y="1567713"/>
                  <a:ext cx="166200" cy="66625"/>
                </a:xfrm>
                <a:custGeom>
                  <a:avLst/>
                  <a:gdLst/>
                  <a:ahLst/>
                  <a:cxnLst/>
                  <a:rect l="l" t="t" r="r" b="b"/>
                  <a:pathLst>
                    <a:path w="6648" h="2665" extrusionOk="0">
                      <a:moveTo>
                        <a:pt x="4534" y="0"/>
                      </a:moveTo>
                      <a:cubicBezTo>
                        <a:pt x="4357" y="0"/>
                        <a:pt x="4163" y="6"/>
                        <a:pt x="3950" y="20"/>
                      </a:cubicBezTo>
                      <a:cubicBezTo>
                        <a:pt x="3689" y="36"/>
                        <a:pt x="3090" y="38"/>
                        <a:pt x="2921" y="169"/>
                      </a:cubicBezTo>
                      <a:cubicBezTo>
                        <a:pt x="2921" y="169"/>
                        <a:pt x="3105" y="301"/>
                        <a:pt x="3046" y="394"/>
                      </a:cubicBezTo>
                      <a:cubicBezTo>
                        <a:pt x="2987" y="486"/>
                        <a:pt x="1532" y="1366"/>
                        <a:pt x="1370" y="1372"/>
                      </a:cubicBezTo>
                      <a:cubicBezTo>
                        <a:pt x="1369" y="1372"/>
                        <a:pt x="1368" y="1372"/>
                        <a:pt x="1367" y="1372"/>
                      </a:cubicBezTo>
                      <a:cubicBezTo>
                        <a:pt x="1197" y="1372"/>
                        <a:pt x="158" y="748"/>
                        <a:pt x="70" y="748"/>
                      </a:cubicBezTo>
                      <a:cubicBezTo>
                        <a:pt x="69" y="748"/>
                        <a:pt x="68" y="748"/>
                        <a:pt x="67" y="748"/>
                      </a:cubicBezTo>
                      <a:cubicBezTo>
                        <a:pt x="0" y="761"/>
                        <a:pt x="795" y="1463"/>
                        <a:pt x="795" y="1463"/>
                      </a:cubicBezTo>
                      <a:cubicBezTo>
                        <a:pt x="910" y="1872"/>
                        <a:pt x="572" y="2366"/>
                        <a:pt x="541" y="2624"/>
                      </a:cubicBezTo>
                      <a:cubicBezTo>
                        <a:pt x="538" y="2652"/>
                        <a:pt x="543" y="2664"/>
                        <a:pt x="554" y="2664"/>
                      </a:cubicBezTo>
                      <a:cubicBezTo>
                        <a:pt x="647" y="2664"/>
                        <a:pt x="1203" y="1796"/>
                        <a:pt x="1580" y="1616"/>
                      </a:cubicBezTo>
                      <a:cubicBezTo>
                        <a:pt x="1693" y="1562"/>
                        <a:pt x="1866" y="1543"/>
                        <a:pt x="2063" y="1543"/>
                      </a:cubicBezTo>
                      <a:cubicBezTo>
                        <a:pt x="2570" y="1543"/>
                        <a:pt x="3229" y="1671"/>
                        <a:pt x="3393" y="1671"/>
                      </a:cubicBezTo>
                      <a:cubicBezTo>
                        <a:pt x="3404" y="1671"/>
                        <a:pt x="3413" y="1670"/>
                        <a:pt x="3419" y="1669"/>
                      </a:cubicBezTo>
                      <a:cubicBezTo>
                        <a:pt x="3424" y="1668"/>
                        <a:pt x="3428" y="1668"/>
                        <a:pt x="3432" y="1668"/>
                      </a:cubicBezTo>
                      <a:cubicBezTo>
                        <a:pt x="3543" y="1668"/>
                        <a:pt x="3397" y="2030"/>
                        <a:pt x="3262" y="2180"/>
                      </a:cubicBezTo>
                      <a:cubicBezTo>
                        <a:pt x="3241" y="2203"/>
                        <a:pt x="3241" y="2213"/>
                        <a:pt x="3257" y="2213"/>
                      </a:cubicBezTo>
                      <a:cubicBezTo>
                        <a:pt x="3346" y="2213"/>
                        <a:pt x="3951" y="1885"/>
                        <a:pt x="4110" y="1793"/>
                      </a:cubicBezTo>
                      <a:cubicBezTo>
                        <a:pt x="4298" y="1685"/>
                        <a:pt x="5821" y="1285"/>
                        <a:pt x="6234" y="1117"/>
                      </a:cubicBezTo>
                      <a:cubicBezTo>
                        <a:pt x="6647" y="950"/>
                        <a:pt x="6530" y="623"/>
                        <a:pt x="6457" y="505"/>
                      </a:cubicBezTo>
                      <a:cubicBezTo>
                        <a:pt x="6384" y="387"/>
                        <a:pt x="6229" y="266"/>
                        <a:pt x="6020" y="197"/>
                      </a:cubicBezTo>
                      <a:cubicBezTo>
                        <a:pt x="5845" y="139"/>
                        <a:pt x="5399" y="0"/>
                        <a:pt x="453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2" name="Google Shape;1402;p35">
                  <a:extLst>
                    <a:ext uri="{FF2B5EF4-FFF2-40B4-BE49-F238E27FC236}">
                      <a16:creationId xmlns:a16="http://schemas.microsoft.com/office/drawing/2014/main" id="{35BBA3DF-33DC-F19D-5523-48A66B6BA3B1}"/>
                    </a:ext>
                  </a:extLst>
                </p:cNvPr>
                <p:cNvSpPr/>
                <p:nvPr/>
              </p:nvSpPr>
              <p:spPr>
                <a:xfrm>
                  <a:off x="4921975" y="573750"/>
                  <a:ext cx="76775" cy="94925"/>
                </a:xfrm>
                <a:custGeom>
                  <a:avLst/>
                  <a:gdLst/>
                  <a:ahLst/>
                  <a:cxnLst/>
                  <a:rect l="l" t="t" r="r" b="b"/>
                  <a:pathLst>
                    <a:path w="3071" h="3797" extrusionOk="0">
                      <a:moveTo>
                        <a:pt x="901" y="0"/>
                      </a:moveTo>
                      <a:cubicBezTo>
                        <a:pt x="823" y="0"/>
                        <a:pt x="611" y="594"/>
                        <a:pt x="611" y="594"/>
                      </a:cubicBezTo>
                      <a:cubicBezTo>
                        <a:pt x="589" y="611"/>
                        <a:pt x="547" y="616"/>
                        <a:pt x="496" y="616"/>
                      </a:cubicBezTo>
                      <a:cubicBezTo>
                        <a:pt x="419" y="616"/>
                        <a:pt x="321" y="604"/>
                        <a:pt x="238" y="604"/>
                      </a:cubicBezTo>
                      <a:cubicBezTo>
                        <a:pt x="165" y="604"/>
                        <a:pt x="104" y="613"/>
                        <a:pt x="77" y="647"/>
                      </a:cubicBezTo>
                      <a:cubicBezTo>
                        <a:pt x="1" y="743"/>
                        <a:pt x="361" y="742"/>
                        <a:pt x="729" y="906"/>
                      </a:cubicBezTo>
                      <a:cubicBezTo>
                        <a:pt x="1098" y="1069"/>
                        <a:pt x="1223" y="2055"/>
                        <a:pt x="1184" y="2122"/>
                      </a:cubicBezTo>
                      <a:cubicBezTo>
                        <a:pt x="1169" y="2150"/>
                        <a:pt x="1105" y="2157"/>
                        <a:pt x="1034" y="2157"/>
                      </a:cubicBezTo>
                      <a:cubicBezTo>
                        <a:pt x="949" y="2157"/>
                        <a:pt x="855" y="2147"/>
                        <a:pt x="820" y="2147"/>
                      </a:cubicBezTo>
                      <a:cubicBezTo>
                        <a:pt x="814" y="2147"/>
                        <a:pt x="810" y="2147"/>
                        <a:pt x="808" y="2148"/>
                      </a:cubicBezTo>
                      <a:cubicBezTo>
                        <a:pt x="784" y="2155"/>
                        <a:pt x="1046" y="2398"/>
                        <a:pt x="1302" y="2441"/>
                      </a:cubicBezTo>
                      <a:cubicBezTo>
                        <a:pt x="1558" y="2484"/>
                        <a:pt x="1598" y="2628"/>
                        <a:pt x="1598" y="2628"/>
                      </a:cubicBezTo>
                      <a:cubicBezTo>
                        <a:pt x="1816" y="3210"/>
                        <a:pt x="2768" y="3796"/>
                        <a:pt x="2928" y="3796"/>
                      </a:cubicBezTo>
                      <a:cubicBezTo>
                        <a:pt x="2931" y="3796"/>
                        <a:pt x="2933" y="3796"/>
                        <a:pt x="2935" y="3796"/>
                      </a:cubicBezTo>
                      <a:cubicBezTo>
                        <a:pt x="3070" y="3774"/>
                        <a:pt x="3018" y="3168"/>
                        <a:pt x="2928" y="2800"/>
                      </a:cubicBezTo>
                      <a:lnTo>
                        <a:pt x="2928" y="2801"/>
                      </a:lnTo>
                      <a:cubicBezTo>
                        <a:pt x="2881" y="2611"/>
                        <a:pt x="2659" y="2306"/>
                        <a:pt x="2407" y="2026"/>
                      </a:cubicBezTo>
                      <a:cubicBezTo>
                        <a:pt x="2397" y="1894"/>
                        <a:pt x="2373" y="1728"/>
                        <a:pt x="2346" y="1683"/>
                      </a:cubicBezTo>
                      <a:cubicBezTo>
                        <a:pt x="2341" y="1675"/>
                        <a:pt x="2334" y="1671"/>
                        <a:pt x="2326" y="1671"/>
                      </a:cubicBezTo>
                      <a:cubicBezTo>
                        <a:pt x="2293" y="1671"/>
                        <a:pt x="2238" y="1731"/>
                        <a:pt x="2187" y="1795"/>
                      </a:cubicBezTo>
                      <a:cubicBezTo>
                        <a:pt x="2024" y="1630"/>
                        <a:pt x="1864" y="1491"/>
                        <a:pt x="1748" y="1415"/>
                      </a:cubicBezTo>
                      <a:cubicBezTo>
                        <a:pt x="1400" y="1184"/>
                        <a:pt x="1181" y="1137"/>
                        <a:pt x="1005" y="847"/>
                      </a:cubicBezTo>
                      <a:cubicBezTo>
                        <a:pt x="829" y="556"/>
                        <a:pt x="979" y="52"/>
                        <a:pt x="910" y="3"/>
                      </a:cubicBezTo>
                      <a:cubicBezTo>
                        <a:pt x="907" y="1"/>
                        <a:pt x="904" y="0"/>
                        <a:pt x="90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3" name="Google Shape;1403;p35">
                  <a:extLst>
                    <a:ext uri="{FF2B5EF4-FFF2-40B4-BE49-F238E27FC236}">
                      <a16:creationId xmlns:a16="http://schemas.microsoft.com/office/drawing/2014/main" id="{8D0A4C65-8F10-EC6C-5CDE-7166ADA595DF}"/>
                    </a:ext>
                  </a:extLst>
                </p:cNvPr>
                <p:cNvSpPr/>
                <p:nvPr/>
              </p:nvSpPr>
              <p:spPr>
                <a:xfrm>
                  <a:off x="5250250" y="582425"/>
                  <a:ext cx="49975" cy="105000"/>
                </a:xfrm>
                <a:custGeom>
                  <a:avLst/>
                  <a:gdLst/>
                  <a:ahLst/>
                  <a:cxnLst/>
                  <a:rect l="l" t="t" r="r" b="b"/>
                  <a:pathLst>
                    <a:path w="1999" h="4200" extrusionOk="0">
                      <a:moveTo>
                        <a:pt x="979" y="0"/>
                      </a:moveTo>
                      <a:cubicBezTo>
                        <a:pt x="857" y="0"/>
                        <a:pt x="1075" y="285"/>
                        <a:pt x="1171" y="675"/>
                      </a:cubicBezTo>
                      <a:cubicBezTo>
                        <a:pt x="1266" y="1066"/>
                        <a:pt x="560" y="1766"/>
                        <a:pt x="485" y="1777"/>
                      </a:cubicBezTo>
                      <a:cubicBezTo>
                        <a:pt x="483" y="1777"/>
                        <a:pt x="482" y="1777"/>
                        <a:pt x="480" y="1777"/>
                      </a:cubicBezTo>
                      <a:cubicBezTo>
                        <a:pt x="403" y="1777"/>
                        <a:pt x="256" y="1508"/>
                        <a:pt x="236" y="1495"/>
                      </a:cubicBezTo>
                      <a:cubicBezTo>
                        <a:pt x="235" y="1495"/>
                        <a:pt x="235" y="1494"/>
                        <a:pt x="234" y="1494"/>
                      </a:cubicBezTo>
                      <a:lnTo>
                        <a:pt x="234" y="1494"/>
                      </a:lnTo>
                      <a:cubicBezTo>
                        <a:pt x="212" y="1494"/>
                        <a:pt x="184" y="1840"/>
                        <a:pt x="304" y="2066"/>
                      </a:cubicBezTo>
                      <a:cubicBezTo>
                        <a:pt x="425" y="2295"/>
                        <a:pt x="335" y="2415"/>
                        <a:pt x="335" y="2415"/>
                      </a:cubicBezTo>
                      <a:cubicBezTo>
                        <a:pt x="0" y="2950"/>
                        <a:pt x="127" y="4093"/>
                        <a:pt x="226" y="4186"/>
                      </a:cubicBezTo>
                      <a:cubicBezTo>
                        <a:pt x="235" y="4195"/>
                        <a:pt x="249" y="4199"/>
                        <a:pt x="265" y="4199"/>
                      </a:cubicBezTo>
                      <a:cubicBezTo>
                        <a:pt x="411" y="4199"/>
                        <a:pt x="797" y="3840"/>
                        <a:pt x="1010" y="3574"/>
                      </a:cubicBezTo>
                      <a:cubicBezTo>
                        <a:pt x="1132" y="3420"/>
                        <a:pt x="1237" y="3059"/>
                        <a:pt x="1306" y="2687"/>
                      </a:cubicBezTo>
                      <a:cubicBezTo>
                        <a:pt x="1405" y="2599"/>
                        <a:pt x="1521" y="2479"/>
                        <a:pt x="1540" y="2431"/>
                      </a:cubicBezTo>
                      <a:cubicBezTo>
                        <a:pt x="1558" y="2385"/>
                        <a:pt x="1458" y="2374"/>
                        <a:pt x="1356" y="2373"/>
                      </a:cubicBezTo>
                      <a:cubicBezTo>
                        <a:pt x="1386" y="2142"/>
                        <a:pt x="1398" y="1931"/>
                        <a:pt x="1388" y="1792"/>
                      </a:cubicBezTo>
                      <a:cubicBezTo>
                        <a:pt x="1359" y="1376"/>
                        <a:pt x="1262" y="1174"/>
                        <a:pt x="1386" y="858"/>
                      </a:cubicBezTo>
                      <a:cubicBezTo>
                        <a:pt x="1509" y="541"/>
                        <a:pt x="1999" y="353"/>
                        <a:pt x="1996" y="268"/>
                      </a:cubicBezTo>
                      <a:cubicBezTo>
                        <a:pt x="1996" y="253"/>
                        <a:pt x="1977" y="247"/>
                        <a:pt x="1945" y="247"/>
                      </a:cubicBezTo>
                      <a:cubicBezTo>
                        <a:pt x="1792" y="247"/>
                        <a:pt x="1346" y="392"/>
                        <a:pt x="1346" y="392"/>
                      </a:cubicBezTo>
                      <a:cubicBezTo>
                        <a:pt x="1242" y="363"/>
                        <a:pt x="1104" y="3"/>
                        <a:pt x="980" y="0"/>
                      </a:cubicBezTo>
                      <a:cubicBezTo>
                        <a:pt x="980" y="0"/>
                        <a:pt x="979" y="0"/>
                        <a:pt x="97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4" name="Google Shape;1404;p35">
                  <a:extLst>
                    <a:ext uri="{FF2B5EF4-FFF2-40B4-BE49-F238E27FC236}">
                      <a16:creationId xmlns:a16="http://schemas.microsoft.com/office/drawing/2014/main" id="{7799E693-F13D-A073-8D62-A717B0EE840B}"/>
                    </a:ext>
                  </a:extLst>
                </p:cNvPr>
                <p:cNvSpPr/>
                <p:nvPr/>
              </p:nvSpPr>
              <p:spPr>
                <a:xfrm>
                  <a:off x="5043975" y="1067525"/>
                  <a:ext cx="106850" cy="47550"/>
                </a:xfrm>
                <a:custGeom>
                  <a:avLst/>
                  <a:gdLst/>
                  <a:ahLst/>
                  <a:cxnLst/>
                  <a:rect l="l" t="t" r="r" b="b"/>
                  <a:pathLst>
                    <a:path w="4274" h="1902" extrusionOk="0">
                      <a:moveTo>
                        <a:pt x="275" y="0"/>
                      </a:moveTo>
                      <a:cubicBezTo>
                        <a:pt x="275" y="0"/>
                        <a:pt x="275" y="0"/>
                        <a:pt x="274" y="0"/>
                      </a:cubicBezTo>
                      <a:cubicBezTo>
                        <a:pt x="189" y="1"/>
                        <a:pt x="393" y="651"/>
                        <a:pt x="393" y="651"/>
                      </a:cubicBezTo>
                      <a:cubicBezTo>
                        <a:pt x="365" y="754"/>
                        <a:pt x="3" y="892"/>
                        <a:pt x="1" y="1016"/>
                      </a:cubicBezTo>
                      <a:cubicBezTo>
                        <a:pt x="0" y="1042"/>
                        <a:pt x="13" y="1053"/>
                        <a:pt x="36" y="1053"/>
                      </a:cubicBezTo>
                      <a:cubicBezTo>
                        <a:pt x="124" y="1053"/>
                        <a:pt x="367" y="902"/>
                        <a:pt x="676" y="829"/>
                      </a:cubicBezTo>
                      <a:cubicBezTo>
                        <a:pt x="700" y="823"/>
                        <a:pt x="725" y="820"/>
                        <a:pt x="751" y="820"/>
                      </a:cubicBezTo>
                      <a:cubicBezTo>
                        <a:pt x="1150" y="820"/>
                        <a:pt x="1763" y="1452"/>
                        <a:pt x="1774" y="1523"/>
                      </a:cubicBezTo>
                      <a:cubicBezTo>
                        <a:pt x="1784" y="1599"/>
                        <a:pt x="1503" y="1750"/>
                        <a:pt x="1489" y="1771"/>
                      </a:cubicBezTo>
                      <a:cubicBezTo>
                        <a:pt x="1483" y="1780"/>
                        <a:pt x="1549" y="1792"/>
                        <a:pt x="1645" y="1792"/>
                      </a:cubicBezTo>
                      <a:cubicBezTo>
                        <a:pt x="1765" y="1792"/>
                        <a:pt x="1932" y="1773"/>
                        <a:pt x="2060" y="1706"/>
                      </a:cubicBezTo>
                      <a:cubicBezTo>
                        <a:pt x="2152" y="1659"/>
                        <a:pt x="2226" y="1644"/>
                        <a:pt x="2282" y="1644"/>
                      </a:cubicBezTo>
                      <a:cubicBezTo>
                        <a:pt x="2366" y="1644"/>
                        <a:pt x="2409" y="1677"/>
                        <a:pt x="2409" y="1677"/>
                      </a:cubicBezTo>
                      <a:cubicBezTo>
                        <a:pt x="2678" y="1847"/>
                        <a:pt x="3100" y="1902"/>
                        <a:pt x="3466" y="1902"/>
                      </a:cubicBezTo>
                      <a:cubicBezTo>
                        <a:pt x="3827" y="1902"/>
                        <a:pt x="4133" y="1848"/>
                        <a:pt x="4180" y="1799"/>
                      </a:cubicBezTo>
                      <a:cubicBezTo>
                        <a:pt x="4274" y="1700"/>
                        <a:pt x="3867" y="1248"/>
                        <a:pt x="3573" y="1011"/>
                      </a:cubicBezTo>
                      <a:cubicBezTo>
                        <a:pt x="3421" y="888"/>
                        <a:pt x="3060" y="779"/>
                        <a:pt x="2690" y="708"/>
                      </a:cubicBezTo>
                      <a:cubicBezTo>
                        <a:pt x="2601" y="608"/>
                        <a:pt x="2482" y="490"/>
                        <a:pt x="2435" y="472"/>
                      </a:cubicBezTo>
                      <a:cubicBezTo>
                        <a:pt x="2431" y="470"/>
                        <a:pt x="2428" y="470"/>
                        <a:pt x="2424" y="470"/>
                      </a:cubicBezTo>
                      <a:cubicBezTo>
                        <a:pt x="2387" y="470"/>
                        <a:pt x="2378" y="563"/>
                        <a:pt x="2376" y="656"/>
                      </a:cubicBezTo>
                      <a:cubicBezTo>
                        <a:pt x="2193" y="631"/>
                        <a:pt x="2022" y="616"/>
                        <a:pt x="1890" y="616"/>
                      </a:cubicBezTo>
                      <a:cubicBezTo>
                        <a:pt x="1855" y="616"/>
                        <a:pt x="1824" y="617"/>
                        <a:pt x="1795" y="619"/>
                      </a:cubicBezTo>
                      <a:cubicBezTo>
                        <a:pt x="1536" y="635"/>
                        <a:pt x="1359" y="679"/>
                        <a:pt x="1187" y="679"/>
                      </a:cubicBezTo>
                      <a:cubicBezTo>
                        <a:pt x="1082" y="679"/>
                        <a:pt x="979" y="663"/>
                        <a:pt x="860" y="616"/>
                      </a:cubicBezTo>
                      <a:cubicBezTo>
                        <a:pt x="545" y="490"/>
                        <a:pt x="361" y="0"/>
                        <a:pt x="27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5" name="Google Shape;1405;p35">
                  <a:extLst>
                    <a:ext uri="{FF2B5EF4-FFF2-40B4-BE49-F238E27FC236}">
                      <a16:creationId xmlns:a16="http://schemas.microsoft.com/office/drawing/2014/main" id="{1356BD9C-D5CF-66EE-3912-AC728B7D3110}"/>
                    </a:ext>
                  </a:extLst>
                </p:cNvPr>
                <p:cNvSpPr/>
                <p:nvPr/>
              </p:nvSpPr>
              <p:spPr>
                <a:xfrm>
                  <a:off x="4698350" y="1109175"/>
                  <a:ext cx="108675" cy="38850"/>
                </a:xfrm>
                <a:custGeom>
                  <a:avLst/>
                  <a:gdLst/>
                  <a:ahLst/>
                  <a:cxnLst/>
                  <a:rect l="l" t="t" r="r" b="b"/>
                  <a:pathLst>
                    <a:path w="4347" h="1554" extrusionOk="0">
                      <a:moveTo>
                        <a:pt x="127" y="0"/>
                      </a:moveTo>
                      <a:cubicBezTo>
                        <a:pt x="125" y="0"/>
                        <a:pt x="123" y="1"/>
                        <a:pt x="122" y="1"/>
                      </a:cubicBezTo>
                      <a:cubicBezTo>
                        <a:pt x="37" y="17"/>
                        <a:pt x="347" y="622"/>
                        <a:pt x="347" y="622"/>
                      </a:cubicBezTo>
                      <a:cubicBezTo>
                        <a:pt x="335" y="730"/>
                        <a:pt x="0" y="925"/>
                        <a:pt x="19" y="1047"/>
                      </a:cubicBezTo>
                      <a:cubicBezTo>
                        <a:pt x="22" y="1069"/>
                        <a:pt x="33" y="1079"/>
                        <a:pt x="50" y="1079"/>
                      </a:cubicBezTo>
                      <a:cubicBezTo>
                        <a:pt x="129" y="1079"/>
                        <a:pt x="349" y="879"/>
                        <a:pt x="654" y="751"/>
                      </a:cubicBezTo>
                      <a:cubicBezTo>
                        <a:pt x="697" y="733"/>
                        <a:pt x="747" y="725"/>
                        <a:pt x="800" y="725"/>
                      </a:cubicBezTo>
                      <a:cubicBezTo>
                        <a:pt x="1202" y="725"/>
                        <a:pt x="1831" y="1191"/>
                        <a:pt x="1852" y="1255"/>
                      </a:cubicBezTo>
                      <a:cubicBezTo>
                        <a:pt x="1875" y="1328"/>
                        <a:pt x="1621" y="1523"/>
                        <a:pt x="1611" y="1546"/>
                      </a:cubicBezTo>
                      <a:cubicBezTo>
                        <a:pt x="1609" y="1551"/>
                        <a:pt x="1622" y="1554"/>
                        <a:pt x="1647" y="1554"/>
                      </a:cubicBezTo>
                      <a:cubicBezTo>
                        <a:pt x="1741" y="1554"/>
                        <a:pt x="2000" y="1513"/>
                        <a:pt x="2165" y="1389"/>
                      </a:cubicBezTo>
                      <a:cubicBezTo>
                        <a:pt x="2274" y="1306"/>
                        <a:pt x="2362" y="1287"/>
                        <a:pt x="2421" y="1287"/>
                      </a:cubicBezTo>
                      <a:cubicBezTo>
                        <a:pt x="2474" y="1287"/>
                        <a:pt x="2504" y="1302"/>
                        <a:pt x="2504" y="1302"/>
                      </a:cubicBezTo>
                      <a:cubicBezTo>
                        <a:pt x="2664" y="1370"/>
                        <a:pt x="2863" y="1395"/>
                        <a:pt x="3069" y="1395"/>
                      </a:cubicBezTo>
                      <a:cubicBezTo>
                        <a:pt x="3616" y="1395"/>
                        <a:pt x="4214" y="1213"/>
                        <a:pt x="4270" y="1131"/>
                      </a:cubicBezTo>
                      <a:cubicBezTo>
                        <a:pt x="4347" y="1017"/>
                        <a:pt x="3871" y="640"/>
                        <a:pt x="3542" y="454"/>
                      </a:cubicBezTo>
                      <a:cubicBezTo>
                        <a:pt x="3371" y="357"/>
                        <a:pt x="2997" y="310"/>
                        <a:pt x="2621" y="301"/>
                      </a:cubicBezTo>
                      <a:cubicBezTo>
                        <a:pt x="2518" y="218"/>
                        <a:pt x="2380" y="121"/>
                        <a:pt x="2331" y="110"/>
                      </a:cubicBezTo>
                      <a:cubicBezTo>
                        <a:pt x="2328" y="109"/>
                        <a:pt x="2326" y="109"/>
                        <a:pt x="2324" y="109"/>
                      </a:cubicBezTo>
                      <a:cubicBezTo>
                        <a:pt x="2282" y="109"/>
                        <a:pt x="2288" y="205"/>
                        <a:pt x="2302" y="301"/>
                      </a:cubicBezTo>
                      <a:cubicBezTo>
                        <a:pt x="2069" y="308"/>
                        <a:pt x="1859" y="328"/>
                        <a:pt x="1724" y="360"/>
                      </a:cubicBezTo>
                      <a:cubicBezTo>
                        <a:pt x="1400" y="436"/>
                        <a:pt x="1218" y="531"/>
                        <a:pt x="990" y="531"/>
                      </a:cubicBezTo>
                      <a:cubicBezTo>
                        <a:pt x="931" y="531"/>
                        <a:pt x="869" y="525"/>
                        <a:pt x="800" y="510"/>
                      </a:cubicBezTo>
                      <a:cubicBezTo>
                        <a:pt x="475" y="441"/>
                        <a:pt x="216" y="0"/>
                        <a:pt x="12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6" name="Google Shape;1406;p35">
                  <a:extLst>
                    <a:ext uri="{FF2B5EF4-FFF2-40B4-BE49-F238E27FC236}">
                      <a16:creationId xmlns:a16="http://schemas.microsoft.com/office/drawing/2014/main" id="{A5743678-67A0-F734-D287-DDAE91801B95}"/>
                    </a:ext>
                  </a:extLst>
                </p:cNvPr>
                <p:cNvSpPr/>
                <p:nvPr/>
              </p:nvSpPr>
              <p:spPr>
                <a:xfrm>
                  <a:off x="4927850" y="1026925"/>
                  <a:ext cx="81850" cy="36450"/>
                </a:xfrm>
                <a:custGeom>
                  <a:avLst/>
                  <a:gdLst/>
                  <a:ahLst/>
                  <a:cxnLst/>
                  <a:rect l="l" t="t" r="r" b="b"/>
                  <a:pathLst>
                    <a:path w="3274" h="1458" extrusionOk="0">
                      <a:moveTo>
                        <a:pt x="212" y="1"/>
                      </a:moveTo>
                      <a:cubicBezTo>
                        <a:pt x="212" y="1"/>
                        <a:pt x="212" y="1"/>
                        <a:pt x="211" y="1"/>
                      </a:cubicBezTo>
                      <a:cubicBezTo>
                        <a:pt x="146" y="2"/>
                        <a:pt x="303" y="500"/>
                        <a:pt x="303" y="500"/>
                      </a:cubicBezTo>
                      <a:cubicBezTo>
                        <a:pt x="281" y="579"/>
                        <a:pt x="3" y="684"/>
                        <a:pt x="1" y="778"/>
                      </a:cubicBezTo>
                      <a:cubicBezTo>
                        <a:pt x="1" y="799"/>
                        <a:pt x="10" y="807"/>
                        <a:pt x="29" y="807"/>
                      </a:cubicBezTo>
                      <a:cubicBezTo>
                        <a:pt x="96" y="807"/>
                        <a:pt x="283" y="692"/>
                        <a:pt x="519" y="636"/>
                      </a:cubicBezTo>
                      <a:cubicBezTo>
                        <a:pt x="537" y="632"/>
                        <a:pt x="556" y="629"/>
                        <a:pt x="577" y="629"/>
                      </a:cubicBezTo>
                      <a:cubicBezTo>
                        <a:pt x="883" y="629"/>
                        <a:pt x="1351" y="1113"/>
                        <a:pt x="1359" y="1167"/>
                      </a:cubicBezTo>
                      <a:cubicBezTo>
                        <a:pt x="1368" y="1225"/>
                        <a:pt x="1153" y="1341"/>
                        <a:pt x="1141" y="1357"/>
                      </a:cubicBezTo>
                      <a:cubicBezTo>
                        <a:pt x="1136" y="1364"/>
                        <a:pt x="1188" y="1373"/>
                        <a:pt x="1262" y="1373"/>
                      </a:cubicBezTo>
                      <a:cubicBezTo>
                        <a:pt x="1354" y="1373"/>
                        <a:pt x="1481"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8" y="775"/>
                      </a:cubicBezTo>
                      <a:cubicBezTo>
                        <a:pt x="2621" y="681"/>
                        <a:pt x="2344" y="598"/>
                        <a:pt x="2060" y="543"/>
                      </a:cubicBezTo>
                      <a:cubicBezTo>
                        <a:pt x="1993" y="468"/>
                        <a:pt x="1902" y="377"/>
                        <a:pt x="1866" y="362"/>
                      </a:cubicBezTo>
                      <a:cubicBezTo>
                        <a:pt x="1863" y="361"/>
                        <a:pt x="1860" y="361"/>
                        <a:pt x="1858" y="361"/>
                      </a:cubicBezTo>
                      <a:cubicBezTo>
                        <a:pt x="1829" y="361"/>
                        <a:pt x="1822" y="432"/>
                        <a:pt x="1820" y="503"/>
                      </a:cubicBezTo>
                      <a:cubicBezTo>
                        <a:pt x="1680" y="484"/>
                        <a:pt x="1549" y="473"/>
                        <a:pt x="1448" y="473"/>
                      </a:cubicBezTo>
                      <a:cubicBezTo>
                        <a:pt x="1422" y="473"/>
                        <a:pt x="1397" y="473"/>
                        <a:pt x="1375" y="475"/>
                      </a:cubicBezTo>
                      <a:cubicBezTo>
                        <a:pt x="1178" y="488"/>
                        <a:pt x="1043" y="521"/>
                        <a:pt x="911" y="521"/>
                      </a:cubicBezTo>
                      <a:cubicBezTo>
                        <a:pt x="831" y="521"/>
                        <a:pt x="752" y="509"/>
                        <a:pt x="660" y="473"/>
                      </a:cubicBezTo>
                      <a:cubicBezTo>
                        <a:pt x="419" y="376"/>
                        <a:pt x="278"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7" name="Google Shape;1407;p35">
                  <a:extLst>
                    <a:ext uri="{FF2B5EF4-FFF2-40B4-BE49-F238E27FC236}">
                      <a16:creationId xmlns:a16="http://schemas.microsoft.com/office/drawing/2014/main" id="{FF82CF7A-3E0C-209A-7746-7DDA4BEB0E5B}"/>
                    </a:ext>
                  </a:extLst>
                </p:cNvPr>
                <p:cNvSpPr/>
                <p:nvPr/>
              </p:nvSpPr>
              <p:spPr>
                <a:xfrm>
                  <a:off x="4699450" y="1005625"/>
                  <a:ext cx="81850" cy="36450"/>
                </a:xfrm>
                <a:custGeom>
                  <a:avLst/>
                  <a:gdLst/>
                  <a:ahLst/>
                  <a:cxnLst/>
                  <a:rect l="l" t="t" r="r" b="b"/>
                  <a:pathLst>
                    <a:path w="3274" h="1458" extrusionOk="0">
                      <a:moveTo>
                        <a:pt x="212" y="1"/>
                      </a:moveTo>
                      <a:cubicBezTo>
                        <a:pt x="212" y="1"/>
                        <a:pt x="211" y="1"/>
                        <a:pt x="211" y="1"/>
                      </a:cubicBezTo>
                      <a:cubicBezTo>
                        <a:pt x="145" y="2"/>
                        <a:pt x="302" y="500"/>
                        <a:pt x="302" y="500"/>
                      </a:cubicBezTo>
                      <a:cubicBezTo>
                        <a:pt x="279" y="579"/>
                        <a:pt x="3" y="683"/>
                        <a:pt x="1" y="778"/>
                      </a:cubicBezTo>
                      <a:cubicBezTo>
                        <a:pt x="1" y="798"/>
                        <a:pt x="10" y="807"/>
                        <a:pt x="28" y="807"/>
                      </a:cubicBezTo>
                      <a:cubicBezTo>
                        <a:pt x="95" y="807"/>
                        <a:pt x="281" y="691"/>
                        <a:pt x="518" y="635"/>
                      </a:cubicBezTo>
                      <a:cubicBezTo>
                        <a:pt x="537" y="631"/>
                        <a:pt x="556" y="629"/>
                        <a:pt x="575" y="629"/>
                      </a:cubicBezTo>
                      <a:cubicBezTo>
                        <a:pt x="881" y="629"/>
                        <a:pt x="1351" y="1113"/>
                        <a:pt x="1359" y="1167"/>
                      </a:cubicBezTo>
                      <a:cubicBezTo>
                        <a:pt x="1367" y="1225"/>
                        <a:pt x="1151" y="1341"/>
                        <a:pt x="1141" y="1357"/>
                      </a:cubicBezTo>
                      <a:cubicBezTo>
                        <a:pt x="1136" y="1364"/>
                        <a:pt x="1187" y="1373"/>
                        <a:pt x="1261" y="1373"/>
                      </a:cubicBezTo>
                      <a:cubicBezTo>
                        <a:pt x="1353" y="1373"/>
                        <a:pt x="1480"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7" y="775"/>
                      </a:cubicBezTo>
                      <a:lnTo>
                        <a:pt x="2736" y="775"/>
                      </a:lnTo>
                      <a:cubicBezTo>
                        <a:pt x="2620" y="681"/>
                        <a:pt x="2344" y="598"/>
                        <a:pt x="2060" y="543"/>
                      </a:cubicBezTo>
                      <a:cubicBezTo>
                        <a:pt x="1993" y="466"/>
                        <a:pt x="1902" y="377"/>
                        <a:pt x="1866" y="362"/>
                      </a:cubicBezTo>
                      <a:cubicBezTo>
                        <a:pt x="1863" y="361"/>
                        <a:pt x="1860" y="361"/>
                        <a:pt x="1857" y="361"/>
                      </a:cubicBezTo>
                      <a:cubicBezTo>
                        <a:pt x="1828" y="361"/>
                        <a:pt x="1821" y="432"/>
                        <a:pt x="1820" y="504"/>
                      </a:cubicBezTo>
                      <a:cubicBezTo>
                        <a:pt x="1679" y="484"/>
                        <a:pt x="1549" y="473"/>
                        <a:pt x="1448" y="473"/>
                      </a:cubicBezTo>
                      <a:cubicBezTo>
                        <a:pt x="1421" y="473"/>
                        <a:pt x="1397" y="474"/>
                        <a:pt x="1375" y="475"/>
                      </a:cubicBezTo>
                      <a:cubicBezTo>
                        <a:pt x="1177" y="487"/>
                        <a:pt x="1042" y="520"/>
                        <a:pt x="911" y="520"/>
                      </a:cubicBezTo>
                      <a:cubicBezTo>
                        <a:pt x="830" y="520"/>
                        <a:pt x="751" y="508"/>
                        <a:pt x="660" y="471"/>
                      </a:cubicBezTo>
                      <a:cubicBezTo>
                        <a:pt x="419" y="376"/>
                        <a:pt x="277"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8" name="Google Shape;1408;p35">
                  <a:extLst>
                    <a:ext uri="{FF2B5EF4-FFF2-40B4-BE49-F238E27FC236}">
                      <a16:creationId xmlns:a16="http://schemas.microsoft.com/office/drawing/2014/main" id="{FAA57462-D315-72A5-B92B-792B18FE40D5}"/>
                    </a:ext>
                  </a:extLst>
                </p:cNvPr>
                <p:cNvSpPr/>
                <p:nvPr/>
              </p:nvSpPr>
              <p:spPr>
                <a:xfrm>
                  <a:off x="5046975" y="532325"/>
                  <a:ext cx="54075" cy="106000"/>
                </a:xfrm>
                <a:custGeom>
                  <a:avLst/>
                  <a:gdLst/>
                  <a:ahLst/>
                  <a:cxnLst/>
                  <a:rect l="l" t="t" r="r" b="b"/>
                  <a:pathLst>
                    <a:path w="2163" h="4240" extrusionOk="0">
                      <a:moveTo>
                        <a:pt x="1081" y="1"/>
                      </a:moveTo>
                      <a:cubicBezTo>
                        <a:pt x="995" y="1"/>
                        <a:pt x="629" y="476"/>
                        <a:pt x="629" y="476"/>
                      </a:cubicBezTo>
                      <a:cubicBezTo>
                        <a:pt x="621" y="479"/>
                        <a:pt x="612" y="480"/>
                        <a:pt x="602" y="480"/>
                      </a:cubicBezTo>
                      <a:cubicBezTo>
                        <a:pt x="497" y="480"/>
                        <a:pt x="279" y="348"/>
                        <a:pt x="158" y="348"/>
                      </a:cubicBezTo>
                      <a:cubicBezTo>
                        <a:pt x="137" y="348"/>
                        <a:pt x="119" y="352"/>
                        <a:pt x="105" y="361"/>
                      </a:cubicBezTo>
                      <a:cubicBezTo>
                        <a:pt x="1" y="430"/>
                        <a:pt x="344" y="541"/>
                        <a:pt x="643" y="809"/>
                      </a:cubicBezTo>
                      <a:cubicBezTo>
                        <a:pt x="943" y="1078"/>
                        <a:pt x="756" y="2055"/>
                        <a:pt x="700" y="2107"/>
                      </a:cubicBezTo>
                      <a:cubicBezTo>
                        <a:pt x="692" y="2115"/>
                        <a:pt x="678" y="2118"/>
                        <a:pt x="661" y="2118"/>
                      </a:cubicBezTo>
                      <a:cubicBezTo>
                        <a:pt x="564" y="2118"/>
                        <a:pt x="356" y="2014"/>
                        <a:pt x="335" y="2014"/>
                      </a:cubicBezTo>
                      <a:lnTo>
                        <a:pt x="335" y="2014"/>
                      </a:lnTo>
                      <a:cubicBezTo>
                        <a:pt x="309" y="2014"/>
                        <a:pt x="484" y="2326"/>
                        <a:pt x="714" y="2446"/>
                      </a:cubicBezTo>
                      <a:cubicBezTo>
                        <a:pt x="944" y="2568"/>
                        <a:pt x="937" y="2716"/>
                        <a:pt x="937" y="2716"/>
                      </a:cubicBezTo>
                      <a:cubicBezTo>
                        <a:pt x="964" y="3348"/>
                        <a:pt x="1713" y="4218"/>
                        <a:pt x="1848" y="4239"/>
                      </a:cubicBezTo>
                      <a:cubicBezTo>
                        <a:pt x="1851" y="4240"/>
                        <a:pt x="1853" y="4240"/>
                        <a:pt x="1855" y="4240"/>
                      </a:cubicBezTo>
                      <a:cubicBezTo>
                        <a:pt x="1988" y="4240"/>
                        <a:pt x="2121" y="3662"/>
                        <a:pt x="2149" y="3292"/>
                      </a:cubicBezTo>
                      <a:cubicBezTo>
                        <a:pt x="2163" y="3096"/>
                        <a:pt x="2045" y="2739"/>
                        <a:pt x="1893" y="2393"/>
                      </a:cubicBezTo>
                      <a:cubicBezTo>
                        <a:pt x="1924" y="2264"/>
                        <a:pt x="1952" y="2100"/>
                        <a:pt x="1941" y="2049"/>
                      </a:cubicBezTo>
                      <a:cubicBezTo>
                        <a:pt x="1938" y="2035"/>
                        <a:pt x="1928" y="2029"/>
                        <a:pt x="1914" y="2029"/>
                      </a:cubicBezTo>
                      <a:cubicBezTo>
                        <a:pt x="1879" y="2029"/>
                        <a:pt x="1816" y="2065"/>
                        <a:pt x="1755" y="2106"/>
                      </a:cubicBezTo>
                      <a:cubicBezTo>
                        <a:pt x="1650" y="1899"/>
                        <a:pt x="1541" y="1717"/>
                        <a:pt x="1455" y="1608"/>
                      </a:cubicBezTo>
                      <a:cubicBezTo>
                        <a:pt x="1195" y="1281"/>
                        <a:pt x="1001" y="1170"/>
                        <a:pt x="925" y="839"/>
                      </a:cubicBezTo>
                      <a:cubicBezTo>
                        <a:pt x="847" y="508"/>
                        <a:pt x="1145" y="75"/>
                        <a:pt x="1094" y="7"/>
                      </a:cubicBezTo>
                      <a:cubicBezTo>
                        <a:pt x="1091" y="3"/>
                        <a:pt x="1087" y="1"/>
                        <a:pt x="108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9" name="Google Shape;1409;p35">
                  <a:extLst>
                    <a:ext uri="{FF2B5EF4-FFF2-40B4-BE49-F238E27FC236}">
                      <a16:creationId xmlns:a16="http://schemas.microsoft.com/office/drawing/2014/main" id="{A7CAD8EF-62D5-A66D-66F1-D59A62361E82}"/>
                    </a:ext>
                  </a:extLst>
                </p:cNvPr>
                <p:cNvSpPr/>
                <p:nvPr/>
              </p:nvSpPr>
              <p:spPr>
                <a:xfrm>
                  <a:off x="5078800" y="753625"/>
                  <a:ext cx="57775" cy="71400"/>
                </a:xfrm>
                <a:custGeom>
                  <a:avLst/>
                  <a:gdLst/>
                  <a:ahLst/>
                  <a:cxnLst/>
                  <a:rect l="l" t="t" r="r" b="b"/>
                  <a:pathLst>
                    <a:path w="2311" h="2856" extrusionOk="0">
                      <a:moveTo>
                        <a:pt x="678" y="0"/>
                      </a:moveTo>
                      <a:cubicBezTo>
                        <a:pt x="619" y="0"/>
                        <a:pt x="460" y="447"/>
                        <a:pt x="460" y="447"/>
                      </a:cubicBezTo>
                      <a:cubicBezTo>
                        <a:pt x="443" y="459"/>
                        <a:pt x="412" y="463"/>
                        <a:pt x="374" y="463"/>
                      </a:cubicBezTo>
                      <a:cubicBezTo>
                        <a:pt x="317" y="463"/>
                        <a:pt x="243" y="455"/>
                        <a:pt x="181" y="455"/>
                      </a:cubicBezTo>
                      <a:cubicBezTo>
                        <a:pt x="126" y="455"/>
                        <a:pt x="79" y="461"/>
                        <a:pt x="59" y="487"/>
                      </a:cubicBezTo>
                      <a:cubicBezTo>
                        <a:pt x="1" y="560"/>
                        <a:pt x="272" y="558"/>
                        <a:pt x="549" y="681"/>
                      </a:cubicBezTo>
                      <a:cubicBezTo>
                        <a:pt x="825" y="805"/>
                        <a:pt x="920" y="1547"/>
                        <a:pt x="892" y="1597"/>
                      </a:cubicBezTo>
                      <a:cubicBezTo>
                        <a:pt x="881" y="1618"/>
                        <a:pt x="833" y="1623"/>
                        <a:pt x="780" y="1623"/>
                      </a:cubicBezTo>
                      <a:cubicBezTo>
                        <a:pt x="715" y="1623"/>
                        <a:pt x="643" y="1615"/>
                        <a:pt x="617" y="1615"/>
                      </a:cubicBezTo>
                      <a:cubicBezTo>
                        <a:pt x="613" y="1615"/>
                        <a:pt x="610" y="1615"/>
                        <a:pt x="609" y="1616"/>
                      </a:cubicBezTo>
                      <a:cubicBezTo>
                        <a:pt x="590" y="1622"/>
                        <a:pt x="787" y="1804"/>
                        <a:pt x="980" y="1838"/>
                      </a:cubicBezTo>
                      <a:cubicBezTo>
                        <a:pt x="1173" y="1870"/>
                        <a:pt x="1203" y="1977"/>
                        <a:pt x="1203" y="1977"/>
                      </a:cubicBezTo>
                      <a:cubicBezTo>
                        <a:pt x="1366" y="2415"/>
                        <a:pt x="2081" y="2856"/>
                        <a:pt x="2203" y="2856"/>
                      </a:cubicBezTo>
                      <a:cubicBezTo>
                        <a:pt x="2206" y="2856"/>
                        <a:pt x="2208" y="2856"/>
                        <a:pt x="2210" y="2855"/>
                      </a:cubicBezTo>
                      <a:cubicBezTo>
                        <a:pt x="2310" y="2839"/>
                        <a:pt x="2272" y="2384"/>
                        <a:pt x="2204" y="2107"/>
                      </a:cubicBezTo>
                      <a:cubicBezTo>
                        <a:pt x="2169" y="1965"/>
                        <a:pt x="2001" y="1736"/>
                        <a:pt x="1811" y="1524"/>
                      </a:cubicBezTo>
                      <a:cubicBezTo>
                        <a:pt x="1804" y="1425"/>
                        <a:pt x="1786" y="1300"/>
                        <a:pt x="1767" y="1267"/>
                      </a:cubicBezTo>
                      <a:cubicBezTo>
                        <a:pt x="1763" y="1260"/>
                        <a:pt x="1757" y="1257"/>
                        <a:pt x="1751" y="1257"/>
                      </a:cubicBezTo>
                      <a:cubicBezTo>
                        <a:pt x="1726" y="1257"/>
                        <a:pt x="1685" y="1302"/>
                        <a:pt x="1646" y="1351"/>
                      </a:cubicBezTo>
                      <a:cubicBezTo>
                        <a:pt x="1523" y="1227"/>
                        <a:pt x="1402" y="1122"/>
                        <a:pt x="1316" y="1065"/>
                      </a:cubicBezTo>
                      <a:cubicBezTo>
                        <a:pt x="1053" y="891"/>
                        <a:pt x="889" y="856"/>
                        <a:pt x="756" y="638"/>
                      </a:cubicBezTo>
                      <a:cubicBezTo>
                        <a:pt x="624" y="418"/>
                        <a:pt x="738" y="40"/>
                        <a:pt x="684" y="2"/>
                      </a:cubicBezTo>
                      <a:cubicBezTo>
                        <a:pt x="682" y="1"/>
                        <a:pt x="680" y="0"/>
                        <a:pt x="67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0" name="Google Shape;1410;p35">
                  <a:extLst>
                    <a:ext uri="{FF2B5EF4-FFF2-40B4-BE49-F238E27FC236}">
                      <a16:creationId xmlns:a16="http://schemas.microsoft.com/office/drawing/2014/main" id="{D2B1600F-E016-52D3-7767-A4F58F774F66}"/>
                    </a:ext>
                  </a:extLst>
                </p:cNvPr>
                <p:cNvSpPr/>
                <p:nvPr/>
              </p:nvSpPr>
              <p:spPr>
                <a:xfrm>
                  <a:off x="5214848" y="1148023"/>
                  <a:ext cx="57775" cy="71450"/>
                </a:xfrm>
                <a:custGeom>
                  <a:avLst/>
                  <a:gdLst/>
                  <a:ahLst/>
                  <a:cxnLst/>
                  <a:rect l="l" t="t" r="r" b="b"/>
                  <a:pathLst>
                    <a:path w="2311" h="2858" extrusionOk="0">
                      <a:moveTo>
                        <a:pt x="678" y="1"/>
                      </a:moveTo>
                      <a:cubicBezTo>
                        <a:pt x="619" y="1"/>
                        <a:pt x="460" y="447"/>
                        <a:pt x="460" y="447"/>
                      </a:cubicBezTo>
                      <a:cubicBezTo>
                        <a:pt x="443" y="460"/>
                        <a:pt x="412" y="464"/>
                        <a:pt x="373" y="464"/>
                      </a:cubicBezTo>
                      <a:cubicBezTo>
                        <a:pt x="315" y="464"/>
                        <a:pt x="241" y="455"/>
                        <a:pt x="178" y="455"/>
                      </a:cubicBezTo>
                      <a:cubicBezTo>
                        <a:pt x="124" y="455"/>
                        <a:pt x="78" y="462"/>
                        <a:pt x="59" y="487"/>
                      </a:cubicBezTo>
                      <a:cubicBezTo>
                        <a:pt x="1" y="560"/>
                        <a:pt x="272" y="560"/>
                        <a:pt x="548" y="683"/>
                      </a:cubicBezTo>
                      <a:cubicBezTo>
                        <a:pt x="825" y="805"/>
                        <a:pt x="920" y="1547"/>
                        <a:pt x="891" y="1598"/>
                      </a:cubicBezTo>
                      <a:cubicBezTo>
                        <a:pt x="880" y="1619"/>
                        <a:pt x="833" y="1624"/>
                        <a:pt x="780" y="1624"/>
                      </a:cubicBezTo>
                      <a:cubicBezTo>
                        <a:pt x="715" y="1624"/>
                        <a:pt x="642" y="1616"/>
                        <a:pt x="617" y="1616"/>
                      </a:cubicBezTo>
                      <a:cubicBezTo>
                        <a:pt x="613" y="1616"/>
                        <a:pt x="610" y="1616"/>
                        <a:pt x="609" y="1616"/>
                      </a:cubicBezTo>
                      <a:cubicBezTo>
                        <a:pt x="590" y="1623"/>
                        <a:pt x="787" y="1806"/>
                        <a:pt x="980" y="1838"/>
                      </a:cubicBezTo>
                      <a:cubicBezTo>
                        <a:pt x="1173" y="1870"/>
                        <a:pt x="1203" y="1979"/>
                        <a:pt x="1203" y="1979"/>
                      </a:cubicBezTo>
                      <a:cubicBezTo>
                        <a:pt x="1366" y="2416"/>
                        <a:pt x="2083" y="2858"/>
                        <a:pt x="2203" y="2858"/>
                      </a:cubicBezTo>
                      <a:cubicBezTo>
                        <a:pt x="2205" y="2858"/>
                        <a:pt x="2207" y="2857"/>
                        <a:pt x="2209" y="2857"/>
                      </a:cubicBezTo>
                      <a:cubicBezTo>
                        <a:pt x="2310" y="2841"/>
                        <a:pt x="2272" y="2384"/>
                        <a:pt x="2204" y="2108"/>
                      </a:cubicBezTo>
                      <a:lnTo>
                        <a:pt x="2204" y="2109"/>
                      </a:lnTo>
                      <a:cubicBezTo>
                        <a:pt x="2168" y="1966"/>
                        <a:pt x="2001" y="1736"/>
                        <a:pt x="1811" y="1526"/>
                      </a:cubicBezTo>
                      <a:cubicBezTo>
                        <a:pt x="1804" y="1426"/>
                        <a:pt x="1785" y="1301"/>
                        <a:pt x="1765" y="1268"/>
                      </a:cubicBezTo>
                      <a:cubicBezTo>
                        <a:pt x="1762" y="1262"/>
                        <a:pt x="1756" y="1259"/>
                        <a:pt x="1750" y="1259"/>
                      </a:cubicBezTo>
                      <a:cubicBezTo>
                        <a:pt x="1725" y="1259"/>
                        <a:pt x="1684" y="1304"/>
                        <a:pt x="1646" y="1351"/>
                      </a:cubicBezTo>
                      <a:cubicBezTo>
                        <a:pt x="1523" y="1228"/>
                        <a:pt x="1402" y="1124"/>
                        <a:pt x="1315" y="1065"/>
                      </a:cubicBezTo>
                      <a:cubicBezTo>
                        <a:pt x="1053" y="892"/>
                        <a:pt x="889" y="857"/>
                        <a:pt x="756" y="638"/>
                      </a:cubicBezTo>
                      <a:cubicBezTo>
                        <a:pt x="624" y="419"/>
                        <a:pt x="738" y="41"/>
                        <a:pt x="684" y="3"/>
                      </a:cubicBezTo>
                      <a:cubicBezTo>
                        <a:pt x="682" y="1"/>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1" name="Google Shape;1411;p35">
                  <a:extLst>
                    <a:ext uri="{FF2B5EF4-FFF2-40B4-BE49-F238E27FC236}">
                      <a16:creationId xmlns:a16="http://schemas.microsoft.com/office/drawing/2014/main" id="{30E4DC5A-0E6B-CB65-65AE-C1F4B8CA9589}"/>
                    </a:ext>
                  </a:extLst>
                </p:cNvPr>
                <p:cNvSpPr/>
                <p:nvPr/>
              </p:nvSpPr>
              <p:spPr>
                <a:xfrm rot="-1680467">
                  <a:off x="5155801" y="1289850"/>
                  <a:ext cx="36376" cy="80751"/>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2" name="Google Shape;1412;p35">
                  <a:extLst>
                    <a:ext uri="{FF2B5EF4-FFF2-40B4-BE49-F238E27FC236}">
                      <a16:creationId xmlns:a16="http://schemas.microsoft.com/office/drawing/2014/main" id="{7DEC6737-1C55-424C-CC62-CED7EA251BE0}"/>
                    </a:ext>
                  </a:extLst>
                </p:cNvPr>
                <p:cNvSpPr/>
                <p:nvPr/>
              </p:nvSpPr>
              <p:spPr>
                <a:xfrm>
                  <a:off x="5145190" y="1162051"/>
                  <a:ext cx="73850" cy="53300"/>
                </a:xfrm>
                <a:custGeom>
                  <a:avLst/>
                  <a:gdLst/>
                  <a:ahLst/>
                  <a:cxnLst/>
                  <a:rect l="l" t="t" r="r" b="b"/>
                  <a:pathLst>
                    <a:path w="2954" h="2132" extrusionOk="0">
                      <a:moveTo>
                        <a:pt x="418" y="0"/>
                      </a:moveTo>
                      <a:cubicBezTo>
                        <a:pt x="359" y="0"/>
                        <a:pt x="370" y="496"/>
                        <a:pt x="370" y="496"/>
                      </a:cubicBezTo>
                      <a:cubicBezTo>
                        <a:pt x="328" y="565"/>
                        <a:pt x="37" y="588"/>
                        <a:pt x="10" y="677"/>
                      </a:cubicBezTo>
                      <a:cubicBezTo>
                        <a:pt x="1" y="706"/>
                        <a:pt x="21" y="715"/>
                        <a:pt x="63" y="715"/>
                      </a:cubicBezTo>
                      <a:cubicBezTo>
                        <a:pt x="141" y="715"/>
                        <a:pt x="294" y="683"/>
                        <a:pt x="471" y="683"/>
                      </a:cubicBezTo>
                      <a:cubicBezTo>
                        <a:pt x="493" y="683"/>
                        <a:pt x="515" y="683"/>
                        <a:pt x="537" y="684"/>
                      </a:cubicBezTo>
                      <a:cubicBezTo>
                        <a:pt x="839" y="700"/>
                        <a:pt x="1192" y="1360"/>
                        <a:pt x="1184" y="1417"/>
                      </a:cubicBezTo>
                      <a:cubicBezTo>
                        <a:pt x="1176" y="1474"/>
                        <a:pt x="941" y="1524"/>
                        <a:pt x="926" y="1536"/>
                      </a:cubicBezTo>
                      <a:cubicBezTo>
                        <a:pt x="914" y="1545"/>
                        <a:pt x="1088" y="1618"/>
                        <a:pt x="1257" y="1618"/>
                      </a:cubicBezTo>
                      <a:cubicBezTo>
                        <a:pt x="1290" y="1618"/>
                        <a:pt x="1322" y="1615"/>
                        <a:pt x="1352" y="1609"/>
                      </a:cubicBezTo>
                      <a:cubicBezTo>
                        <a:pt x="1386" y="1602"/>
                        <a:pt x="1415" y="1600"/>
                        <a:pt x="1442" y="1600"/>
                      </a:cubicBezTo>
                      <a:cubicBezTo>
                        <a:pt x="1565" y="1600"/>
                        <a:pt x="1611" y="1661"/>
                        <a:pt x="1611" y="1661"/>
                      </a:cubicBezTo>
                      <a:cubicBezTo>
                        <a:pt x="1886" y="1973"/>
                        <a:pt x="2571" y="2132"/>
                        <a:pt x="2798" y="2132"/>
                      </a:cubicBezTo>
                      <a:cubicBezTo>
                        <a:pt x="2830" y="2132"/>
                        <a:pt x="2853" y="2128"/>
                        <a:pt x="2864" y="2122"/>
                      </a:cubicBezTo>
                      <a:cubicBezTo>
                        <a:pt x="2953" y="2071"/>
                        <a:pt x="2754" y="1659"/>
                        <a:pt x="2592" y="1425"/>
                      </a:cubicBezTo>
                      <a:cubicBezTo>
                        <a:pt x="2507" y="1303"/>
                        <a:pt x="2270" y="1150"/>
                        <a:pt x="2017" y="1020"/>
                      </a:cubicBezTo>
                      <a:cubicBezTo>
                        <a:pt x="1975" y="931"/>
                        <a:pt x="1913" y="820"/>
                        <a:pt x="1883" y="796"/>
                      </a:cubicBezTo>
                      <a:cubicBezTo>
                        <a:pt x="1880" y="793"/>
                        <a:pt x="1876" y="791"/>
                        <a:pt x="1872" y="791"/>
                      </a:cubicBezTo>
                      <a:cubicBezTo>
                        <a:pt x="1846" y="791"/>
                        <a:pt x="1821" y="853"/>
                        <a:pt x="1802" y="917"/>
                      </a:cubicBezTo>
                      <a:cubicBezTo>
                        <a:pt x="1642" y="845"/>
                        <a:pt x="1492" y="791"/>
                        <a:pt x="1389" y="768"/>
                      </a:cubicBezTo>
                      <a:cubicBezTo>
                        <a:pt x="1083" y="699"/>
                        <a:pt x="917" y="725"/>
                        <a:pt x="716" y="569"/>
                      </a:cubicBezTo>
                      <a:cubicBezTo>
                        <a:pt x="514" y="412"/>
                        <a:pt x="484" y="17"/>
                        <a:pt x="421" y="1"/>
                      </a:cubicBezTo>
                      <a:cubicBezTo>
                        <a:pt x="420" y="0"/>
                        <a:pt x="419" y="0"/>
                        <a:pt x="41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3" name="Google Shape;1413;p35">
                  <a:extLst>
                    <a:ext uri="{FF2B5EF4-FFF2-40B4-BE49-F238E27FC236}">
                      <a16:creationId xmlns:a16="http://schemas.microsoft.com/office/drawing/2014/main" id="{A9F96D88-9D98-4BE5-4729-3156647A209B}"/>
                    </a:ext>
                  </a:extLst>
                </p:cNvPr>
                <p:cNvSpPr/>
                <p:nvPr/>
              </p:nvSpPr>
              <p:spPr>
                <a:xfrm rot="-1782476">
                  <a:off x="5243449" y="1346661"/>
                  <a:ext cx="55177" cy="87379"/>
                </a:xfrm>
                <a:custGeom>
                  <a:avLst/>
                  <a:gdLst/>
                  <a:ahLst/>
                  <a:cxnLst/>
                  <a:rect l="l" t="t" r="r" b="b"/>
                  <a:pathLst>
                    <a:path w="2207" h="3495" extrusionOk="0">
                      <a:moveTo>
                        <a:pt x="773" y="0"/>
                      </a:moveTo>
                      <a:cubicBezTo>
                        <a:pt x="710" y="0"/>
                        <a:pt x="497" y="503"/>
                        <a:pt x="497" y="503"/>
                      </a:cubicBezTo>
                      <a:cubicBezTo>
                        <a:pt x="483" y="513"/>
                        <a:pt x="462" y="517"/>
                        <a:pt x="436" y="517"/>
                      </a:cubicBezTo>
                      <a:cubicBezTo>
                        <a:pt x="360" y="517"/>
                        <a:pt x="243" y="485"/>
                        <a:pt x="158" y="485"/>
                      </a:cubicBezTo>
                      <a:cubicBezTo>
                        <a:pt x="119" y="485"/>
                        <a:pt x="86" y="492"/>
                        <a:pt x="68" y="512"/>
                      </a:cubicBezTo>
                      <a:cubicBezTo>
                        <a:pt x="0" y="593"/>
                        <a:pt x="286" y="617"/>
                        <a:pt x="566" y="788"/>
                      </a:cubicBezTo>
                      <a:cubicBezTo>
                        <a:pt x="846" y="958"/>
                        <a:pt x="867" y="1837"/>
                        <a:pt x="832" y="1893"/>
                      </a:cubicBezTo>
                      <a:cubicBezTo>
                        <a:pt x="821" y="1910"/>
                        <a:pt x="791" y="1916"/>
                        <a:pt x="754" y="1916"/>
                      </a:cubicBezTo>
                      <a:cubicBezTo>
                        <a:pt x="673" y="1916"/>
                        <a:pt x="557" y="1888"/>
                        <a:pt x="533" y="1888"/>
                      </a:cubicBezTo>
                      <a:cubicBezTo>
                        <a:pt x="532" y="1888"/>
                        <a:pt x="531" y="1888"/>
                        <a:pt x="530" y="1888"/>
                      </a:cubicBezTo>
                      <a:cubicBezTo>
                        <a:pt x="510" y="1894"/>
                        <a:pt x="700" y="2127"/>
                        <a:pt x="900" y="2183"/>
                      </a:cubicBezTo>
                      <a:cubicBezTo>
                        <a:pt x="1101" y="2240"/>
                        <a:pt x="1121" y="2370"/>
                        <a:pt x="1121" y="2370"/>
                      </a:cubicBezTo>
                      <a:cubicBezTo>
                        <a:pt x="1249" y="2903"/>
                        <a:pt x="1971" y="3494"/>
                        <a:pt x="2088" y="3494"/>
                      </a:cubicBezTo>
                      <a:cubicBezTo>
                        <a:pt x="2089" y="3494"/>
                        <a:pt x="2090" y="3494"/>
                        <a:pt x="2090" y="3494"/>
                      </a:cubicBezTo>
                      <a:cubicBezTo>
                        <a:pt x="2199" y="3484"/>
                        <a:pt x="2207" y="2945"/>
                        <a:pt x="2163" y="2616"/>
                      </a:cubicBezTo>
                      <a:cubicBezTo>
                        <a:pt x="2141" y="2445"/>
                        <a:pt x="1989" y="2160"/>
                        <a:pt x="1811" y="1895"/>
                      </a:cubicBezTo>
                      <a:cubicBezTo>
                        <a:pt x="1813" y="1778"/>
                        <a:pt x="1807" y="1630"/>
                        <a:pt x="1789" y="1589"/>
                      </a:cubicBezTo>
                      <a:cubicBezTo>
                        <a:pt x="1786" y="1581"/>
                        <a:pt x="1780" y="1577"/>
                        <a:pt x="1772" y="1577"/>
                      </a:cubicBezTo>
                      <a:cubicBezTo>
                        <a:pt x="1746" y="1577"/>
                        <a:pt x="1699" y="1625"/>
                        <a:pt x="1655" y="1676"/>
                      </a:cubicBezTo>
                      <a:cubicBezTo>
                        <a:pt x="1537" y="1519"/>
                        <a:pt x="1422" y="1385"/>
                        <a:pt x="1335" y="1310"/>
                      </a:cubicBezTo>
                      <a:cubicBezTo>
                        <a:pt x="1076" y="1082"/>
                        <a:pt x="907" y="1024"/>
                        <a:pt x="790" y="755"/>
                      </a:cubicBezTo>
                      <a:cubicBezTo>
                        <a:pt x="673" y="486"/>
                        <a:pt x="832" y="53"/>
                        <a:pt x="780" y="3"/>
                      </a:cubicBezTo>
                      <a:cubicBezTo>
                        <a:pt x="778" y="1"/>
                        <a:pt x="776" y="0"/>
                        <a:pt x="7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4" name="Google Shape;1414;p35">
                  <a:extLst>
                    <a:ext uri="{FF2B5EF4-FFF2-40B4-BE49-F238E27FC236}">
                      <a16:creationId xmlns:a16="http://schemas.microsoft.com/office/drawing/2014/main" id="{1BDCCC73-5EDF-67C8-7EBF-038980BBEC72}"/>
                    </a:ext>
                  </a:extLst>
                </p:cNvPr>
                <p:cNvSpPr/>
                <p:nvPr/>
              </p:nvSpPr>
              <p:spPr>
                <a:xfrm rot="-2459643">
                  <a:off x="5098825" y="1209787"/>
                  <a:ext cx="57777" cy="71452"/>
                </a:xfrm>
                <a:custGeom>
                  <a:avLst/>
                  <a:gdLst/>
                  <a:ahLst/>
                  <a:cxnLst/>
                  <a:rect l="l" t="t" r="r" b="b"/>
                  <a:pathLst>
                    <a:path w="2311" h="2858" extrusionOk="0">
                      <a:moveTo>
                        <a:pt x="678" y="1"/>
                      </a:moveTo>
                      <a:cubicBezTo>
                        <a:pt x="619" y="1"/>
                        <a:pt x="460" y="448"/>
                        <a:pt x="460" y="448"/>
                      </a:cubicBezTo>
                      <a:cubicBezTo>
                        <a:pt x="443" y="461"/>
                        <a:pt x="412" y="465"/>
                        <a:pt x="373" y="465"/>
                      </a:cubicBezTo>
                      <a:cubicBezTo>
                        <a:pt x="315" y="465"/>
                        <a:pt x="241" y="456"/>
                        <a:pt x="178" y="456"/>
                      </a:cubicBezTo>
                      <a:cubicBezTo>
                        <a:pt x="124" y="456"/>
                        <a:pt x="79" y="462"/>
                        <a:pt x="59" y="487"/>
                      </a:cubicBezTo>
                      <a:cubicBezTo>
                        <a:pt x="1" y="560"/>
                        <a:pt x="272" y="560"/>
                        <a:pt x="548" y="683"/>
                      </a:cubicBezTo>
                      <a:cubicBezTo>
                        <a:pt x="826" y="806"/>
                        <a:pt x="920" y="1547"/>
                        <a:pt x="891" y="1598"/>
                      </a:cubicBezTo>
                      <a:cubicBezTo>
                        <a:pt x="880" y="1619"/>
                        <a:pt x="832" y="1624"/>
                        <a:pt x="779" y="1624"/>
                      </a:cubicBezTo>
                      <a:cubicBezTo>
                        <a:pt x="715" y="1624"/>
                        <a:pt x="642" y="1616"/>
                        <a:pt x="616" y="1616"/>
                      </a:cubicBezTo>
                      <a:cubicBezTo>
                        <a:pt x="612" y="1616"/>
                        <a:pt x="609" y="1616"/>
                        <a:pt x="608" y="1617"/>
                      </a:cubicBezTo>
                      <a:cubicBezTo>
                        <a:pt x="590" y="1623"/>
                        <a:pt x="787" y="1806"/>
                        <a:pt x="980" y="1838"/>
                      </a:cubicBezTo>
                      <a:cubicBezTo>
                        <a:pt x="1173" y="1870"/>
                        <a:pt x="1203" y="1979"/>
                        <a:pt x="1203" y="1979"/>
                      </a:cubicBezTo>
                      <a:cubicBezTo>
                        <a:pt x="1366" y="2416"/>
                        <a:pt x="2083" y="2858"/>
                        <a:pt x="2203" y="2858"/>
                      </a:cubicBezTo>
                      <a:cubicBezTo>
                        <a:pt x="2205" y="2858"/>
                        <a:pt x="2207" y="2858"/>
                        <a:pt x="2209" y="2857"/>
                      </a:cubicBezTo>
                      <a:cubicBezTo>
                        <a:pt x="2310" y="2841"/>
                        <a:pt x="2272" y="2384"/>
                        <a:pt x="2204" y="2108"/>
                      </a:cubicBezTo>
                      <a:lnTo>
                        <a:pt x="2204" y="2109"/>
                      </a:lnTo>
                      <a:cubicBezTo>
                        <a:pt x="2169" y="1966"/>
                        <a:pt x="2001" y="1737"/>
                        <a:pt x="1811" y="1526"/>
                      </a:cubicBezTo>
                      <a:cubicBezTo>
                        <a:pt x="1804" y="1426"/>
                        <a:pt x="1786" y="1301"/>
                        <a:pt x="1767" y="1269"/>
                      </a:cubicBezTo>
                      <a:cubicBezTo>
                        <a:pt x="1763" y="1262"/>
                        <a:pt x="1757" y="1259"/>
                        <a:pt x="1751" y="1259"/>
                      </a:cubicBezTo>
                      <a:cubicBezTo>
                        <a:pt x="1726" y="1259"/>
                        <a:pt x="1685" y="1304"/>
                        <a:pt x="1646" y="1352"/>
                      </a:cubicBezTo>
                      <a:cubicBezTo>
                        <a:pt x="1523" y="1228"/>
                        <a:pt x="1403" y="1124"/>
                        <a:pt x="1316" y="1066"/>
                      </a:cubicBezTo>
                      <a:cubicBezTo>
                        <a:pt x="1053" y="892"/>
                        <a:pt x="889" y="858"/>
                        <a:pt x="756" y="638"/>
                      </a:cubicBezTo>
                      <a:cubicBezTo>
                        <a:pt x="624" y="419"/>
                        <a:pt x="738" y="40"/>
                        <a:pt x="684" y="3"/>
                      </a:cubicBezTo>
                      <a:cubicBezTo>
                        <a:pt x="682" y="2"/>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5" name="Google Shape;1415;p35">
                  <a:extLst>
                    <a:ext uri="{FF2B5EF4-FFF2-40B4-BE49-F238E27FC236}">
                      <a16:creationId xmlns:a16="http://schemas.microsoft.com/office/drawing/2014/main" id="{A79D30CE-F49A-C10D-44D3-0F46696D22BC}"/>
                    </a:ext>
                  </a:extLst>
                </p:cNvPr>
                <p:cNvSpPr/>
                <p:nvPr/>
              </p:nvSpPr>
              <p:spPr>
                <a:xfrm rot="-4098874">
                  <a:off x="5557894" y="1453356"/>
                  <a:ext cx="70948" cy="143371"/>
                </a:xfrm>
                <a:custGeom>
                  <a:avLst/>
                  <a:gdLst/>
                  <a:ahLst/>
                  <a:cxnLst/>
                  <a:rect l="l" t="t" r="r" b="b"/>
                  <a:pathLst>
                    <a:path w="2838" h="5735" extrusionOk="0">
                      <a:moveTo>
                        <a:pt x="1468" y="0"/>
                      </a:moveTo>
                      <a:cubicBezTo>
                        <a:pt x="1351" y="0"/>
                        <a:pt x="844" y="629"/>
                        <a:pt x="844" y="629"/>
                      </a:cubicBezTo>
                      <a:cubicBezTo>
                        <a:pt x="835" y="632"/>
                        <a:pt x="824" y="634"/>
                        <a:pt x="812" y="634"/>
                      </a:cubicBezTo>
                      <a:cubicBezTo>
                        <a:pt x="672" y="634"/>
                        <a:pt x="375" y="443"/>
                        <a:pt x="210" y="443"/>
                      </a:cubicBezTo>
                      <a:cubicBezTo>
                        <a:pt x="184" y="443"/>
                        <a:pt x="160" y="448"/>
                        <a:pt x="142" y="459"/>
                      </a:cubicBezTo>
                      <a:cubicBezTo>
                        <a:pt x="1" y="549"/>
                        <a:pt x="459" y="707"/>
                        <a:pt x="855" y="1079"/>
                      </a:cubicBezTo>
                      <a:cubicBezTo>
                        <a:pt x="1252" y="1449"/>
                        <a:pt x="973" y="2759"/>
                        <a:pt x="896" y="2828"/>
                      </a:cubicBezTo>
                      <a:cubicBezTo>
                        <a:pt x="885" y="2838"/>
                        <a:pt x="868" y="2842"/>
                        <a:pt x="846" y="2842"/>
                      </a:cubicBezTo>
                      <a:cubicBezTo>
                        <a:pt x="716" y="2842"/>
                        <a:pt x="434" y="2693"/>
                        <a:pt x="406" y="2692"/>
                      </a:cubicBezTo>
                      <a:lnTo>
                        <a:pt x="406" y="2692"/>
                      </a:lnTo>
                      <a:cubicBezTo>
                        <a:pt x="371" y="2692"/>
                        <a:pt x="596" y="3117"/>
                        <a:pt x="904" y="3286"/>
                      </a:cubicBezTo>
                      <a:cubicBezTo>
                        <a:pt x="1211" y="3455"/>
                        <a:pt x="1197" y="3655"/>
                        <a:pt x="1197" y="3655"/>
                      </a:cubicBezTo>
                      <a:cubicBezTo>
                        <a:pt x="1216" y="4506"/>
                        <a:pt x="2200" y="5701"/>
                        <a:pt x="2381" y="5733"/>
                      </a:cubicBezTo>
                      <a:cubicBezTo>
                        <a:pt x="2384" y="5734"/>
                        <a:pt x="2388" y="5734"/>
                        <a:pt x="2392" y="5734"/>
                      </a:cubicBezTo>
                      <a:cubicBezTo>
                        <a:pt x="2570" y="5734"/>
                        <a:pt x="2766" y="4962"/>
                        <a:pt x="2813" y="4465"/>
                      </a:cubicBezTo>
                      <a:cubicBezTo>
                        <a:pt x="2838" y="4203"/>
                        <a:pt x="2689" y="3716"/>
                        <a:pt x="2494" y="3248"/>
                      </a:cubicBezTo>
                      <a:cubicBezTo>
                        <a:pt x="2539" y="3075"/>
                        <a:pt x="2581" y="2853"/>
                        <a:pt x="2568" y="2785"/>
                      </a:cubicBezTo>
                      <a:cubicBezTo>
                        <a:pt x="2564" y="2766"/>
                        <a:pt x="2550" y="2757"/>
                        <a:pt x="2531" y="2757"/>
                      </a:cubicBezTo>
                      <a:cubicBezTo>
                        <a:pt x="2483" y="2757"/>
                        <a:pt x="2399" y="2804"/>
                        <a:pt x="2318" y="2855"/>
                      </a:cubicBezTo>
                      <a:cubicBezTo>
                        <a:pt x="2180" y="2574"/>
                        <a:pt x="2039" y="2327"/>
                        <a:pt x="1926" y="2177"/>
                      </a:cubicBezTo>
                      <a:cubicBezTo>
                        <a:pt x="1585" y="1730"/>
                        <a:pt x="1328" y="1574"/>
                        <a:pt x="1233" y="1126"/>
                      </a:cubicBezTo>
                      <a:cubicBezTo>
                        <a:pt x="1138" y="677"/>
                        <a:pt x="1552" y="104"/>
                        <a:pt x="1486" y="9"/>
                      </a:cubicBezTo>
                      <a:cubicBezTo>
                        <a:pt x="1482" y="3"/>
                        <a:pt x="1476" y="0"/>
                        <a:pt x="14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6" name="Google Shape;1416;p35">
                  <a:extLst>
                    <a:ext uri="{FF2B5EF4-FFF2-40B4-BE49-F238E27FC236}">
                      <a16:creationId xmlns:a16="http://schemas.microsoft.com/office/drawing/2014/main" id="{9EB809B1-29E5-C723-77E1-C1CA0A7A865B}"/>
                    </a:ext>
                  </a:extLst>
                </p:cNvPr>
                <p:cNvSpPr/>
                <p:nvPr/>
              </p:nvSpPr>
              <p:spPr>
                <a:xfrm rot="-2700000">
                  <a:off x="5414479" y="1460953"/>
                  <a:ext cx="54349" cy="94624"/>
                </a:xfrm>
                <a:custGeom>
                  <a:avLst/>
                  <a:gdLst/>
                  <a:ahLst/>
                  <a:cxnLst/>
                  <a:rect l="l" t="t" r="r" b="b"/>
                  <a:pathLst>
                    <a:path w="2174" h="3785" extrusionOk="0">
                      <a:moveTo>
                        <a:pt x="1127" y="1"/>
                      </a:moveTo>
                      <a:cubicBezTo>
                        <a:pt x="1025" y="1"/>
                        <a:pt x="649" y="320"/>
                        <a:pt x="649" y="320"/>
                      </a:cubicBezTo>
                      <a:cubicBezTo>
                        <a:pt x="647" y="320"/>
                        <a:pt x="645" y="320"/>
                        <a:pt x="642" y="320"/>
                      </a:cubicBezTo>
                      <a:cubicBezTo>
                        <a:pt x="537" y="320"/>
                        <a:pt x="260" y="115"/>
                        <a:pt x="136" y="115"/>
                      </a:cubicBezTo>
                      <a:cubicBezTo>
                        <a:pt x="126" y="115"/>
                        <a:pt x="117" y="117"/>
                        <a:pt x="109" y="119"/>
                      </a:cubicBezTo>
                      <a:cubicBezTo>
                        <a:pt x="1" y="158"/>
                        <a:pt x="352" y="320"/>
                        <a:pt x="657" y="608"/>
                      </a:cubicBezTo>
                      <a:cubicBezTo>
                        <a:pt x="961" y="898"/>
                        <a:pt x="741" y="1698"/>
                        <a:pt x="682" y="1732"/>
                      </a:cubicBezTo>
                      <a:cubicBezTo>
                        <a:pt x="676" y="1734"/>
                        <a:pt x="670" y="1736"/>
                        <a:pt x="661" y="1736"/>
                      </a:cubicBezTo>
                      <a:cubicBezTo>
                        <a:pt x="573" y="1736"/>
                        <a:pt x="328" y="1585"/>
                        <a:pt x="304" y="1580"/>
                      </a:cubicBezTo>
                      <a:cubicBezTo>
                        <a:pt x="304" y="1580"/>
                        <a:pt x="303" y="1580"/>
                        <a:pt x="303" y="1580"/>
                      </a:cubicBezTo>
                      <a:lnTo>
                        <a:pt x="303" y="1580"/>
                      </a:lnTo>
                      <a:cubicBezTo>
                        <a:pt x="279" y="1580"/>
                        <a:pt x="451" y="1878"/>
                        <a:pt x="685" y="2025"/>
                      </a:cubicBezTo>
                      <a:cubicBezTo>
                        <a:pt x="922" y="2172"/>
                        <a:pt x="911" y="2299"/>
                        <a:pt x="911" y="2299"/>
                      </a:cubicBezTo>
                      <a:cubicBezTo>
                        <a:pt x="922" y="2845"/>
                        <a:pt x="1676" y="3738"/>
                        <a:pt x="1816" y="3782"/>
                      </a:cubicBezTo>
                      <a:cubicBezTo>
                        <a:pt x="1822" y="3784"/>
                        <a:pt x="1828" y="3785"/>
                        <a:pt x="1834" y="3785"/>
                      </a:cubicBezTo>
                      <a:cubicBezTo>
                        <a:pt x="1968" y="3785"/>
                        <a:pt x="2116" y="3333"/>
                        <a:pt x="2154" y="3028"/>
                      </a:cubicBezTo>
                      <a:cubicBezTo>
                        <a:pt x="2174" y="2863"/>
                        <a:pt x="2061" y="2534"/>
                        <a:pt x="1912" y="2210"/>
                      </a:cubicBezTo>
                      <a:cubicBezTo>
                        <a:pt x="1947" y="2104"/>
                        <a:pt x="1982" y="1969"/>
                        <a:pt x="1971" y="1923"/>
                      </a:cubicBezTo>
                      <a:cubicBezTo>
                        <a:pt x="1967" y="1907"/>
                        <a:pt x="1950" y="1900"/>
                        <a:pt x="1926" y="1900"/>
                      </a:cubicBezTo>
                      <a:cubicBezTo>
                        <a:pt x="1888" y="1900"/>
                        <a:pt x="1832" y="1916"/>
                        <a:pt x="1777" y="1936"/>
                      </a:cubicBezTo>
                      <a:cubicBezTo>
                        <a:pt x="1673" y="1738"/>
                        <a:pt x="1566" y="1561"/>
                        <a:pt x="1478" y="1450"/>
                      </a:cubicBezTo>
                      <a:cubicBezTo>
                        <a:pt x="1217" y="1121"/>
                        <a:pt x="1020" y="987"/>
                        <a:pt x="948" y="689"/>
                      </a:cubicBezTo>
                      <a:cubicBezTo>
                        <a:pt x="876" y="390"/>
                        <a:pt x="1198" y="78"/>
                        <a:pt x="1147" y="9"/>
                      </a:cubicBezTo>
                      <a:cubicBezTo>
                        <a:pt x="1143" y="3"/>
                        <a:pt x="1136" y="1"/>
                        <a:pt x="112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7" name="Google Shape;1417;p35">
                  <a:extLst>
                    <a:ext uri="{FF2B5EF4-FFF2-40B4-BE49-F238E27FC236}">
                      <a16:creationId xmlns:a16="http://schemas.microsoft.com/office/drawing/2014/main" id="{187C4122-BE7F-BFC3-3ABE-EDCE0C8A1043}"/>
                    </a:ext>
                  </a:extLst>
                </p:cNvPr>
                <p:cNvSpPr/>
                <p:nvPr/>
              </p:nvSpPr>
              <p:spPr>
                <a:xfrm rot="-1937013">
                  <a:off x="5413291" y="1282690"/>
                  <a:ext cx="52374" cy="95073"/>
                </a:xfrm>
                <a:custGeom>
                  <a:avLst/>
                  <a:gdLst/>
                  <a:ahLst/>
                  <a:cxnLst/>
                  <a:rect l="l" t="t" r="r" b="b"/>
                  <a:pathLst>
                    <a:path w="2095" h="3803" extrusionOk="0">
                      <a:moveTo>
                        <a:pt x="1129" y="1"/>
                      </a:moveTo>
                      <a:cubicBezTo>
                        <a:pt x="1025" y="1"/>
                        <a:pt x="646" y="306"/>
                        <a:pt x="646" y="306"/>
                      </a:cubicBezTo>
                      <a:cubicBezTo>
                        <a:pt x="644" y="306"/>
                        <a:pt x="642" y="306"/>
                        <a:pt x="640" y="306"/>
                      </a:cubicBezTo>
                      <a:cubicBezTo>
                        <a:pt x="535" y="306"/>
                        <a:pt x="258" y="87"/>
                        <a:pt x="134" y="87"/>
                      </a:cubicBezTo>
                      <a:cubicBezTo>
                        <a:pt x="126" y="87"/>
                        <a:pt x="118" y="88"/>
                        <a:pt x="111" y="90"/>
                      </a:cubicBezTo>
                      <a:cubicBezTo>
                        <a:pt x="0" y="126"/>
                        <a:pt x="347" y="297"/>
                        <a:pt x="643" y="594"/>
                      </a:cubicBezTo>
                      <a:cubicBezTo>
                        <a:pt x="939" y="893"/>
                        <a:pt x="696" y="1685"/>
                        <a:pt x="636" y="1717"/>
                      </a:cubicBezTo>
                      <a:cubicBezTo>
                        <a:pt x="631" y="1720"/>
                        <a:pt x="625" y="1721"/>
                        <a:pt x="617" y="1721"/>
                      </a:cubicBezTo>
                      <a:cubicBezTo>
                        <a:pt x="532" y="1721"/>
                        <a:pt x="287" y="1561"/>
                        <a:pt x="263" y="1555"/>
                      </a:cubicBezTo>
                      <a:cubicBezTo>
                        <a:pt x="263" y="1555"/>
                        <a:pt x="262" y="1555"/>
                        <a:pt x="262" y="1555"/>
                      </a:cubicBezTo>
                      <a:lnTo>
                        <a:pt x="262" y="1555"/>
                      </a:lnTo>
                      <a:cubicBezTo>
                        <a:pt x="238" y="1555"/>
                        <a:pt x="401" y="1857"/>
                        <a:pt x="632" y="2011"/>
                      </a:cubicBezTo>
                      <a:cubicBezTo>
                        <a:pt x="863" y="2166"/>
                        <a:pt x="849" y="2292"/>
                        <a:pt x="849" y="2292"/>
                      </a:cubicBezTo>
                      <a:cubicBezTo>
                        <a:pt x="844" y="2838"/>
                        <a:pt x="1572" y="3752"/>
                        <a:pt x="1710" y="3799"/>
                      </a:cubicBezTo>
                      <a:cubicBezTo>
                        <a:pt x="1717" y="3801"/>
                        <a:pt x="1724" y="3802"/>
                        <a:pt x="1730" y="3802"/>
                      </a:cubicBezTo>
                      <a:cubicBezTo>
                        <a:pt x="1864" y="3802"/>
                        <a:pt x="2025" y="3358"/>
                        <a:pt x="2070" y="3056"/>
                      </a:cubicBezTo>
                      <a:cubicBezTo>
                        <a:pt x="2094" y="2892"/>
                        <a:pt x="1992" y="2561"/>
                        <a:pt x="1852" y="2231"/>
                      </a:cubicBezTo>
                      <a:cubicBezTo>
                        <a:pt x="1891" y="2127"/>
                        <a:pt x="1928" y="1992"/>
                        <a:pt x="1920" y="1948"/>
                      </a:cubicBezTo>
                      <a:cubicBezTo>
                        <a:pt x="1916" y="1929"/>
                        <a:pt x="1898" y="1922"/>
                        <a:pt x="1871" y="1922"/>
                      </a:cubicBezTo>
                      <a:cubicBezTo>
                        <a:pt x="1833" y="1922"/>
                        <a:pt x="1779" y="1937"/>
                        <a:pt x="1725" y="1954"/>
                      </a:cubicBezTo>
                      <a:cubicBezTo>
                        <a:pt x="1628" y="1753"/>
                        <a:pt x="1523" y="1572"/>
                        <a:pt x="1441" y="1461"/>
                      </a:cubicBezTo>
                      <a:cubicBezTo>
                        <a:pt x="1189" y="1123"/>
                        <a:pt x="995" y="983"/>
                        <a:pt x="932" y="683"/>
                      </a:cubicBezTo>
                      <a:cubicBezTo>
                        <a:pt x="868" y="382"/>
                        <a:pt x="1199" y="80"/>
                        <a:pt x="1151" y="10"/>
                      </a:cubicBezTo>
                      <a:cubicBezTo>
                        <a:pt x="1146" y="4"/>
                        <a:pt x="1139" y="1"/>
                        <a:pt x="112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8" name="Google Shape;1418;p35">
                  <a:extLst>
                    <a:ext uri="{FF2B5EF4-FFF2-40B4-BE49-F238E27FC236}">
                      <a16:creationId xmlns:a16="http://schemas.microsoft.com/office/drawing/2014/main" id="{CDDAC23D-F879-58EF-DC4B-A031CB594DB4}"/>
                    </a:ext>
                  </a:extLst>
                </p:cNvPr>
                <p:cNvSpPr/>
                <p:nvPr/>
              </p:nvSpPr>
              <p:spPr>
                <a:xfrm rot="-1449198">
                  <a:off x="5294698" y="1143174"/>
                  <a:ext cx="31327" cy="81154"/>
                </a:xfrm>
                <a:custGeom>
                  <a:avLst/>
                  <a:gdLst/>
                  <a:ahLst/>
                  <a:cxnLst/>
                  <a:rect l="l" t="t" r="r" b="b"/>
                  <a:pathLst>
                    <a:path w="1253" h="3246" extrusionOk="0">
                      <a:moveTo>
                        <a:pt x="854" y="1"/>
                      </a:moveTo>
                      <a:cubicBezTo>
                        <a:pt x="781" y="1"/>
                        <a:pt x="460" y="295"/>
                        <a:pt x="460" y="295"/>
                      </a:cubicBezTo>
                      <a:cubicBezTo>
                        <a:pt x="458" y="295"/>
                        <a:pt x="455" y="295"/>
                        <a:pt x="453" y="295"/>
                      </a:cubicBezTo>
                      <a:cubicBezTo>
                        <a:pt x="375" y="295"/>
                        <a:pt x="203" y="136"/>
                        <a:pt x="110" y="136"/>
                      </a:cubicBezTo>
                      <a:cubicBezTo>
                        <a:pt x="101" y="136"/>
                        <a:pt x="93" y="138"/>
                        <a:pt x="86" y="141"/>
                      </a:cubicBezTo>
                      <a:cubicBezTo>
                        <a:pt x="1" y="178"/>
                        <a:pt x="240" y="304"/>
                        <a:pt x="427" y="543"/>
                      </a:cubicBezTo>
                      <a:cubicBezTo>
                        <a:pt x="614" y="782"/>
                        <a:pt x="347" y="1481"/>
                        <a:pt x="299" y="1513"/>
                      </a:cubicBezTo>
                      <a:cubicBezTo>
                        <a:pt x="295" y="1516"/>
                        <a:pt x="289" y="1517"/>
                        <a:pt x="281" y="1517"/>
                      </a:cubicBezTo>
                      <a:cubicBezTo>
                        <a:pt x="215" y="1517"/>
                        <a:pt x="57" y="1399"/>
                        <a:pt x="40" y="1395"/>
                      </a:cubicBezTo>
                      <a:cubicBezTo>
                        <a:pt x="40" y="1395"/>
                        <a:pt x="40" y="1395"/>
                        <a:pt x="40" y="1395"/>
                      </a:cubicBezTo>
                      <a:lnTo>
                        <a:pt x="40" y="1395"/>
                      </a:lnTo>
                      <a:cubicBezTo>
                        <a:pt x="21" y="1395"/>
                        <a:pt x="109" y="1647"/>
                        <a:pt x="265" y="1766"/>
                      </a:cubicBezTo>
                      <a:cubicBezTo>
                        <a:pt x="419" y="1886"/>
                        <a:pt x="395" y="1995"/>
                        <a:pt x="395" y="1995"/>
                      </a:cubicBezTo>
                      <a:cubicBezTo>
                        <a:pt x="331" y="2466"/>
                        <a:pt x="772" y="3211"/>
                        <a:pt x="869" y="3244"/>
                      </a:cubicBezTo>
                      <a:cubicBezTo>
                        <a:pt x="872" y="3245"/>
                        <a:pt x="876" y="3246"/>
                        <a:pt x="880" y="3246"/>
                      </a:cubicBezTo>
                      <a:cubicBezTo>
                        <a:pt x="980" y="3246"/>
                        <a:pt x="1149" y="2846"/>
                        <a:pt x="1217" y="2580"/>
                      </a:cubicBezTo>
                      <a:cubicBezTo>
                        <a:pt x="1253" y="2438"/>
                        <a:pt x="1213" y="2157"/>
                        <a:pt x="1145" y="1881"/>
                      </a:cubicBezTo>
                      <a:cubicBezTo>
                        <a:pt x="1185" y="1790"/>
                        <a:pt x="1228" y="1672"/>
                        <a:pt x="1225" y="1633"/>
                      </a:cubicBezTo>
                      <a:cubicBezTo>
                        <a:pt x="1225" y="1619"/>
                        <a:pt x="1215" y="1614"/>
                        <a:pt x="1199" y="1614"/>
                      </a:cubicBezTo>
                      <a:cubicBezTo>
                        <a:pt x="1172" y="1614"/>
                        <a:pt x="1126" y="1631"/>
                        <a:pt x="1082" y="1650"/>
                      </a:cubicBezTo>
                      <a:cubicBezTo>
                        <a:pt x="1030" y="1483"/>
                        <a:pt x="973" y="1333"/>
                        <a:pt x="923" y="1242"/>
                      </a:cubicBezTo>
                      <a:cubicBezTo>
                        <a:pt x="773" y="966"/>
                        <a:pt x="646" y="858"/>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9" name="Google Shape;1419;p35">
                  <a:extLst>
                    <a:ext uri="{FF2B5EF4-FFF2-40B4-BE49-F238E27FC236}">
                      <a16:creationId xmlns:a16="http://schemas.microsoft.com/office/drawing/2014/main" id="{F0E990F6-058D-B62C-DAED-3CE4E22FFD54}"/>
                    </a:ext>
                  </a:extLst>
                </p:cNvPr>
                <p:cNvSpPr/>
                <p:nvPr/>
              </p:nvSpPr>
              <p:spPr>
                <a:xfrm>
                  <a:off x="5105301" y="1347831"/>
                  <a:ext cx="44825" cy="67475"/>
                </a:xfrm>
                <a:custGeom>
                  <a:avLst/>
                  <a:gdLst/>
                  <a:ahLst/>
                  <a:cxnLst/>
                  <a:rect l="l" t="t" r="r" b="b"/>
                  <a:pathLst>
                    <a:path w="1793" h="2699" extrusionOk="0">
                      <a:moveTo>
                        <a:pt x="663" y="0"/>
                      </a:moveTo>
                      <a:cubicBezTo>
                        <a:pt x="609" y="0"/>
                        <a:pt x="419" y="370"/>
                        <a:pt x="419" y="370"/>
                      </a:cubicBezTo>
                      <a:cubicBezTo>
                        <a:pt x="410" y="375"/>
                        <a:pt x="397" y="377"/>
                        <a:pt x="380" y="377"/>
                      </a:cubicBezTo>
                      <a:cubicBezTo>
                        <a:pt x="313" y="377"/>
                        <a:pt x="198" y="340"/>
                        <a:pt x="122" y="340"/>
                      </a:cubicBezTo>
                      <a:cubicBezTo>
                        <a:pt x="95" y="340"/>
                        <a:pt x="73" y="345"/>
                        <a:pt x="60" y="357"/>
                      </a:cubicBezTo>
                      <a:cubicBezTo>
                        <a:pt x="1" y="416"/>
                        <a:pt x="240" y="446"/>
                        <a:pt x="470" y="588"/>
                      </a:cubicBezTo>
                      <a:cubicBezTo>
                        <a:pt x="701" y="728"/>
                        <a:pt x="697" y="1394"/>
                        <a:pt x="667" y="1435"/>
                      </a:cubicBezTo>
                      <a:cubicBezTo>
                        <a:pt x="659" y="1445"/>
                        <a:pt x="640" y="1449"/>
                        <a:pt x="616" y="1449"/>
                      </a:cubicBezTo>
                      <a:cubicBezTo>
                        <a:pt x="547" y="1449"/>
                        <a:pt x="436" y="1418"/>
                        <a:pt x="416" y="1418"/>
                      </a:cubicBezTo>
                      <a:cubicBezTo>
                        <a:pt x="416" y="1418"/>
                        <a:pt x="415" y="1418"/>
                        <a:pt x="414" y="1419"/>
                      </a:cubicBezTo>
                      <a:cubicBezTo>
                        <a:pt x="397" y="1421"/>
                        <a:pt x="551" y="1606"/>
                        <a:pt x="717" y="1658"/>
                      </a:cubicBezTo>
                      <a:cubicBezTo>
                        <a:pt x="883" y="1708"/>
                        <a:pt x="897" y="1807"/>
                        <a:pt x="897" y="1807"/>
                      </a:cubicBezTo>
                      <a:cubicBezTo>
                        <a:pt x="991" y="2219"/>
                        <a:pt x="1588" y="2699"/>
                        <a:pt x="1682" y="2699"/>
                      </a:cubicBezTo>
                      <a:cubicBezTo>
                        <a:pt x="1682" y="2699"/>
                        <a:pt x="1682" y="2699"/>
                        <a:pt x="1682" y="2699"/>
                      </a:cubicBezTo>
                      <a:cubicBezTo>
                        <a:pt x="1774" y="2696"/>
                        <a:pt x="1793" y="2289"/>
                        <a:pt x="1765" y="2038"/>
                      </a:cubicBezTo>
                      <a:lnTo>
                        <a:pt x="1765" y="2038"/>
                      </a:lnTo>
                      <a:lnTo>
                        <a:pt x="1764" y="2039"/>
                      </a:lnTo>
                      <a:cubicBezTo>
                        <a:pt x="1751" y="1909"/>
                        <a:pt x="1629" y="1687"/>
                        <a:pt x="1487" y="1478"/>
                      </a:cubicBezTo>
                      <a:cubicBezTo>
                        <a:pt x="1492" y="1390"/>
                        <a:pt x="1491" y="1277"/>
                        <a:pt x="1476" y="1246"/>
                      </a:cubicBezTo>
                      <a:cubicBezTo>
                        <a:pt x="1473" y="1239"/>
                        <a:pt x="1467" y="1236"/>
                        <a:pt x="1461" y="1236"/>
                      </a:cubicBezTo>
                      <a:cubicBezTo>
                        <a:pt x="1438" y="1236"/>
                        <a:pt x="1399" y="1269"/>
                        <a:pt x="1362" y="1306"/>
                      </a:cubicBezTo>
                      <a:cubicBezTo>
                        <a:pt x="1266" y="1182"/>
                        <a:pt x="1172" y="1076"/>
                        <a:pt x="1103" y="1015"/>
                      </a:cubicBezTo>
                      <a:cubicBezTo>
                        <a:pt x="891" y="832"/>
                        <a:pt x="750" y="781"/>
                        <a:pt x="658" y="573"/>
                      </a:cubicBezTo>
                      <a:cubicBezTo>
                        <a:pt x="568" y="364"/>
                        <a:pt x="712" y="43"/>
                        <a:pt x="670" y="3"/>
                      </a:cubicBezTo>
                      <a:cubicBezTo>
                        <a:pt x="668" y="1"/>
                        <a:pt x="665" y="0"/>
                        <a:pt x="66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0" name="Google Shape;1420;p35">
                  <a:extLst>
                    <a:ext uri="{FF2B5EF4-FFF2-40B4-BE49-F238E27FC236}">
                      <a16:creationId xmlns:a16="http://schemas.microsoft.com/office/drawing/2014/main" id="{F4403C38-FD1C-23D2-E75F-5627C1A538C4}"/>
                    </a:ext>
                  </a:extLst>
                </p:cNvPr>
                <p:cNvSpPr/>
                <p:nvPr/>
              </p:nvSpPr>
              <p:spPr>
                <a:xfrm rot="-4118473">
                  <a:off x="5623237" y="1550710"/>
                  <a:ext cx="31324" cy="81123"/>
                </a:xfrm>
                <a:custGeom>
                  <a:avLst/>
                  <a:gdLst/>
                  <a:ahLst/>
                  <a:cxnLst/>
                  <a:rect l="l" t="t" r="r" b="b"/>
                  <a:pathLst>
                    <a:path w="1253" h="3245" extrusionOk="0">
                      <a:moveTo>
                        <a:pt x="854" y="1"/>
                      </a:moveTo>
                      <a:cubicBezTo>
                        <a:pt x="781" y="1"/>
                        <a:pt x="459" y="293"/>
                        <a:pt x="459" y="293"/>
                      </a:cubicBezTo>
                      <a:cubicBezTo>
                        <a:pt x="456" y="294"/>
                        <a:pt x="454" y="294"/>
                        <a:pt x="451" y="294"/>
                      </a:cubicBezTo>
                      <a:cubicBezTo>
                        <a:pt x="373" y="294"/>
                        <a:pt x="202" y="135"/>
                        <a:pt x="110" y="135"/>
                      </a:cubicBezTo>
                      <a:cubicBezTo>
                        <a:pt x="101" y="135"/>
                        <a:pt x="93" y="137"/>
                        <a:pt x="86" y="140"/>
                      </a:cubicBezTo>
                      <a:cubicBezTo>
                        <a:pt x="1" y="177"/>
                        <a:pt x="240" y="304"/>
                        <a:pt x="427" y="543"/>
                      </a:cubicBezTo>
                      <a:cubicBezTo>
                        <a:pt x="614" y="781"/>
                        <a:pt x="348" y="1481"/>
                        <a:pt x="298" y="1512"/>
                      </a:cubicBezTo>
                      <a:cubicBezTo>
                        <a:pt x="293" y="1515"/>
                        <a:pt x="287" y="1516"/>
                        <a:pt x="280" y="1516"/>
                      </a:cubicBezTo>
                      <a:cubicBezTo>
                        <a:pt x="214" y="1516"/>
                        <a:pt x="56" y="1399"/>
                        <a:pt x="39" y="1395"/>
                      </a:cubicBezTo>
                      <a:cubicBezTo>
                        <a:pt x="39" y="1395"/>
                        <a:pt x="39" y="1395"/>
                        <a:pt x="39" y="1395"/>
                      </a:cubicBezTo>
                      <a:lnTo>
                        <a:pt x="39" y="1395"/>
                      </a:lnTo>
                      <a:cubicBezTo>
                        <a:pt x="22" y="1395"/>
                        <a:pt x="110" y="1646"/>
                        <a:pt x="263" y="1766"/>
                      </a:cubicBezTo>
                      <a:cubicBezTo>
                        <a:pt x="418" y="1885"/>
                        <a:pt x="393" y="1995"/>
                        <a:pt x="393" y="1995"/>
                      </a:cubicBezTo>
                      <a:cubicBezTo>
                        <a:pt x="330" y="2467"/>
                        <a:pt x="771" y="3209"/>
                        <a:pt x="869" y="3243"/>
                      </a:cubicBezTo>
                      <a:cubicBezTo>
                        <a:pt x="872" y="3244"/>
                        <a:pt x="876" y="3245"/>
                        <a:pt x="880" y="3245"/>
                      </a:cubicBezTo>
                      <a:cubicBezTo>
                        <a:pt x="979" y="3245"/>
                        <a:pt x="1149" y="2845"/>
                        <a:pt x="1216" y="2580"/>
                      </a:cubicBezTo>
                      <a:cubicBezTo>
                        <a:pt x="1253" y="2437"/>
                        <a:pt x="1212" y="2156"/>
                        <a:pt x="1145" y="1881"/>
                      </a:cubicBezTo>
                      <a:cubicBezTo>
                        <a:pt x="1185" y="1789"/>
                        <a:pt x="1227" y="1670"/>
                        <a:pt x="1225" y="1632"/>
                      </a:cubicBezTo>
                      <a:cubicBezTo>
                        <a:pt x="1225" y="1619"/>
                        <a:pt x="1215" y="1613"/>
                        <a:pt x="1199" y="1613"/>
                      </a:cubicBezTo>
                      <a:cubicBezTo>
                        <a:pt x="1171" y="1613"/>
                        <a:pt x="1126" y="1630"/>
                        <a:pt x="1081" y="1649"/>
                      </a:cubicBezTo>
                      <a:cubicBezTo>
                        <a:pt x="1030" y="1482"/>
                        <a:pt x="973" y="1333"/>
                        <a:pt x="923" y="1242"/>
                      </a:cubicBezTo>
                      <a:cubicBezTo>
                        <a:pt x="773" y="966"/>
                        <a:pt x="645" y="857"/>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1" name="Google Shape;1421;p35">
                  <a:extLst>
                    <a:ext uri="{FF2B5EF4-FFF2-40B4-BE49-F238E27FC236}">
                      <a16:creationId xmlns:a16="http://schemas.microsoft.com/office/drawing/2014/main" id="{6A00A893-873C-682E-8203-836174D38A53}"/>
                    </a:ext>
                  </a:extLst>
                </p:cNvPr>
                <p:cNvSpPr/>
                <p:nvPr/>
              </p:nvSpPr>
              <p:spPr>
                <a:xfrm>
                  <a:off x="4773825" y="481700"/>
                  <a:ext cx="57750" cy="71450"/>
                </a:xfrm>
                <a:custGeom>
                  <a:avLst/>
                  <a:gdLst/>
                  <a:ahLst/>
                  <a:cxnLst/>
                  <a:rect l="l" t="t" r="r" b="b"/>
                  <a:pathLst>
                    <a:path w="2310" h="2858" extrusionOk="0">
                      <a:moveTo>
                        <a:pt x="677" y="0"/>
                      </a:moveTo>
                      <a:cubicBezTo>
                        <a:pt x="619" y="0"/>
                        <a:pt x="460" y="447"/>
                        <a:pt x="460" y="447"/>
                      </a:cubicBezTo>
                      <a:cubicBezTo>
                        <a:pt x="443" y="460"/>
                        <a:pt x="410" y="464"/>
                        <a:pt x="371" y="464"/>
                      </a:cubicBezTo>
                      <a:cubicBezTo>
                        <a:pt x="314" y="464"/>
                        <a:pt x="242" y="456"/>
                        <a:pt x="181" y="456"/>
                      </a:cubicBezTo>
                      <a:cubicBezTo>
                        <a:pt x="126" y="456"/>
                        <a:pt x="79" y="462"/>
                        <a:pt x="58" y="488"/>
                      </a:cubicBezTo>
                      <a:cubicBezTo>
                        <a:pt x="0" y="561"/>
                        <a:pt x="271" y="560"/>
                        <a:pt x="548" y="682"/>
                      </a:cubicBezTo>
                      <a:cubicBezTo>
                        <a:pt x="825" y="805"/>
                        <a:pt x="919" y="1548"/>
                        <a:pt x="891" y="1597"/>
                      </a:cubicBezTo>
                      <a:cubicBezTo>
                        <a:pt x="879" y="1619"/>
                        <a:pt x="830" y="1624"/>
                        <a:pt x="776" y="1624"/>
                      </a:cubicBezTo>
                      <a:cubicBezTo>
                        <a:pt x="713" y="1624"/>
                        <a:pt x="642" y="1616"/>
                        <a:pt x="617" y="1616"/>
                      </a:cubicBezTo>
                      <a:cubicBezTo>
                        <a:pt x="613" y="1616"/>
                        <a:pt x="610" y="1617"/>
                        <a:pt x="608" y="1617"/>
                      </a:cubicBezTo>
                      <a:cubicBezTo>
                        <a:pt x="590" y="1623"/>
                        <a:pt x="787" y="1805"/>
                        <a:pt x="980" y="1837"/>
                      </a:cubicBezTo>
                      <a:cubicBezTo>
                        <a:pt x="1173" y="1871"/>
                        <a:pt x="1203" y="1979"/>
                        <a:pt x="1203" y="1979"/>
                      </a:cubicBezTo>
                      <a:cubicBezTo>
                        <a:pt x="1365" y="2416"/>
                        <a:pt x="2080" y="2857"/>
                        <a:pt x="2202" y="2857"/>
                      </a:cubicBezTo>
                      <a:cubicBezTo>
                        <a:pt x="2204" y="2857"/>
                        <a:pt x="2206" y="2857"/>
                        <a:pt x="2208" y="2857"/>
                      </a:cubicBezTo>
                      <a:cubicBezTo>
                        <a:pt x="2310" y="2840"/>
                        <a:pt x="2271" y="2385"/>
                        <a:pt x="2203" y="2109"/>
                      </a:cubicBezTo>
                      <a:cubicBezTo>
                        <a:pt x="2168" y="1965"/>
                        <a:pt x="2000" y="1737"/>
                        <a:pt x="1811" y="1525"/>
                      </a:cubicBezTo>
                      <a:cubicBezTo>
                        <a:pt x="1803" y="1426"/>
                        <a:pt x="1785" y="1301"/>
                        <a:pt x="1765" y="1268"/>
                      </a:cubicBezTo>
                      <a:cubicBezTo>
                        <a:pt x="1761" y="1261"/>
                        <a:pt x="1756" y="1258"/>
                        <a:pt x="1750" y="1258"/>
                      </a:cubicBezTo>
                      <a:cubicBezTo>
                        <a:pt x="1725" y="1258"/>
                        <a:pt x="1684" y="1303"/>
                        <a:pt x="1646" y="1351"/>
                      </a:cubicBezTo>
                      <a:cubicBezTo>
                        <a:pt x="1522" y="1228"/>
                        <a:pt x="1402" y="1123"/>
                        <a:pt x="1315" y="1065"/>
                      </a:cubicBezTo>
                      <a:cubicBezTo>
                        <a:pt x="1053" y="893"/>
                        <a:pt x="888" y="857"/>
                        <a:pt x="756" y="638"/>
                      </a:cubicBezTo>
                      <a:cubicBezTo>
                        <a:pt x="623" y="420"/>
                        <a:pt x="737" y="41"/>
                        <a:pt x="684" y="2"/>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2" name="Google Shape;1422;p35">
                  <a:extLst>
                    <a:ext uri="{FF2B5EF4-FFF2-40B4-BE49-F238E27FC236}">
                      <a16:creationId xmlns:a16="http://schemas.microsoft.com/office/drawing/2014/main" id="{5AD01DD0-D983-427D-E36B-EA63E069364C}"/>
                    </a:ext>
                  </a:extLst>
                </p:cNvPr>
                <p:cNvSpPr/>
                <p:nvPr/>
              </p:nvSpPr>
              <p:spPr>
                <a:xfrm>
                  <a:off x="4847375" y="562025"/>
                  <a:ext cx="57750" cy="71450"/>
                </a:xfrm>
                <a:custGeom>
                  <a:avLst/>
                  <a:gdLst/>
                  <a:ahLst/>
                  <a:cxnLst/>
                  <a:rect l="l" t="t" r="r" b="b"/>
                  <a:pathLst>
                    <a:path w="2310" h="2858" extrusionOk="0">
                      <a:moveTo>
                        <a:pt x="677" y="0"/>
                      </a:moveTo>
                      <a:cubicBezTo>
                        <a:pt x="619" y="0"/>
                        <a:pt x="460" y="447"/>
                        <a:pt x="460" y="447"/>
                      </a:cubicBezTo>
                      <a:cubicBezTo>
                        <a:pt x="443" y="460"/>
                        <a:pt x="411" y="464"/>
                        <a:pt x="373" y="464"/>
                      </a:cubicBezTo>
                      <a:cubicBezTo>
                        <a:pt x="315" y="464"/>
                        <a:pt x="241" y="455"/>
                        <a:pt x="178" y="455"/>
                      </a:cubicBezTo>
                      <a:cubicBezTo>
                        <a:pt x="123" y="455"/>
                        <a:pt x="77" y="462"/>
                        <a:pt x="57" y="487"/>
                      </a:cubicBezTo>
                      <a:cubicBezTo>
                        <a:pt x="0" y="560"/>
                        <a:pt x="270" y="560"/>
                        <a:pt x="548" y="682"/>
                      </a:cubicBezTo>
                      <a:cubicBezTo>
                        <a:pt x="825" y="805"/>
                        <a:pt x="919" y="1547"/>
                        <a:pt x="891" y="1598"/>
                      </a:cubicBezTo>
                      <a:cubicBezTo>
                        <a:pt x="879" y="1618"/>
                        <a:pt x="832" y="1624"/>
                        <a:pt x="779" y="1624"/>
                      </a:cubicBezTo>
                      <a:cubicBezTo>
                        <a:pt x="714" y="1624"/>
                        <a:pt x="641" y="1615"/>
                        <a:pt x="615" y="1615"/>
                      </a:cubicBezTo>
                      <a:cubicBezTo>
                        <a:pt x="611" y="1615"/>
                        <a:pt x="609" y="1616"/>
                        <a:pt x="607" y="1616"/>
                      </a:cubicBezTo>
                      <a:cubicBezTo>
                        <a:pt x="590" y="1622"/>
                        <a:pt x="787" y="1806"/>
                        <a:pt x="980" y="1838"/>
                      </a:cubicBezTo>
                      <a:cubicBezTo>
                        <a:pt x="1172" y="1870"/>
                        <a:pt x="1203" y="1979"/>
                        <a:pt x="1203" y="1979"/>
                      </a:cubicBezTo>
                      <a:cubicBezTo>
                        <a:pt x="1366" y="2416"/>
                        <a:pt x="2081" y="2857"/>
                        <a:pt x="2202" y="2857"/>
                      </a:cubicBezTo>
                      <a:cubicBezTo>
                        <a:pt x="2205" y="2857"/>
                        <a:pt x="2206" y="2857"/>
                        <a:pt x="2208" y="2857"/>
                      </a:cubicBezTo>
                      <a:cubicBezTo>
                        <a:pt x="2310" y="2841"/>
                        <a:pt x="2271" y="2384"/>
                        <a:pt x="2203" y="2108"/>
                      </a:cubicBezTo>
                      <a:cubicBezTo>
                        <a:pt x="2167" y="1965"/>
                        <a:pt x="2000" y="1736"/>
                        <a:pt x="1811" y="1525"/>
                      </a:cubicBezTo>
                      <a:cubicBezTo>
                        <a:pt x="1803" y="1425"/>
                        <a:pt x="1785" y="1300"/>
                        <a:pt x="1765" y="1268"/>
                      </a:cubicBezTo>
                      <a:cubicBezTo>
                        <a:pt x="1761" y="1262"/>
                        <a:pt x="1756" y="1259"/>
                        <a:pt x="1749" y="1259"/>
                      </a:cubicBezTo>
                      <a:cubicBezTo>
                        <a:pt x="1725" y="1259"/>
                        <a:pt x="1683" y="1303"/>
                        <a:pt x="1646" y="1351"/>
                      </a:cubicBezTo>
                      <a:cubicBezTo>
                        <a:pt x="1522" y="1227"/>
                        <a:pt x="1402" y="1123"/>
                        <a:pt x="1314" y="1065"/>
                      </a:cubicBezTo>
                      <a:cubicBezTo>
                        <a:pt x="1053" y="892"/>
                        <a:pt x="888" y="857"/>
                        <a:pt x="756" y="638"/>
                      </a:cubicBezTo>
                      <a:cubicBezTo>
                        <a:pt x="623" y="419"/>
                        <a:pt x="736" y="40"/>
                        <a:pt x="684" y="3"/>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3" name="Google Shape;1423;p35">
                  <a:extLst>
                    <a:ext uri="{FF2B5EF4-FFF2-40B4-BE49-F238E27FC236}">
                      <a16:creationId xmlns:a16="http://schemas.microsoft.com/office/drawing/2014/main" id="{5402A299-A603-BA92-CA13-367FA01F716D}"/>
                    </a:ext>
                  </a:extLst>
                </p:cNvPr>
                <p:cNvSpPr/>
                <p:nvPr/>
              </p:nvSpPr>
              <p:spPr>
                <a:xfrm>
                  <a:off x="4800125" y="988075"/>
                  <a:ext cx="100850" cy="41375"/>
                </a:xfrm>
                <a:custGeom>
                  <a:avLst/>
                  <a:gdLst/>
                  <a:ahLst/>
                  <a:cxnLst/>
                  <a:rect l="l" t="t" r="r" b="b"/>
                  <a:pathLst>
                    <a:path w="4034" h="1655" extrusionOk="0">
                      <a:moveTo>
                        <a:pt x="166" y="0"/>
                      </a:moveTo>
                      <a:cubicBezTo>
                        <a:pt x="165" y="0"/>
                        <a:pt x="164" y="1"/>
                        <a:pt x="163" y="1"/>
                      </a:cubicBezTo>
                      <a:cubicBezTo>
                        <a:pt x="84" y="11"/>
                        <a:pt x="339" y="637"/>
                        <a:pt x="339" y="637"/>
                      </a:cubicBezTo>
                      <a:cubicBezTo>
                        <a:pt x="321" y="742"/>
                        <a:pt x="1" y="915"/>
                        <a:pt x="11" y="1037"/>
                      </a:cubicBezTo>
                      <a:cubicBezTo>
                        <a:pt x="13" y="1061"/>
                        <a:pt x="23" y="1071"/>
                        <a:pt x="41" y="1071"/>
                      </a:cubicBezTo>
                      <a:cubicBezTo>
                        <a:pt x="118" y="1071"/>
                        <a:pt x="331" y="891"/>
                        <a:pt x="617" y="786"/>
                      </a:cubicBezTo>
                      <a:cubicBezTo>
                        <a:pt x="650" y="774"/>
                        <a:pt x="685" y="768"/>
                        <a:pt x="723" y="768"/>
                      </a:cubicBezTo>
                      <a:cubicBezTo>
                        <a:pt x="1096" y="768"/>
                        <a:pt x="1686" y="1303"/>
                        <a:pt x="1702" y="1370"/>
                      </a:cubicBezTo>
                      <a:cubicBezTo>
                        <a:pt x="1720" y="1445"/>
                        <a:pt x="1474" y="1622"/>
                        <a:pt x="1463" y="1644"/>
                      </a:cubicBezTo>
                      <a:cubicBezTo>
                        <a:pt x="1460" y="1650"/>
                        <a:pt x="1484" y="1655"/>
                        <a:pt x="1525" y="1655"/>
                      </a:cubicBezTo>
                      <a:cubicBezTo>
                        <a:pt x="1630" y="1655"/>
                        <a:pt x="1841" y="1626"/>
                        <a:pt x="1986" y="1525"/>
                      </a:cubicBezTo>
                      <a:cubicBezTo>
                        <a:pt x="2081" y="1457"/>
                        <a:pt x="2159" y="1439"/>
                        <a:pt x="2213" y="1439"/>
                      </a:cubicBezTo>
                      <a:cubicBezTo>
                        <a:pt x="2273" y="1439"/>
                        <a:pt x="2305" y="1461"/>
                        <a:pt x="2305" y="1461"/>
                      </a:cubicBezTo>
                      <a:cubicBezTo>
                        <a:pt x="2493" y="1562"/>
                        <a:pt x="2747" y="1598"/>
                        <a:pt x="2999" y="1598"/>
                      </a:cubicBezTo>
                      <a:cubicBezTo>
                        <a:pt x="3455" y="1598"/>
                        <a:pt x="3906" y="1479"/>
                        <a:pt x="3956" y="1410"/>
                      </a:cubicBezTo>
                      <a:cubicBezTo>
                        <a:pt x="4034" y="1303"/>
                        <a:pt x="3612" y="893"/>
                        <a:pt x="3317" y="685"/>
                      </a:cubicBezTo>
                      <a:cubicBezTo>
                        <a:pt x="3212" y="611"/>
                        <a:pt x="3014" y="553"/>
                        <a:pt x="2786" y="513"/>
                      </a:cubicBezTo>
                      <a:cubicBezTo>
                        <a:pt x="2662" y="427"/>
                        <a:pt x="2502" y="310"/>
                        <a:pt x="2406" y="252"/>
                      </a:cubicBezTo>
                      <a:cubicBezTo>
                        <a:pt x="2389" y="242"/>
                        <a:pt x="2377" y="237"/>
                        <a:pt x="2370" y="237"/>
                      </a:cubicBezTo>
                      <a:cubicBezTo>
                        <a:pt x="2332" y="237"/>
                        <a:pt x="2400" y="358"/>
                        <a:pt x="2408" y="464"/>
                      </a:cubicBezTo>
                      <a:cubicBezTo>
                        <a:pt x="2264" y="451"/>
                        <a:pt x="2122" y="444"/>
                        <a:pt x="1993" y="444"/>
                      </a:cubicBezTo>
                      <a:cubicBezTo>
                        <a:pt x="1849" y="444"/>
                        <a:pt x="1723" y="452"/>
                        <a:pt x="1633" y="469"/>
                      </a:cubicBezTo>
                      <a:cubicBezTo>
                        <a:pt x="1353" y="517"/>
                        <a:pt x="1183" y="591"/>
                        <a:pt x="994" y="591"/>
                      </a:cubicBezTo>
                      <a:cubicBezTo>
                        <a:pt x="923" y="591"/>
                        <a:pt x="850" y="581"/>
                        <a:pt x="767" y="555"/>
                      </a:cubicBezTo>
                      <a:cubicBezTo>
                        <a:pt x="465" y="462"/>
                        <a:pt x="247" y="0"/>
                        <a:pt x="16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424" name="Google Shape;1424;p35">
                <a:extLst>
                  <a:ext uri="{FF2B5EF4-FFF2-40B4-BE49-F238E27FC236}">
                    <a16:creationId xmlns:a16="http://schemas.microsoft.com/office/drawing/2014/main" id="{49A84105-3BE8-D535-D187-4A8DB515B067}"/>
                  </a:ext>
                </a:extLst>
              </p:cNvPr>
              <p:cNvSpPr/>
              <p:nvPr/>
            </p:nvSpPr>
            <p:spPr>
              <a:xfrm rot="-1680427">
                <a:off x="1970736" y="4024936"/>
                <a:ext cx="147961" cy="328464"/>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425" name="Google Shape;1425;p35">
              <a:extLst>
                <a:ext uri="{FF2B5EF4-FFF2-40B4-BE49-F238E27FC236}">
                  <a16:creationId xmlns:a16="http://schemas.microsoft.com/office/drawing/2014/main" id="{D6C1CAB8-B328-F1D7-F22A-9F4A31463625}"/>
                </a:ext>
              </a:extLst>
            </p:cNvPr>
            <p:cNvSpPr/>
            <p:nvPr/>
          </p:nvSpPr>
          <p:spPr>
            <a:xfrm rot="-4856089">
              <a:off x="912171" y="2670394"/>
              <a:ext cx="225046" cy="467481"/>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1426" name="Google Shape;1426;p35">
            <a:extLst>
              <a:ext uri="{FF2B5EF4-FFF2-40B4-BE49-F238E27FC236}">
                <a16:creationId xmlns:a16="http://schemas.microsoft.com/office/drawing/2014/main" id="{19A8CDD1-D669-4C66-71AD-EDC2345D661D}"/>
              </a:ext>
            </a:extLst>
          </p:cNvPr>
          <p:cNvGrpSpPr/>
          <p:nvPr/>
        </p:nvGrpSpPr>
        <p:grpSpPr>
          <a:xfrm>
            <a:off x="-2211" y="3835754"/>
            <a:ext cx="6514475" cy="3022239"/>
            <a:chOff x="-1658" y="2876815"/>
            <a:chExt cx="4885856" cy="2266679"/>
          </a:xfrm>
        </p:grpSpPr>
        <p:sp>
          <p:nvSpPr>
            <p:cNvPr id="1427" name="Google Shape;1427;p35">
              <a:extLst>
                <a:ext uri="{FF2B5EF4-FFF2-40B4-BE49-F238E27FC236}">
                  <a16:creationId xmlns:a16="http://schemas.microsoft.com/office/drawing/2014/main" id="{2B8E8DE6-E01D-8224-8207-23D881844582}"/>
                </a:ext>
              </a:extLst>
            </p:cNvPr>
            <p:cNvSpPr/>
            <p:nvPr/>
          </p:nvSpPr>
          <p:spPr>
            <a:xfrm flipH="1">
              <a:off x="-1658" y="2876815"/>
              <a:ext cx="4885856" cy="2266679"/>
            </a:xfrm>
            <a:custGeom>
              <a:avLst/>
              <a:gdLst/>
              <a:ahLst/>
              <a:cxnLst/>
              <a:rect l="l" t="t" r="r" b="b"/>
              <a:pathLst>
                <a:path w="45255" h="20995" extrusionOk="0">
                  <a:moveTo>
                    <a:pt x="43281" y="375"/>
                  </a:moveTo>
                  <a:cubicBezTo>
                    <a:pt x="40293" y="1083"/>
                    <a:pt x="37435" y="2418"/>
                    <a:pt x="35076" y="4120"/>
                  </a:cubicBezTo>
                  <a:cubicBezTo>
                    <a:pt x="33688" y="5120"/>
                    <a:pt x="32577" y="6368"/>
                    <a:pt x="31570" y="7708"/>
                  </a:cubicBezTo>
                  <a:cubicBezTo>
                    <a:pt x="31569" y="7708"/>
                    <a:pt x="31569" y="7709"/>
                    <a:pt x="31569" y="7709"/>
                  </a:cubicBezTo>
                  <a:cubicBezTo>
                    <a:pt x="31346" y="8005"/>
                    <a:pt x="31129" y="8304"/>
                    <a:pt x="30915" y="8607"/>
                  </a:cubicBezTo>
                  <a:cubicBezTo>
                    <a:pt x="29386" y="10772"/>
                    <a:pt x="28019" y="13083"/>
                    <a:pt x="26135" y="14946"/>
                  </a:cubicBezTo>
                  <a:cubicBezTo>
                    <a:pt x="22549" y="18494"/>
                    <a:pt x="17934" y="17907"/>
                    <a:pt x="13293" y="17936"/>
                  </a:cubicBezTo>
                  <a:cubicBezTo>
                    <a:pt x="12998" y="17938"/>
                    <a:pt x="12703" y="17944"/>
                    <a:pt x="12407" y="17954"/>
                  </a:cubicBezTo>
                  <a:cubicBezTo>
                    <a:pt x="12226" y="17960"/>
                    <a:pt x="12045" y="17966"/>
                    <a:pt x="11864" y="17976"/>
                  </a:cubicBezTo>
                  <a:lnTo>
                    <a:pt x="11863" y="17976"/>
                  </a:lnTo>
                  <a:cubicBezTo>
                    <a:pt x="11844" y="17976"/>
                    <a:pt x="11826" y="17977"/>
                    <a:pt x="11807" y="17978"/>
                  </a:cubicBezTo>
                  <a:cubicBezTo>
                    <a:pt x="11553" y="17992"/>
                    <a:pt x="11300" y="18007"/>
                    <a:pt x="11046" y="18027"/>
                  </a:cubicBezTo>
                  <a:cubicBezTo>
                    <a:pt x="11005" y="18029"/>
                    <a:pt x="10964" y="18032"/>
                    <a:pt x="10923" y="18035"/>
                  </a:cubicBezTo>
                  <a:cubicBezTo>
                    <a:pt x="8361" y="18235"/>
                    <a:pt x="5799" y="18729"/>
                    <a:pt x="3376" y="19519"/>
                  </a:cubicBezTo>
                  <a:cubicBezTo>
                    <a:pt x="2167" y="19913"/>
                    <a:pt x="1024" y="20408"/>
                    <a:pt x="0" y="20995"/>
                  </a:cubicBezTo>
                  <a:lnTo>
                    <a:pt x="45254" y="20995"/>
                  </a:lnTo>
                  <a:lnTo>
                    <a:pt x="45254" y="1"/>
                  </a:lnTo>
                  <a:cubicBezTo>
                    <a:pt x="44592" y="94"/>
                    <a:pt x="43933" y="219"/>
                    <a:pt x="43281" y="375"/>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8" name="Google Shape;1428;p35">
              <a:extLst>
                <a:ext uri="{FF2B5EF4-FFF2-40B4-BE49-F238E27FC236}">
                  <a16:creationId xmlns:a16="http://schemas.microsoft.com/office/drawing/2014/main" id="{DF8DC651-5BBF-EAB7-B18B-DA3032526341}"/>
                </a:ext>
              </a:extLst>
            </p:cNvPr>
            <p:cNvSpPr/>
            <p:nvPr/>
          </p:nvSpPr>
          <p:spPr>
            <a:xfrm flipH="1">
              <a:off x="2943" y="3391043"/>
              <a:ext cx="4434992" cy="1750612"/>
            </a:xfrm>
            <a:custGeom>
              <a:avLst/>
              <a:gdLst/>
              <a:ahLst/>
              <a:cxnLst/>
              <a:rect l="l" t="t" r="r" b="b"/>
              <a:pathLst>
                <a:path w="41079" h="16215" extrusionOk="0">
                  <a:moveTo>
                    <a:pt x="37640" y="1325"/>
                  </a:moveTo>
                  <a:cubicBezTo>
                    <a:pt x="35721" y="2254"/>
                    <a:pt x="33918" y="3462"/>
                    <a:pt x="32286" y="4929"/>
                  </a:cubicBezTo>
                  <a:cubicBezTo>
                    <a:pt x="31403" y="5721"/>
                    <a:pt x="30546" y="6558"/>
                    <a:pt x="29689" y="7398"/>
                  </a:cubicBezTo>
                  <a:cubicBezTo>
                    <a:pt x="28829" y="8239"/>
                    <a:pt x="27968" y="9082"/>
                    <a:pt x="27078" y="9885"/>
                  </a:cubicBezTo>
                  <a:cubicBezTo>
                    <a:pt x="25178" y="11600"/>
                    <a:pt x="23146" y="13135"/>
                    <a:pt x="20708" y="14077"/>
                  </a:cubicBezTo>
                  <a:cubicBezTo>
                    <a:pt x="17455" y="15335"/>
                    <a:pt x="13849" y="15326"/>
                    <a:pt x="10420" y="15110"/>
                  </a:cubicBezTo>
                  <a:cubicBezTo>
                    <a:pt x="9811" y="15071"/>
                    <a:pt x="9193" y="15037"/>
                    <a:pt x="8573" y="15013"/>
                  </a:cubicBezTo>
                  <a:cubicBezTo>
                    <a:pt x="8052" y="14992"/>
                    <a:pt x="7529" y="14980"/>
                    <a:pt x="7006" y="14980"/>
                  </a:cubicBezTo>
                  <a:cubicBezTo>
                    <a:pt x="4540" y="14977"/>
                    <a:pt x="2093" y="15240"/>
                    <a:pt x="0" y="16214"/>
                  </a:cubicBezTo>
                  <a:lnTo>
                    <a:pt x="41079" y="16214"/>
                  </a:lnTo>
                  <a:lnTo>
                    <a:pt x="41079" y="11674"/>
                  </a:lnTo>
                  <a:cubicBezTo>
                    <a:pt x="41067" y="11683"/>
                    <a:pt x="41054" y="11693"/>
                    <a:pt x="41041" y="11703"/>
                  </a:cubicBezTo>
                  <a:cubicBezTo>
                    <a:pt x="40482" y="12124"/>
                    <a:pt x="39786" y="12319"/>
                    <a:pt x="39147" y="12577"/>
                  </a:cubicBezTo>
                  <a:cubicBezTo>
                    <a:pt x="38162" y="12975"/>
                    <a:pt x="37094" y="13215"/>
                    <a:pt x="36063" y="13453"/>
                  </a:cubicBezTo>
                  <a:cubicBezTo>
                    <a:pt x="35264" y="13639"/>
                    <a:pt x="34527" y="13998"/>
                    <a:pt x="33680" y="13932"/>
                  </a:cubicBezTo>
                  <a:cubicBezTo>
                    <a:pt x="34969" y="13334"/>
                    <a:pt x="36063" y="12846"/>
                    <a:pt x="37126" y="11904"/>
                  </a:cubicBezTo>
                  <a:cubicBezTo>
                    <a:pt x="37461" y="11608"/>
                    <a:pt x="37911" y="11277"/>
                    <a:pt x="38367" y="11151"/>
                  </a:cubicBezTo>
                  <a:cubicBezTo>
                    <a:pt x="38438" y="11131"/>
                    <a:pt x="38507" y="11116"/>
                    <a:pt x="38578" y="11106"/>
                  </a:cubicBezTo>
                  <a:cubicBezTo>
                    <a:pt x="39035" y="11048"/>
                    <a:pt x="39269" y="11444"/>
                    <a:pt x="39717" y="11400"/>
                  </a:cubicBezTo>
                  <a:cubicBezTo>
                    <a:pt x="40129" y="11359"/>
                    <a:pt x="40502" y="11078"/>
                    <a:pt x="40920" y="11083"/>
                  </a:cubicBezTo>
                  <a:cubicBezTo>
                    <a:pt x="40981" y="11084"/>
                    <a:pt x="41034" y="11090"/>
                    <a:pt x="41079" y="11100"/>
                  </a:cubicBezTo>
                  <a:lnTo>
                    <a:pt x="41079" y="6682"/>
                  </a:lnTo>
                  <a:cubicBezTo>
                    <a:pt x="40264" y="7534"/>
                    <a:pt x="39339" y="8232"/>
                    <a:pt x="38283" y="8855"/>
                  </a:cubicBezTo>
                  <a:cubicBezTo>
                    <a:pt x="37317" y="9424"/>
                    <a:pt x="36298" y="9915"/>
                    <a:pt x="35233" y="10267"/>
                  </a:cubicBezTo>
                  <a:cubicBezTo>
                    <a:pt x="34338" y="10564"/>
                    <a:pt x="33416" y="10767"/>
                    <a:pt x="32499" y="10985"/>
                  </a:cubicBezTo>
                  <a:cubicBezTo>
                    <a:pt x="31641" y="11187"/>
                    <a:pt x="30816" y="11474"/>
                    <a:pt x="29965" y="11707"/>
                  </a:cubicBezTo>
                  <a:cubicBezTo>
                    <a:pt x="29433" y="11852"/>
                    <a:pt x="28285" y="12091"/>
                    <a:pt x="28214" y="12106"/>
                  </a:cubicBezTo>
                  <a:cubicBezTo>
                    <a:pt x="28275" y="12075"/>
                    <a:pt x="29157" y="11639"/>
                    <a:pt x="29556" y="11355"/>
                  </a:cubicBezTo>
                  <a:cubicBezTo>
                    <a:pt x="30776" y="10487"/>
                    <a:pt x="32184" y="9873"/>
                    <a:pt x="33512" y="9185"/>
                  </a:cubicBezTo>
                  <a:cubicBezTo>
                    <a:pt x="34333" y="8757"/>
                    <a:pt x="35374" y="8344"/>
                    <a:pt x="35935" y="7570"/>
                  </a:cubicBezTo>
                  <a:cubicBezTo>
                    <a:pt x="36286" y="7087"/>
                    <a:pt x="36616" y="6670"/>
                    <a:pt x="37151" y="6374"/>
                  </a:cubicBezTo>
                  <a:cubicBezTo>
                    <a:pt x="37737" y="6050"/>
                    <a:pt x="38225" y="5859"/>
                    <a:pt x="38664" y="5327"/>
                  </a:cubicBezTo>
                  <a:cubicBezTo>
                    <a:pt x="39026" y="4888"/>
                    <a:pt x="39332" y="4430"/>
                    <a:pt x="39837" y="4145"/>
                  </a:cubicBezTo>
                  <a:cubicBezTo>
                    <a:pt x="39843" y="4141"/>
                    <a:pt x="39852" y="4137"/>
                    <a:pt x="39859" y="4134"/>
                  </a:cubicBezTo>
                  <a:cubicBezTo>
                    <a:pt x="40237" y="3926"/>
                    <a:pt x="40669" y="3804"/>
                    <a:pt x="41079" y="3687"/>
                  </a:cubicBezTo>
                  <a:lnTo>
                    <a:pt x="41079" y="0"/>
                  </a:lnTo>
                  <a:cubicBezTo>
                    <a:pt x="39900" y="344"/>
                    <a:pt x="38751" y="788"/>
                    <a:pt x="37640" y="1324"/>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69" name="Content Placeholder 2">
            <a:extLst>
              <a:ext uri="{FF2B5EF4-FFF2-40B4-BE49-F238E27FC236}">
                <a16:creationId xmlns:a16="http://schemas.microsoft.com/office/drawing/2014/main" id="{18ED2A4D-15C6-D3BF-E5E7-137E5EE0628D}"/>
              </a:ext>
            </a:extLst>
          </p:cNvPr>
          <p:cNvSpPr txBox="1">
            <a:spLocks/>
          </p:cNvSpPr>
          <p:nvPr/>
        </p:nvSpPr>
        <p:spPr>
          <a:xfrm>
            <a:off x="605467" y="556577"/>
            <a:ext cx="10420199" cy="5657092"/>
          </a:xfrm>
          <a:prstGeom prst="rect">
            <a:avLst/>
          </a:prstGeom>
        </p:spPr>
        <p:txBody>
          <a:bodyPr vert="horz" lIns="121920" tIns="60960" rIns="121920" bIns="6096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r>
              <a:rPr lang="fr-FR" sz="7466" b="1" dirty="0">
                <a:solidFill>
                  <a:srgbClr val="0070C0"/>
                </a:solidFill>
                <a:latin typeface="72 Light" panose="020B0303030000000003" pitchFamily="34" charset="0"/>
                <a:cs typeface="72 Light" panose="020B0303030000000003" pitchFamily="34" charset="0"/>
                <a:sym typeface="Arial"/>
              </a:rPr>
              <a:t>PROJECT (3)  : </a:t>
            </a:r>
            <a:r>
              <a:rPr lang="en-US" sz="7200" b="0" i="0" u="none" strike="noStrike" baseline="0" dirty="0">
                <a:solidFill>
                  <a:srgbClr val="0070C0"/>
                </a:solidFill>
                <a:latin typeface="Liberation Sans"/>
              </a:rPr>
              <a:t>NEAM-COMMITMENT</a:t>
            </a:r>
            <a:endParaRPr lang="fr-FR" sz="7200" b="1" dirty="0">
              <a:solidFill>
                <a:srgbClr val="0070C0"/>
              </a:solidFill>
              <a:latin typeface="72 Light" panose="020B0303030000000003" pitchFamily="34" charset="0"/>
              <a:cs typeface="72 Light" panose="020B0303030000000003" pitchFamily="34" charset="0"/>
              <a:sym typeface="Arial"/>
            </a:endParaRPr>
          </a:p>
          <a:p>
            <a:pPr algn="l"/>
            <a:r>
              <a:rPr lang="fr-FR" sz="7466" b="1" dirty="0">
                <a:latin typeface="72 Light" panose="020B0303030000000003" pitchFamily="34" charset="0"/>
                <a:cs typeface="72 Light" panose="020B0303030000000003" pitchFamily="34" charset="0"/>
                <a:sym typeface="Arial"/>
              </a:rPr>
              <a:t>FOCUS: </a:t>
            </a:r>
            <a:r>
              <a:rPr lang="fr-FR" sz="7466" dirty="0">
                <a:latin typeface="72 Light" panose="020B0303030000000003" pitchFamily="34" charset="0"/>
                <a:cs typeface="72 Light" panose="020B0303030000000003" pitchFamily="34" charset="0"/>
                <a:sym typeface="Arial"/>
              </a:rPr>
              <a:t>Tsunami Hazard and Risk </a:t>
            </a:r>
            <a:r>
              <a:rPr lang="fr-FR" sz="7466" dirty="0" err="1">
                <a:latin typeface="72 Light" panose="020B0303030000000003" pitchFamily="34" charset="0"/>
                <a:cs typeface="72 Light" panose="020B0303030000000003" pitchFamily="34" charset="0"/>
                <a:sym typeface="Arial"/>
              </a:rPr>
              <a:t>Assessments</a:t>
            </a:r>
            <a:r>
              <a:rPr lang="fr-FR" sz="7466" dirty="0">
                <a:latin typeface="72 Light" panose="020B0303030000000003" pitchFamily="34" charset="0"/>
                <a:cs typeface="72 Light" panose="020B0303030000000003" pitchFamily="34" charset="0"/>
                <a:sym typeface="Arial"/>
              </a:rPr>
              <a:t>/MH </a:t>
            </a:r>
            <a:r>
              <a:rPr lang="fr-FR" sz="7466" dirty="0" err="1">
                <a:latin typeface="72 Light" panose="020B0303030000000003" pitchFamily="34" charset="0"/>
                <a:cs typeface="72 Light" panose="020B0303030000000003" pitchFamily="34" charset="0"/>
                <a:sym typeface="Arial"/>
              </a:rPr>
              <a:t>Approach</a:t>
            </a:r>
            <a:r>
              <a:rPr lang="fr-FR" sz="7466" dirty="0">
                <a:latin typeface="72 Light" panose="020B0303030000000003" pitchFamily="34" charset="0"/>
                <a:cs typeface="72 Light" panose="020B0303030000000003" pitchFamily="34" charset="0"/>
                <a:sym typeface="Arial"/>
              </a:rPr>
              <a:t>/ </a:t>
            </a:r>
            <a:r>
              <a:rPr lang="fr-FR" sz="7466" dirty="0" err="1">
                <a:latin typeface="72 Light" panose="020B0303030000000003" pitchFamily="34" charset="0"/>
                <a:cs typeface="72 Light" panose="020B0303030000000003" pitchFamily="34" charset="0"/>
                <a:sym typeface="Arial"/>
              </a:rPr>
              <a:t>Capacity</a:t>
            </a:r>
            <a:r>
              <a:rPr lang="fr-FR" sz="7466" dirty="0">
                <a:latin typeface="72 Light" panose="020B0303030000000003" pitchFamily="34" charset="0"/>
                <a:cs typeface="72 Light" panose="020B0303030000000003" pitchFamily="34" charset="0"/>
                <a:sym typeface="Arial"/>
              </a:rPr>
              <a:t> building</a:t>
            </a:r>
          </a:p>
          <a:p>
            <a:pPr algn="l"/>
            <a:r>
              <a:rPr lang="fr-FR" sz="7466" b="1" dirty="0">
                <a:latin typeface="72 Light" panose="020B0303030000000003" pitchFamily="34" charset="0"/>
                <a:cs typeface="72 Light" panose="020B0303030000000003" pitchFamily="34" charset="0"/>
                <a:sym typeface="Arial"/>
              </a:rPr>
              <a:t>Challenge: </a:t>
            </a:r>
            <a:r>
              <a:rPr lang="fr-FR" sz="7466" dirty="0">
                <a:latin typeface="72 Light" panose="020B0303030000000003" pitchFamily="34" charset="0"/>
                <a:cs typeface="72 Light" panose="020B0303030000000003" pitchFamily="34" charset="0"/>
                <a:sym typeface="Arial"/>
              </a:rPr>
              <a:t>Coastal Resilience</a:t>
            </a:r>
            <a:r>
              <a:rPr lang="fr-FR" sz="7466" b="1" dirty="0">
                <a:latin typeface="72 Light" panose="020B0303030000000003" pitchFamily="34" charset="0"/>
                <a:cs typeface="72 Light" panose="020B0303030000000003" pitchFamily="34" charset="0"/>
                <a:sym typeface="Arial"/>
              </a:rPr>
              <a:t>	</a:t>
            </a:r>
          </a:p>
          <a:p>
            <a:pPr algn="l"/>
            <a:r>
              <a:rPr lang="fr-FR" sz="7200" b="1" dirty="0">
                <a:latin typeface="72 Light" panose="020B0303030000000003" pitchFamily="34" charset="0"/>
                <a:cs typeface="72 Light" panose="020B0303030000000003" pitchFamily="34" charset="0"/>
                <a:sym typeface="Arial"/>
              </a:rPr>
              <a:t>Institution:</a:t>
            </a:r>
            <a:r>
              <a:rPr lang="en-US" sz="7200" dirty="0">
                <a:latin typeface="72 Light" panose="020B0303030000000003" pitchFamily="34" charset="0"/>
                <a:cs typeface="72 Light" panose="020B0303030000000003" pitchFamily="34" charset="0"/>
                <a:sym typeface="Arial"/>
              </a:rPr>
              <a:t>National Observatory of Athens (NOA)</a:t>
            </a:r>
            <a:br>
              <a:rPr lang="fr-FR" sz="7200" b="1" dirty="0">
                <a:solidFill>
                  <a:srgbClr val="323D48"/>
                </a:solidFill>
                <a:latin typeface="72 Light" panose="020B0303030000000003" pitchFamily="34" charset="0"/>
                <a:cs typeface="72 Light" panose="020B0303030000000003" pitchFamily="34" charset="0"/>
                <a:sym typeface="Arial"/>
              </a:rPr>
            </a:br>
            <a:r>
              <a:rPr lang="en-US" sz="7466" b="1" dirty="0">
                <a:latin typeface="72 Light" panose="020B0303030000000003" pitchFamily="34" charset="0"/>
                <a:cs typeface="72 Light" panose="020B0303030000000003" pitchFamily="34" charset="0"/>
                <a:sym typeface="Arial"/>
              </a:rPr>
              <a:t>Host: </a:t>
            </a:r>
            <a:r>
              <a:rPr lang="en-US" sz="7466" dirty="0">
                <a:latin typeface="72 Light" panose="020B0303030000000003" pitchFamily="34" charset="0"/>
                <a:cs typeface="72 Light" panose="020B0303030000000003" pitchFamily="34" charset="0"/>
                <a:sym typeface="Arial"/>
              </a:rPr>
              <a:t>ODTP</a:t>
            </a:r>
          </a:p>
          <a:p>
            <a:pPr marL="0" indent="-304792" defTabSz="1219170">
              <a:spcBef>
                <a:spcPts val="0"/>
              </a:spcBef>
              <a:buClr>
                <a:srgbClr val="000000"/>
              </a:buClr>
            </a:pPr>
            <a:r>
              <a:rPr lang="en-US" sz="7466" b="1" dirty="0">
                <a:latin typeface="72 Light" panose="020B0303030000000003" pitchFamily="34" charset="0"/>
                <a:cs typeface="72 Light" panose="020B0303030000000003" pitchFamily="34" charset="0"/>
                <a:sym typeface="Arial"/>
              </a:rPr>
              <a:t>Lead</a:t>
            </a:r>
            <a:r>
              <a:rPr lang="en-US" sz="7466" dirty="0">
                <a:latin typeface="72 Light" panose="020B0303030000000003" pitchFamily="34" charset="0"/>
                <a:cs typeface="72 Light" panose="020B0303030000000003" pitchFamily="34" charset="0"/>
                <a:sym typeface="Arial"/>
              </a:rPr>
              <a:t>: Marinos Charalampakis</a:t>
            </a:r>
          </a:p>
          <a:p>
            <a:pPr marL="0" indent="-304792" defTabSz="1219170">
              <a:spcBef>
                <a:spcPts val="0"/>
              </a:spcBef>
              <a:buClr>
                <a:srgbClr val="000000"/>
              </a:buClr>
            </a:pPr>
            <a:r>
              <a:rPr lang="fr-FR" sz="7466" b="1" dirty="0">
                <a:latin typeface="72 Light" panose="020B0303030000000003" pitchFamily="34" charset="0"/>
                <a:cs typeface="72 Light" panose="020B0303030000000003" pitchFamily="34" charset="0"/>
                <a:sym typeface="Arial"/>
              </a:rPr>
              <a:t>Country</a:t>
            </a:r>
            <a:r>
              <a:rPr lang="fr-FR" sz="7466" dirty="0">
                <a:latin typeface="72 Light" panose="020B0303030000000003" pitchFamily="34" charset="0"/>
                <a:cs typeface="72 Light" panose="020B0303030000000003" pitchFamily="34" charset="0"/>
                <a:sym typeface="Arial"/>
              </a:rPr>
              <a:t>: </a:t>
            </a:r>
            <a:r>
              <a:rPr lang="fr-FR" sz="7466" dirty="0" err="1">
                <a:latin typeface="72 Light" panose="020B0303030000000003" pitchFamily="34" charset="0"/>
                <a:cs typeface="72 Light" panose="020B0303030000000003" pitchFamily="34" charset="0"/>
                <a:sym typeface="Arial"/>
              </a:rPr>
              <a:t>Greece</a:t>
            </a:r>
            <a:endParaRPr lang="fr-FR" sz="7466" dirty="0">
              <a:latin typeface="72 Light" panose="020B0303030000000003" pitchFamily="34" charset="0"/>
              <a:cs typeface="72 Light" panose="020B0303030000000003" pitchFamily="34" charset="0"/>
              <a:sym typeface="Arial"/>
            </a:endParaRPr>
          </a:p>
          <a:p>
            <a:pPr algn="l"/>
            <a:r>
              <a:rPr lang="fr-FR" sz="7466" b="1" dirty="0">
                <a:latin typeface="72 Light" panose="020B0303030000000003" pitchFamily="34" charset="0"/>
                <a:cs typeface="72 Light" panose="020B0303030000000003" pitchFamily="34" charset="0"/>
                <a:sym typeface="Arial"/>
              </a:rPr>
              <a:t>Budget</a:t>
            </a:r>
            <a:r>
              <a:rPr lang="fr-FR" sz="7466" dirty="0">
                <a:latin typeface="72 Light" panose="020B0303030000000003" pitchFamily="34" charset="0"/>
                <a:cs typeface="72 Light" panose="020B0303030000000003" pitchFamily="34" charset="0"/>
                <a:sym typeface="Arial"/>
              </a:rPr>
              <a:t>: </a:t>
            </a:r>
            <a:r>
              <a:rPr lang="en-US" sz="7200" i="0" u="none" strike="noStrike" baseline="0" dirty="0">
                <a:solidFill>
                  <a:srgbClr val="323D48"/>
                </a:solidFill>
                <a:latin typeface="72 Light" panose="020B0303030000000003" pitchFamily="34" charset="0"/>
                <a:cs typeface="72 Light" panose="020B0303030000000003" pitchFamily="34" charset="0"/>
              </a:rPr>
              <a:t>986000 Euros</a:t>
            </a:r>
            <a:endParaRPr lang="fr-FR" sz="7200" dirty="0">
              <a:latin typeface="72 Light" panose="020B0303030000000003" pitchFamily="34" charset="0"/>
              <a:cs typeface="72 Light" panose="020B0303030000000003" pitchFamily="34" charset="0"/>
              <a:sym typeface="Arial"/>
            </a:endParaRPr>
          </a:p>
          <a:p>
            <a:pPr algn="l"/>
            <a:r>
              <a:rPr lang="fr-FR" sz="7466" b="1" dirty="0">
                <a:latin typeface="72 Light" panose="020B0303030000000003" pitchFamily="34" charset="0"/>
                <a:cs typeface="72 Light" panose="020B0303030000000003" pitchFamily="34" charset="0"/>
                <a:sym typeface="Arial"/>
              </a:rPr>
              <a:t>Summary:</a:t>
            </a:r>
            <a:endParaRPr lang="en-US" sz="1800" b="0" i="0" u="none" strike="noStrike" baseline="0" dirty="0">
              <a:latin typeface="Liberation Sans"/>
            </a:endParaRPr>
          </a:p>
          <a:p>
            <a:pPr algn="just"/>
            <a:r>
              <a:rPr lang="en-US" sz="6400" b="0" i="0" u="none" strike="noStrike" baseline="0" dirty="0">
                <a:solidFill>
                  <a:srgbClr val="323D48"/>
                </a:solidFill>
                <a:latin typeface="72 Light" panose="020B0303030000000003" pitchFamily="34" charset="0"/>
                <a:cs typeface="72 Light" panose="020B0303030000000003" pitchFamily="34" charset="0"/>
              </a:rPr>
              <a:t>NEAM-COMMITMENT aims to enhance tsunami risk management in the North-East Atlantic, Mediterranean, and connected seas (NEAM) region. It focuses on capacity building through national-scale tsunami hazard assessment and mapping and improving local-scale tsunami evacuation planning. The project will develop tsunami inundation maps for Cyprus, Greece, and Spain, using methods aligned with Italy's tsunami hazard mapping at national level. It also introduces a multi-hazard approach addressing cascading effects for tsunami evacuation at the local scale, piloted in Greece and Italy. Both objectives will employ science-based, participatory decision-making to maximize implementation effectiveness. Guidelines will be provided detailing the mapping methodologies, supporting improved tsunami risk management. Leveraging previous initiatives, the project fosters cross-border collaboration, advancing SFDRR 2015–2030 goals and strengthening preparedness under the NEAM Tsunami Warning System.</a:t>
            </a:r>
            <a:endParaRPr lang="fr-FR" sz="6400" b="1" dirty="0">
              <a:latin typeface="72 Light" panose="020B0303030000000003" pitchFamily="34" charset="0"/>
              <a:cs typeface="72 Light" panose="020B0303030000000003" pitchFamily="34" charset="0"/>
              <a:sym typeface="Arial"/>
            </a:endParaRPr>
          </a:p>
          <a:p>
            <a:pPr algn="l"/>
            <a:endParaRPr lang="en-US" sz="1800" b="1" i="0" u="none" strike="noStrike" baseline="0" dirty="0">
              <a:latin typeface="Liberation Sans"/>
            </a:endParaRPr>
          </a:p>
          <a:p>
            <a:pPr algn="l"/>
            <a:r>
              <a:rPr lang="fr-FR" sz="7466" b="1" dirty="0">
                <a:latin typeface="72 Light" panose="020B0303030000000003" pitchFamily="34" charset="0"/>
                <a:cs typeface="72 Light" panose="020B0303030000000003" pitchFamily="34" charset="0"/>
                <a:sym typeface="Arial"/>
              </a:rPr>
              <a:t>Start and End: </a:t>
            </a:r>
            <a:r>
              <a:rPr lang="fr-FR" sz="7466" dirty="0">
                <a:latin typeface="72 Light" panose="020B0303030000000003" pitchFamily="34" charset="0"/>
                <a:cs typeface="72 Light" panose="020B0303030000000003" pitchFamily="34" charset="0"/>
                <a:sym typeface="Arial"/>
              </a:rPr>
              <a:t>01/02/2025-31/01/2027</a:t>
            </a:r>
          </a:p>
          <a:p>
            <a:pPr algn="l"/>
            <a:r>
              <a:rPr lang="fr-FR" sz="7466" b="1" dirty="0">
                <a:latin typeface="72 Light" panose="020B0303030000000003" pitchFamily="34" charset="0"/>
                <a:cs typeface="72 Light" panose="020B0303030000000003" pitchFamily="34" charset="0"/>
                <a:sym typeface="Arial"/>
              </a:rPr>
              <a:t>Basin</a:t>
            </a:r>
            <a:r>
              <a:rPr lang="fr-FR" sz="7466" dirty="0">
                <a:latin typeface="72 Light" panose="020B0303030000000003" pitchFamily="34" charset="0"/>
                <a:cs typeface="72 Light" panose="020B0303030000000003" pitchFamily="34" charset="0"/>
                <a:sym typeface="Arial"/>
              </a:rPr>
              <a:t>:</a:t>
            </a:r>
            <a:r>
              <a:rPr lang="en-US" sz="7200" i="0" u="none" strike="noStrike" baseline="0" dirty="0">
                <a:solidFill>
                  <a:srgbClr val="323D48"/>
                </a:solidFill>
                <a:latin typeface="72 Light" panose="020B0303030000000003" pitchFamily="34" charset="0"/>
                <a:cs typeface="72 Light" panose="020B0303030000000003" pitchFamily="34" charset="0"/>
              </a:rPr>
              <a:t>North Atlantic Ocean &amp; Mediterranean Sea (</a:t>
            </a:r>
            <a:r>
              <a:rPr lang="en-US" sz="7200" i="0" u="none" strike="noStrike" baseline="0" dirty="0" err="1">
                <a:solidFill>
                  <a:srgbClr val="323D48"/>
                </a:solidFill>
                <a:latin typeface="72 Light" panose="020B0303030000000003" pitchFamily="34" charset="0"/>
                <a:cs typeface="72 Light" panose="020B0303030000000003" pitchFamily="34" charset="0"/>
              </a:rPr>
              <a:t>Cyprus,Greece</a:t>
            </a:r>
            <a:r>
              <a:rPr lang="en-US" sz="7200" i="0" u="none" strike="noStrike" baseline="0" dirty="0">
                <a:solidFill>
                  <a:srgbClr val="323D48"/>
                </a:solidFill>
                <a:latin typeface="72 Light" panose="020B0303030000000003" pitchFamily="34" charset="0"/>
                <a:cs typeface="72 Light" panose="020B0303030000000003" pitchFamily="34" charset="0"/>
              </a:rPr>
              <a:t>, </a:t>
            </a:r>
            <a:r>
              <a:rPr lang="en-US" sz="7200" i="0" u="none" strike="noStrike" baseline="0" dirty="0" err="1">
                <a:solidFill>
                  <a:srgbClr val="323D48"/>
                </a:solidFill>
                <a:latin typeface="72 Light" panose="020B0303030000000003" pitchFamily="34" charset="0"/>
                <a:cs typeface="72 Light" panose="020B0303030000000003" pitchFamily="34" charset="0"/>
              </a:rPr>
              <a:t>Italy,Spain</a:t>
            </a:r>
            <a:r>
              <a:rPr lang="en-US" sz="7200" dirty="0">
                <a:solidFill>
                  <a:srgbClr val="323D48"/>
                </a:solidFill>
                <a:latin typeface="72 Light" panose="020B0303030000000003" pitchFamily="34" charset="0"/>
                <a:cs typeface="72 Light" panose="020B0303030000000003" pitchFamily="34" charset="0"/>
              </a:rPr>
              <a:t>)</a:t>
            </a:r>
            <a:endParaRPr lang="en-US" sz="7200" i="0" u="none" strike="noStrike" baseline="0" dirty="0">
              <a:solidFill>
                <a:srgbClr val="323D48"/>
              </a:solidFill>
              <a:latin typeface="72 Light" panose="020B0303030000000003" pitchFamily="34" charset="0"/>
              <a:cs typeface="72 Light" panose="020B0303030000000003" pitchFamily="34" charset="0"/>
            </a:endParaRPr>
          </a:p>
          <a:p>
            <a:r>
              <a:rPr lang="en-US" sz="1800" b="1" i="0" u="none" strike="noStrike" baseline="0" dirty="0">
                <a:solidFill>
                  <a:srgbClr val="323D48"/>
                </a:solidFill>
                <a:latin typeface="Liberation Sans"/>
              </a:rPr>
              <a:t>, </a:t>
            </a:r>
            <a:endParaRPr lang="fr-FR" sz="8533"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endParaRPr lang="fr-FR" sz="3733" dirty="0">
              <a:solidFill>
                <a:srgbClr val="FFFFFF"/>
              </a:solidFill>
              <a:latin typeface="Calibri" panose="020F0502020204030204"/>
              <a:sym typeface="Arial"/>
            </a:endParaRPr>
          </a:p>
        </p:txBody>
      </p:sp>
    </p:spTree>
    <p:extLst>
      <p:ext uri="{BB962C8B-B14F-4D97-AF65-F5344CB8AC3E}">
        <p14:creationId xmlns:p14="http://schemas.microsoft.com/office/powerpoint/2010/main" val="898825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CD2A381C-5F0A-BB53-DB55-60E99DD43EF9}"/>
              </a:ext>
            </a:extLst>
          </p:cNvPr>
          <p:cNvGraphicFramePr>
            <a:graphicFrameLocks noGrp="1"/>
          </p:cNvGraphicFramePr>
          <p:nvPr>
            <p:extLst>
              <p:ext uri="{D42A27DB-BD31-4B8C-83A1-F6EECF244321}">
                <p14:modId xmlns:p14="http://schemas.microsoft.com/office/powerpoint/2010/main" val="897392765"/>
              </p:ext>
            </p:extLst>
          </p:nvPr>
        </p:nvGraphicFramePr>
        <p:xfrm>
          <a:off x="643467" y="643466"/>
          <a:ext cx="10905066" cy="5571067"/>
        </p:xfrm>
        <a:graphic>
          <a:graphicData uri="http://schemas.openxmlformats.org/drawingml/2006/chart">
            <c:chart xmlns:c="http://schemas.openxmlformats.org/drawingml/2006/chart" xmlns:r="http://schemas.openxmlformats.org/officeDocument/2006/relationships" r:id="rId2"/>
          </a:graphicData>
        </a:graphic>
      </p:graphicFrame>
      <p:sp>
        <p:nvSpPr>
          <p:cNvPr id="6" name="Content Placeholder 2">
            <a:extLst>
              <a:ext uri="{FF2B5EF4-FFF2-40B4-BE49-F238E27FC236}">
                <a16:creationId xmlns:a16="http://schemas.microsoft.com/office/drawing/2014/main" id="{BB4847FF-8B03-F827-D11C-A2024DD50189}"/>
              </a:ext>
            </a:extLst>
          </p:cNvPr>
          <p:cNvSpPr txBox="1">
            <a:spLocks/>
          </p:cNvSpPr>
          <p:nvPr/>
        </p:nvSpPr>
        <p:spPr>
          <a:xfrm>
            <a:off x="4211950" y="153279"/>
            <a:ext cx="4009337" cy="1917199"/>
          </a:xfrm>
          <a:prstGeom prst="rect">
            <a:avLst/>
          </a:prstGeom>
        </p:spPr>
        <p:txBody>
          <a:bodyPr spcFirstLastPara="1" vert="horz" wrap="square" lIns="91425" tIns="91425" rIns="91425" bIns="91425" rtlCol="0" anchor="t" anchorCtr="0">
            <a:normAutofit/>
          </a:bodyPr>
          <a:lstStyle>
            <a:lvl1pPr marL="228594" lvl="0" indent="-228594" algn="l" defTabSz="914377" rtl="0" eaLnBrk="1" latinLnBrk="0" hangingPunct="1">
              <a:lnSpc>
                <a:spcPct val="100000"/>
              </a:lnSpc>
              <a:spcBef>
                <a:spcPts val="0"/>
              </a:spcBef>
              <a:spcAft>
                <a:spcPts val="0"/>
              </a:spcAft>
              <a:buSzPts val="1400"/>
              <a:buFont typeface="Arial" panose="020B0604020202020204" pitchFamily="34" charset="0"/>
              <a:buNone/>
              <a:defRPr sz="2133" kern="1200">
                <a:solidFill>
                  <a:schemeClr val="tx1"/>
                </a:solidFill>
                <a:latin typeface="+mn-lt"/>
                <a:ea typeface="+mn-ea"/>
                <a:cs typeface="+mn-cs"/>
              </a:defRPr>
            </a:lvl1pPr>
            <a:lvl2pPr marL="685783" lvl="1" indent="-228594" algn="ctr" defTabSz="914377" rtl="0" eaLnBrk="1" latinLnBrk="0" hangingPunct="1">
              <a:lnSpc>
                <a:spcPct val="100000"/>
              </a:lnSpc>
              <a:spcBef>
                <a:spcPts val="0"/>
              </a:spcBef>
              <a:spcAft>
                <a:spcPts val="0"/>
              </a:spcAft>
              <a:buSzPts val="1400"/>
              <a:buFont typeface="Arial" panose="020B0604020202020204" pitchFamily="34" charset="0"/>
              <a:buNone/>
              <a:defRPr sz="2400" kern="1200">
                <a:solidFill>
                  <a:schemeClr val="tx1"/>
                </a:solidFill>
                <a:latin typeface="+mn-lt"/>
                <a:ea typeface="+mn-ea"/>
                <a:cs typeface="+mn-cs"/>
              </a:defRPr>
            </a:lvl2pPr>
            <a:lvl3pPr marL="1142971" lvl="2" indent="-228594" algn="ctr" defTabSz="914377" rtl="0" eaLnBrk="1" latinLnBrk="0" hangingPunct="1">
              <a:lnSpc>
                <a:spcPct val="100000"/>
              </a:lnSpc>
              <a:spcBef>
                <a:spcPts val="2133"/>
              </a:spcBef>
              <a:spcAft>
                <a:spcPts val="0"/>
              </a:spcAft>
              <a:buSzPts val="1400"/>
              <a:buFont typeface="Arial" panose="020B0604020202020204" pitchFamily="34" charset="0"/>
              <a:buNone/>
              <a:defRPr sz="2000" kern="1200">
                <a:solidFill>
                  <a:schemeClr val="tx1"/>
                </a:solidFill>
                <a:latin typeface="+mn-lt"/>
                <a:ea typeface="+mn-ea"/>
                <a:cs typeface="+mn-cs"/>
              </a:defRPr>
            </a:lvl3pPr>
            <a:lvl4pPr marL="1600160" lvl="3" indent="-228594" algn="ctr" defTabSz="914377" rtl="0" eaLnBrk="1" latinLnBrk="0" hangingPunct="1">
              <a:lnSpc>
                <a:spcPct val="100000"/>
              </a:lnSpc>
              <a:spcBef>
                <a:spcPts val="2133"/>
              </a:spcBef>
              <a:spcAft>
                <a:spcPts val="0"/>
              </a:spcAft>
              <a:buSzPts val="1400"/>
              <a:buFont typeface="Arial" panose="020B0604020202020204" pitchFamily="34" charset="0"/>
              <a:buNone/>
              <a:defRPr sz="1800" kern="1200">
                <a:solidFill>
                  <a:schemeClr val="tx1"/>
                </a:solidFill>
                <a:latin typeface="+mn-lt"/>
                <a:ea typeface="+mn-ea"/>
                <a:cs typeface="+mn-cs"/>
              </a:defRPr>
            </a:lvl4pPr>
            <a:lvl5pPr marL="2057349" lvl="4" indent="-228594" algn="ctr" defTabSz="914377" rtl="0" eaLnBrk="1" latinLnBrk="0" hangingPunct="1">
              <a:lnSpc>
                <a:spcPct val="100000"/>
              </a:lnSpc>
              <a:spcBef>
                <a:spcPts val="2133"/>
              </a:spcBef>
              <a:spcAft>
                <a:spcPts val="0"/>
              </a:spcAft>
              <a:buSzPts val="1400"/>
              <a:buFont typeface="Arial" panose="020B0604020202020204" pitchFamily="34" charset="0"/>
              <a:buNone/>
              <a:defRPr sz="1800" kern="1200">
                <a:solidFill>
                  <a:schemeClr val="tx1"/>
                </a:solidFill>
                <a:latin typeface="+mn-lt"/>
                <a:ea typeface="+mn-ea"/>
                <a:cs typeface="+mn-cs"/>
              </a:defRPr>
            </a:lvl5pPr>
            <a:lvl6pPr marL="2514537" lvl="5" indent="-228594" algn="ctr" defTabSz="914377" rtl="0" eaLnBrk="1" latinLnBrk="0" hangingPunct="1">
              <a:lnSpc>
                <a:spcPct val="100000"/>
              </a:lnSpc>
              <a:spcBef>
                <a:spcPts val="2133"/>
              </a:spcBef>
              <a:spcAft>
                <a:spcPts val="0"/>
              </a:spcAft>
              <a:buSzPts val="1400"/>
              <a:buFont typeface="Arial" panose="020B0604020202020204" pitchFamily="34" charset="0"/>
              <a:buNone/>
              <a:defRPr sz="1800" kern="1200">
                <a:solidFill>
                  <a:schemeClr val="tx1"/>
                </a:solidFill>
                <a:latin typeface="+mn-lt"/>
                <a:ea typeface="+mn-ea"/>
                <a:cs typeface="+mn-cs"/>
              </a:defRPr>
            </a:lvl6pPr>
            <a:lvl7pPr marL="2971726" lvl="6" indent="-228594" algn="ctr" defTabSz="914377" rtl="0" eaLnBrk="1" latinLnBrk="0" hangingPunct="1">
              <a:lnSpc>
                <a:spcPct val="100000"/>
              </a:lnSpc>
              <a:spcBef>
                <a:spcPts val="2133"/>
              </a:spcBef>
              <a:spcAft>
                <a:spcPts val="0"/>
              </a:spcAft>
              <a:buSzPts val="1400"/>
              <a:buFont typeface="Arial" panose="020B0604020202020204" pitchFamily="34" charset="0"/>
              <a:buNone/>
              <a:defRPr sz="1800" kern="1200">
                <a:solidFill>
                  <a:schemeClr val="tx1"/>
                </a:solidFill>
                <a:latin typeface="+mn-lt"/>
                <a:ea typeface="+mn-ea"/>
                <a:cs typeface="+mn-cs"/>
              </a:defRPr>
            </a:lvl7pPr>
            <a:lvl8pPr marL="3428914" lvl="7" indent="-228594" algn="ctr" defTabSz="914377" rtl="0" eaLnBrk="1" latinLnBrk="0" hangingPunct="1">
              <a:lnSpc>
                <a:spcPct val="100000"/>
              </a:lnSpc>
              <a:spcBef>
                <a:spcPts val="2133"/>
              </a:spcBef>
              <a:spcAft>
                <a:spcPts val="0"/>
              </a:spcAft>
              <a:buSzPts val="1400"/>
              <a:buFont typeface="Arial" panose="020B0604020202020204" pitchFamily="34" charset="0"/>
              <a:buNone/>
              <a:defRPr sz="1800" kern="1200">
                <a:solidFill>
                  <a:schemeClr val="tx1"/>
                </a:solidFill>
                <a:latin typeface="+mn-lt"/>
                <a:ea typeface="+mn-ea"/>
                <a:cs typeface="+mn-cs"/>
              </a:defRPr>
            </a:lvl8pPr>
            <a:lvl9pPr marL="3886103" lvl="8" indent="-228594" algn="ctr" defTabSz="914377" rtl="0" eaLnBrk="1" latinLnBrk="0" hangingPunct="1">
              <a:lnSpc>
                <a:spcPct val="100000"/>
              </a:lnSpc>
              <a:spcBef>
                <a:spcPts val="2133"/>
              </a:spcBef>
              <a:spcAft>
                <a:spcPts val="2133"/>
              </a:spcAft>
              <a:buSzPts val="1400"/>
              <a:buFont typeface="Arial" panose="020B0604020202020204" pitchFamily="34" charset="0"/>
              <a:buNone/>
              <a:defRPr sz="1800" kern="1200">
                <a:solidFill>
                  <a:schemeClr val="tx1"/>
                </a:solidFill>
                <a:latin typeface="+mn-lt"/>
                <a:ea typeface="+mn-ea"/>
                <a:cs typeface="+mn-cs"/>
              </a:defRPr>
            </a:lvl9pPr>
          </a:lstStyle>
          <a:p>
            <a:pPr marL="0" indent="0"/>
            <a:r>
              <a:rPr lang="en-US" sz="2400" dirty="0">
                <a:solidFill>
                  <a:srgbClr val="0070C0"/>
                </a:solidFill>
              </a:rPr>
              <a:t>Call 7 &amp; 8 ~19-20 M USD</a:t>
            </a:r>
          </a:p>
        </p:txBody>
      </p:sp>
    </p:spTree>
    <p:extLst>
      <p:ext uri="{BB962C8B-B14F-4D97-AF65-F5344CB8AC3E}">
        <p14:creationId xmlns:p14="http://schemas.microsoft.com/office/powerpoint/2010/main" val="2943813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A3363022-C969-41E9-8EB2-E4C94908C1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20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3" name="Rectangle 1032">
            <a:extLst>
              <a:ext uri="{FF2B5EF4-FFF2-40B4-BE49-F238E27FC236}">
                <a16:creationId xmlns:a16="http://schemas.microsoft.com/office/drawing/2014/main" id="{8D1AD6B3-BE88-4CEB-BA17-790657CC4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A2D24D-6B94-F6BC-9BB5-742178C0C5EC}"/>
              </a:ext>
            </a:extLst>
          </p:cNvPr>
          <p:cNvSpPr>
            <a:spLocks noGrp="1"/>
          </p:cNvSpPr>
          <p:nvPr>
            <p:ph type="title"/>
          </p:nvPr>
        </p:nvSpPr>
        <p:spPr>
          <a:xfrm>
            <a:off x="6590662" y="4267832"/>
            <a:ext cx="4805996" cy="1297115"/>
          </a:xfrm>
        </p:spPr>
        <p:txBody>
          <a:bodyPr vert="horz" lIns="91440" tIns="45720" rIns="91440" bIns="45720" rtlCol="0" anchor="t">
            <a:normAutofit/>
          </a:bodyPr>
          <a:lstStyle/>
          <a:p>
            <a:pPr defTabSz="914400">
              <a:spcBef>
                <a:spcPct val="0"/>
              </a:spcBef>
            </a:pPr>
            <a:r>
              <a:rPr lang="en-US" sz="4000" kern="1200">
                <a:solidFill>
                  <a:schemeClr val="tx2"/>
                </a:solidFill>
                <a:latin typeface="+mj-lt"/>
                <a:ea typeface="+mj-ea"/>
                <a:cs typeface="+mj-cs"/>
              </a:rPr>
              <a:t>END</a:t>
            </a:r>
          </a:p>
        </p:txBody>
      </p:sp>
      <p:pic>
        <p:nvPicPr>
          <p:cNvPr id="1026" name="Picture 2" descr="Homepage - ACTION Project">
            <a:extLst>
              <a:ext uri="{FF2B5EF4-FFF2-40B4-BE49-F238E27FC236}">
                <a16:creationId xmlns:a16="http://schemas.microsoft.com/office/drawing/2014/main" id="{56CB9E53-879E-2609-19F6-D97A34C48857}"/>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40470" y="2420296"/>
            <a:ext cx="4141760" cy="2931807"/>
          </a:xfrm>
          <a:custGeom>
            <a:avLst/>
            <a:gdLst/>
            <a:ahLst/>
            <a:cxnLst/>
            <a:rect l="l" t="t" r="r" b="b"/>
            <a:pathLst>
              <a:path w="4141760" h="4377846">
                <a:moveTo>
                  <a:pt x="0" y="0"/>
                </a:moveTo>
                <a:lnTo>
                  <a:pt x="4141760" y="0"/>
                </a:lnTo>
                <a:lnTo>
                  <a:pt x="4141760" y="4377846"/>
                </a:lnTo>
                <a:lnTo>
                  <a:pt x="0" y="4377846"/>
                </a:lnTo>
                <a:close/>
              </a:path>
            </a:pathLst>
          </a:custGeom>
          <a:noFill/>
          <a:extLst>
            <a:ext uri="{909E8E84-426E-40DD-AFC4-6F175D3DCCD1}">
              <a14:hiddenFill xmlns:a14="http://schemas.microsoft.com/office/drawing/2010/main">
                <a:solidFill>
                  <a:srgbClr val="FFFFFF"/>
                </a:solidFill>
              </a14:hiddenFill>
            </a:ext>
          </a:extLst>
        </p:spPr>
      </p:pic>
      <p:grpSp>
        <p:nvGrpSpPr>
          <p:cNvPr id="1035" name="Group 1034">
            <a:extLst>
              <a:ext uri="{FF2B5EF4-FFF2-40B4-BE49-F238E27FC236}">
                <a16:creationId xmlns:a16="http://schemas.microsoft.com/office/drawing/2014/main" id="{89D1390B-7E13-4B4F-9CB2-391063412E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53" y="-5977"/>
            <a:ext cx="6238675" cy="6863979"/>
            <a:chOff x="305" y="-5977"/>
            <a:chExt cx="6238675" cy="6863979"/>
          </a:xfrm>
        </p:grpSpPr>
        <p:sp>
          <p:nvSpPr>
            <p:cNvPr id="1036" name="Freeform: Shape 1035">
              <a:extLst>
                <a:ext uri="{FF2B5EF4-FFF2-40B4-BE49-F238E27FC236}">
                  <a16:creationId xmlns:a16="http://schemas.microsoft.com/office/drawing/2014/main" id="{9E720206-AA49-4786-A932-A2650DE091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7" name="Freeform: Shape 1036">
              <a:extLst>
                <a:ext uri="{FF2B5EF4-FFF2-40B4-BE49-F238E27FC236}">
                  <a16:creationId xmlns:a16="http://schemas.microsoft.com/office/drawing/2014/main" id="{C72F6EE6-EDE9-45A5-8F6D-02B9B7CB2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8" name="Freeform: Shape 1037">
              <a:extLst>
                <a:ext uri="{FF2B5EF4-FFF2-40B4-BE49-F238E27FC236}">
                  <a16:creationId xmlns:a16="http://schemas.microsoft.com/office/drawing/2014/main" id="{C093DC50-3BD7-46B1-A300-CD207E152F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604566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104672-BC9B-8827-56B1-69BE7C7FC36C}"/>
              </a:ext>
            </a:extLst>
          </p:cNvPr>
          <p:cNvSpPr>
            <a:spLocks noGrp="1"/>
          </p:cNvSpPr>
          <p:nvPr>
            <p:ph type="title"/>
          </p:nvPr>
        </p:nvSpPr>
        <p:spPr>
          <a:xfrm>
            <a:off x="3828011" y="1321725"/>
            <a:ext cx="3911138" cy="1325562"/>
          </a:xfrm>
        </p:spPr>
        <p:txBody>
          <a:bodyPr>
            <a:noAutofit/>
          </a:bodyPr>
          <a:lstStyle/>
          <a:p>
            <a:r>
              <a:rPr lang="en-US" sz="6600" dirty="0">
                <a:solidFill>
                  <a:srgbClr val="0070C0"/>
                </a:solidFill>
              </a:rPr>
              <a:t>CALL  7</a:t>
            </a:r>
          </a:p>
        </p:txBody>
      </p:sp>
      <p:sp>
        <p:nvSpPr>
          <p:cNvPr id="3" name="Slide Number Placeholder 2">
            <a:extLst>
              <a:ext uri="{FF2B5EF4-FFF2-40B4-BE49-F238E27FC236}">
                <a16:creationId xmlns:a16="http://schemas.microsoft.com/office/drawing/2014/main" id="{1BED3AD3-D57B-CF49-65B5-2D4029B3BBCA}"/>
              </a:ext>
            </a:extLst>
          </p:cNvPr>
          <p:cNvSpPr>
            <a:spLocks noGrp="1"/>
          </p:cNvSpPr>
          <p:nvPr>
            <p:ph type="sldNum" sz="quarter" idx="12"/>
          </p:nvPr>
        </p:nvSpPr>
        <p:spPr/>
        <p:txBody>
          <a:bodyPr>
            <a:normAutofit lnSpcReduction="10000"/>
          </a:bodyPr>
          <a:lstStyle/>
          <a:p>
            <a:fld id="{4FAB73BC-B049-4115-A692-8D63A059BFB8}" type="slidenum">
              <a:rPr lang="en-US" smtClean="0"/>
              <a:t>2</a:t>
            </a:fld>
            <a:endParaRPr lang="en-US" dirty="0"/>
          </a:p>
        </p:txBody>
      </p:sp>
    </p:spTree>
    <p:extLst>
      <p:ext uri="{BB962C8B-B14F-4D97-AF65-F5344CB8AC3E}">
        <p14:creationId xmlns:p14="http://schemas.microsoft.com/office/powerpoint/2010/main" val="105374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55"/>
        <p:cNvGrpSpPr/>
        <p:nvPr/>
      </p:nvGrpSpPr>
      <p:grpSpPr>
        <a:xfrm>
          <a:off x="0" y="0"/>
          <a:ext cx="0" cy="0"/>
          <a:chOff x="0" y="0"/>
          <a:chExt cx="0" cy="0"/>
        </a:xfrm>
      </p:grpSpPr>
      <p:sp>
        <p:nvSpPr>
          <p:cNvPr id="1656" name="Google Shape;1656;p43"/>
          <p:cNvSpPr/>
          <p:nvPr/>
        </p:nvSpPr>
        <p:spPr>
          <a:xfrm>
            <a:off x="397139" y="5765197"/>
            <a:ext cx="889503" cy="1212051"/>
          </a:xfrm>
          <a:custGeom>
            <a:avLst/>
            <a:gdLst/>
            <a:ahLst/>
            <a:cxnLst/>
            <a:rect l="l" t="t" r="r" b="b"/>
            <a:pathLst>
              <a:path w="4895" h="7951" extrusionOk="0">
                <a:moveTo>
                  <a:pt x="1186" y="7393"/>
                </a:moveTo>
                <a:cubicBezTo>
                  <a:pt x="935" y="7300"/>
                  <a:pt x="701" y="7182"/>
                  <a:pt x="563" y="6979"/>
                </a:cubicBezTo>
                <a:cubicBezTo>
                  <a:pt x="1" y="6153"/>
                  <a:pt x="709" y="4929"/>
                  <a:pt x="301" y="4028"/>
                </a:cubicBezTo>
                <a:cubicBezTo>
                  <a:pt x="448" y="4353"/>
                  <a:pt x="772" y="4619"/>
                  <a:pt x="920" y="4957"/>
                </a:cubicBezTo>
                <a:cubicBezTo>
                  <a:pt x="1042" y="5240"/>
                  <a:pt x="1006" y="5612"/>
                  <a:pt x="1182" y="5870"/>
                </a:cubicBezTo>
                <a:cubicBezTo>
                  <a:pt x="1317" y="6067"/>
                  <a:pt x="1748" y="6317"/>
                  <a:pt x="1938" y="6109"/>
                </a:cubicBezTo>
                <a:cubicBezTo>
                  <a:pt x="2125" y="5904"/>
                  <a:pt x="1894" y="5449"/>
                  <a:pt x="1838" y="5236"/>
                </a:cubicBezTo>
                <a:cubicBezTo>
                  <a:pt x="1669" y="4584"/>
                  <a:pt x="2040" y="3927"/>
                  <a:pt x="1897" y="3246"/>
                </a:cubicBezTo>
                <a:cubicBezTo>
                  <a:pt x="1734" y="2473"/>
                  <a:pt x="1487" y="1741"/>
                  <a:pt x="1878" y="969"/>
                </a:cubicBezTo>
                <a:cubicBezTo>
                  <a:pt x="2050" y="627"/>
                  <a:pt x="2418" y="390"/>
                  <a:pt x="2490" y="0"/>
                </a:cubicBezTo>
                <a:cubicBezTo>
                  <a:pt x="2117" y="1164"/>
                  <a:pt x="2399" y="2077"/>
                  <a:pt x="2910" y="3164"/>
                </a:cubicBezTo>
                <a:cubicBezTo>
                  <a:pt x="3102" y="3574"/>
                  <a:pt x="3161" y="3656"/>
                  <a:pt x="3214" y="4119"/>
                </a:cubicBezTo>
                <a:cubicBezTo>
                  <a:pt x="3260" y="4514"/>
                  <a:pt x="3178" y="4903"/>
                  <a:pt x="3310" y="5253"/>
                </a:cubicBezTo>
                <a:cubicBezTo>
                  <a:pt x="3806" y="5043"/>
                  <a:pt x="3749" y="4473"/>
                  <a:pt x="3934" y="4019"/>
                </a:cubicBezTo>
                <a:cubicBezTo>
                  <a:pt x="4169" y="3443"/>
                  <a:pt x="4387" y="3121"/>
                  <a:pt x="4895" y="2780"/>
                </a:cubicBezTo>
                <a:cubicBezTo>
                  <a:pt x="4777" y="3338"/>
                  <a:pt x="4654" y="3782"/>
                  <a:pt x="4632" y="4328"/>
                </a:cubicBezTo>
                <a:cubicBezTo>
                  <a:pt x="4610" y="4872"/>
                  <a:pt x="4724" y="5252"/>
                  <a:pt x="4467" y="5796"/>
                </a:cubicBezTo>
                <a:cubicBezTo>
                  <a:pt x="4149" y="6468"/>
                  <a:pt x="3667" y="6753"/>
                  <a:pt x="3171" y="7248"/>
                </a:cubicBezTo>
                <a:cubicBezTo>
                  <a:pt x="2700" y="7719"/>
                  <a:pt x="2568" y="7950"/>
                  <a:pt x="1850" y="7628"/>
                </a:cubicBezTo>
                <a:cubicBezTo>
                  <a:pt x="1655" y="7540"/>
                  <a:pt x="1414" y="7477"/>
                  <a:pt x="1186" y="7393"/>
                </a:cubicBez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nvGrpSpPr>
          <p:cNvPr id="1657" name="Google Shape;1657;p43"/>
          <p:cNvGrpSpPr/>
          <p:nvPr/>
        </p:nvGrpSpPr>
        <p:grpSpPr>
          <a:xfrm>
            <a:off x="-2193" y="15209"/>
            <a:ext cx="3095825" cy="1651891"/>
            <a:chOff x="0" y="12"/>
            <a:chExt cx="1772825" cy="945955"/>
          </a:xfrm>
        </p:grpSpPr>
        <p:sp>
          <p:nvSpPr>
            <p:cNvPr id="1658" name="Google Shape;1658;p43"/>
            <p:cNvSpPr/>
            <p:nvPr/>
          </p:nvSpPr>
          <p:spPr>
            <a:xfrm>
              <a:off x="0" y="12"/>
              <a:ext cx="1772825" cy="945955"/>
            </a:xfrm>
            <a:custGeom>
              <a:avLst/>
              <a:gdLst/>
              <a:ahLst/>
              <a:cxnLst/>
              <a:rect l="l" t="t" r="r" b="b"/>
              <a:pathLst>
                <a:path w="26618" h="14203" extrusionOk="0">
                  <a:moveTo>
                    <a:pt x="26618" y="1"/>
                  </a:moveTo>
                  <a:cubicBezTo>
                    <a:pt x="25545" y="1185"/>
                    <a:pt x="24243" y="2181"/>
                    <a:pt x="22847" y="2964"/>
                  </a:cubicBezTo>
                  <a:cubicBezTo>
                    <a:pt x="20286" y="4402"/>
                    <a:pt x="17414" y="5188"/>
                    <a:pt x="14537" y="5775"/>
                  </a:cubicBezTo>
                  <a:cubicBezTo>
                    <a:pt x="11964" y="6301"/>
                    <a:pt x="9321" y="6692"/>
                    <a:pt x="6951" y="7823"/>
                  </a:cubicBezTo>
                  <a:cubicBezTo>
                    <a:pt x="4024" y="9221"/>
                    <a:pt x="1855" y="11534"/>
                    <a:pt x="1" y="14203"/>
                  </a:cubicBezTo>
                  <a:lnTo>
                    <a:pt x="1" y="1"/>
                  </a:lnTo>
                  <a:lnTo>
                    <a:pt x="26618" y="1"/>
                  </a:ln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59" name="Google Shape;1659;p43"/>
            <p:cNvSpPr/>
            <p:nvPr/>
          </p:nvSpPr>
          <p:spPr>
            <a:xfrm>
              <a:off x="0" y="12"/>
              <a:ext cx="1062443" cy="658965"/>
            </a:xfrm>
            <a:custGeom>
              <a:avLst/>
              <a:gdLst/>
              <a:ahLst/>
              <a:cxnLst/>
              <a:rect l="l" t="t" r="r" b="b"/>
              <a:pathLst>
                <a:path w="15952" h="9894" extrusionOk="0">
                  <a:moveTo>
                    <a:pt x="10061" y="0"/>
                  </a:moveTo>
                  <a:cubicBezTo>
                    <a:pt x="8081" y="2322"/>
                    <a:pt x="4779" y="2011"/>
                    <a:pt x="2181" y="3127"/>
                  </a:cubicBezTo>
                  <a:cubicBezTo>
                    <a:pt x="1638" y="3360"/>
                    <a:pt x="1136" y="3702"/>
                    <a:pt x="783" y="4182"/>
                  </a:cubicBezTo>
                  <a:cubicBezTo>
                    <a:pt x="1241" y="2826"/>
                    <a:pt x="2329" y="1926"/>
                    <a:pt x="3299" y="940"/>
                  </a:cubicBezTo>
                  <a:cubicBezTo>
                    <a:pt x="3594" y="642"/>
                    <a:pt x="3865" y="326"/>
                    <a:pt x="4125" y="0"/>
                  </a:cubicBezTo>
                  <a:lnTo>
                    <a:pt x="0" y="0"/>
                  </a:lnTo>
                  <a:lnTo>
                    <a:pt x="0" y="9893"/>
                  </a:lnTo>
                  <a:cubicBezTo>
                    <a:pt x="1195" y="7972"/>
                    <a:pt x="2651" y="6276"/>
                    <a:pt x="4556" y="4980"/>
                  </a:cubicBezTo>
                  <a:cubicBezTo>
                    <a:pt x="6726" y="3501"/>
                    <a:pt x="9277" y="2712"/>
                    <a:pt x="11742" y="1801"/>
                  </a:cubicBezTo>
                  <a:cubicBezTo>
                    <a:pt x="13170" y="1272"/>
                    <a:pt x="14592" y="691"/>
                    <a:pt x="15952" y="0"/>
                  </a:cubicBezTo>
                  <a:lnTo>
                    <a:pt x="10061" y="0"/>
                  </a:ln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1660" name="Google Shape;1660;p43"/>
          <p:cNvGrpSpPr/>
          <p:nvPr/>
        </p:nvGrpSpPr>
        <p:grpSpPr>
          <a:xfrm flipH="1">
            <a:off x="6671519" y="-7"/>
            <a:ext cx="5497376" cy="6372237"/>
            <a:chOff x="-6" y="-5"/>
            <a:chExt cx="4123032" cy="4779178"/>
          </a:xfrm>
        </p:grpSpPr>
        <p:grpSp>
          <p:nvGrpSpPr>
            <p:cNvPr id="1661" name="Google Shape;1661;p43"/>
            <p:cNvGrpSpPr/>
            <p:nvPr/>
          </p:nvGrpSpPr>
          <p:grpSpPr>
            <a:xfrm>
              <a:off x="-6" y="-5"/>
              <a:ext cx="4123032" cy="4779178"/>
              <a:chOff x="-6" y="-5"/>
              <a:chExt cx="4123032" cy="4779178"/>
            </a:xfrm>
          </p:grpSpPr>
          <p:grpSp>
            <p:nvGrpSpPr>
              <p:cNvPr id="1662" name="Google Shape;1662;p43"/>
              <p:cNvGrpSpPr/>
              <p:nvPr/>
            </p:nvGrpSpPr>
            <p:grpSpPr>
              <a:xfrm>
                <a:off x="-6" y="-5"/>
                <a:ext cx="4123032" cy="4779178"/>
                <a:chOff x="4676125" y="459400"/>
                <a:chExt cx="1013628" cy="1174938"/>
              </a:xfrm>
            </p:grpSpPr>
            <p:sp>
              <p:nvSpPr>
                <p:cNvPr id="1663" name="Google Shape;1663;p43"/>
                <p:cNvSpPr/>
                <p:nvPr/>
              </p:nvSpPr>
              <p:spPr>
                <a:xfrm>
                  <a:off x="4806850" y="710850"/>
                  <a:ext cx="238325" cy="156950"/>
                </a:xfrm>
                <a:custGeom>
                  <a:avLst/>
                  <a:gdLst/>
                  <a:ahLst/>
                  <a:cxnLst/>
                  <a:rect l="l" t="t" r="r" b="b"/>
                  <a:pathLst>
                    <a:path w="9533" h="6278" extrusionOk="0">
                      <a:moveTo>
                        <a:pt x="1225" y="0"/>
                      </a:moveTo>
                      <a:cubicBezTo>
                        <a:pt x="1040" y="0"/>
                        <a:pt x="1145" y="1356"/>
                        <a:pt x="1145" y="1356"/>
                      </a:cubicBezTo>
                      <a:cubicBezTo>
                        <a:pt x="1020" y="1538"/>
                        <a:pt x="104" y="1550"/>
                        <a:pt x="29" y="1789"/>
                      </a:cubicBezTo>
                      <a:cubicBezTo>
                        <a:pt x="0" y="1881"/>
                        <a:pt x="97" y="1905"/>
                        <a:pt x="283" y="1905"/>
                      </a:cubicBezTo>
                      <a:cubicBezTo>
                        <a:pt x="485" y="1905"/>
                        <a:pt x="792" y="1876"/>
                        <a:pt x="1154" y="1876"/>
                      </a:cubicBezTo>
                      <a:cubicBezTo>
                        <a:pt x="1324" y="1876"/>
                        <a:pt x="1507" y="1883"/>
                        <a:pt x="1697" y="1902"/>
                      </a:cubicBezTo>
                      <a:cubicBezTo>
                        <a:pt x="2657" y="1997"/>
                        <a:pt x="3865" y="3873"/>
                        <a:pt x="3847" y="4028"/>
                      </a:cubicBezTo>
                      <a:cubicBezTo>
                        <a:pt x="3828" y="4183"/>
                        <a:pt x="3092" y="4279"/>
                        <a:pt x="3048" y="4310"/>
                      </a:cubicBezTo>
                      <a:cubicBezTo>
                        <a:pt x="3007" y="4337"/>
                        <a:pt x="3652" y="4598"/>
                        <a:pt x="4220" y="4598"/>
                      </a:cubicBezTo>
                      <a:cubicBezTo>
                        <a:pt x="4283" y="4598"/>
                        <a:pt x="4346" y="4595"/>
                        <a:pt x="4406" y="4587"/>
                      </a:cubicBezTo>
                      <a:cubicBezTo>
                        <a:pt x="4480" y="4578"/>
                        <a:pt x="4548" y="4575"/>
                        <a:pt x="4611" y="4575"/>
                      </a:cubicBezTo>
                      <a:cubicBezTo>
                        <a:pt x="5059" y="4575"/>
                        <a:pt x="5231" y="4776"/>
                        <a:pt x="5231" y="4776"/>
                      </a:cubicBezTo>
                      <a:cubicBezTo>
                        <a:pt x="6178" y="5716"/>
                        <a:pt x="8504" y="6278"/>
                        <a:pt x="9126" y="6278"/>
                      </a:cubicBezTo>
                      <a:cubicBezTo>
                        <a:pt x="9189" y="6278"/>
                        <a:pt x="9234" y="6272"/>
                        <a:pt x="9259" y="6260"/>
                      </a:cubicBezTo>
                      <a:cubicBezTo>
                        <a:pt x="9533" y="6134"/>
                        <a:pt x="8846" y="4966"/>
                        <a:pt x="8299" y="4296"/>
                      </a:cubicBezTo>
                      <a:cubicBezTo>
                        <a:pt x="7755" y="3627"/>
                        <a:pt x="5386" y="2521"/>
                        <a:pt x="4406" y="2281"/>
                      </a:cubicBezTo>
                      <a:cubicBezTo>
                        <a:pt x="3427" y="2039"/>
                        <a:pt x="2905" y="2081"/>
                        <a:pt x="2245" y="1614"/>
                      </a:cubicBezTo>
                      <a:cubicBezTo>
                        <a:pt x="1584" y="1148"/>
                        <a:pt x="1436" y="59"/>
                        <a:pt x="1236" y="2"/>
                      </a:cubicBezTo>
                      <a:cubicBezTo>
                        <a:pt x="1232" y="1"/>
                        <a:pt x="1229" y="0"/>
                        <a:pt x="122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4" name="Google Shape;1664;p43"/>
                <p:cNvSpPr/>
                <p:nvPr/>
              </p:nvSpPr>
              <p:spPr>
                <a:xfrm>
                  <a:off x="5179850" y="617275"/>
                  <a:ext cx="54300" cy="179425"/>
                </a:xfrm>
                <a:custGeom>
                  <a:avLst/>
                  <a:gdLst/>
                  <a:ahLst/>
                  <a:cxnLst/>
                  <a:rect l="l" t="t" r="r" b="b"/>
                  <a:pathLst>
                    <a:path w="2172" h="7177" extrusionOk="0">
                      <a:moveTo>
                        <a:pt x="452" y="1"/>
                      </a:moveTo>
                      <a:cubicBezTo>
                        <a:pt x="445" y="1"/>
                        <a:pt x="438" y="1"/>
                        <a:pt x="431" y="3"/>
                      </a:cubicBezTo>
                      <a:cubicBezTo>
                        <a:pt x="261" y="45"/>
                        <a:pt x="683" y="433"/>
                        <a:pt x="978" y="1042"/>
                      </a:cubicBezTo>
                      <a:cubicBezTo>
                        <a:pt x="1273" y="1651"/>
                        <a:pt x="595" y="3063"/>
                        <a:pt x="496" y="3109"/>
                      </a:cubicBezTo>
                      <a:cubicBezTo>
                        <a:pt x="491" y="3111"/>
                        <a:pt x="485" y="3112"/>
                        <a:pt x="478" y="3112"/>
                      </a:cubicBezTo>
                      <a:cubicBezTo>
                        <a:pt x="362" y="3112"/>
                        <a:pt x="67" y="2749"/>
                        <a:pt x="34" y="2733"/>
                      </a:cubicBezTo>
                      <a:cubicBezTo>
                        <a:pt x="34" y="2733"/>
                        <a:pt x="33" y="2733"/>
                        <a:pt x="33" y="2733"/>
                      </a:cubicBezTo>
                      <a:lnTo>
                        <a:pt x="33" y="2733"/>
                      </a:lnTo>
                      <a:cubicBezTo>
                        <a:pt x="1" y="2733"/>
                        <a:pt x="105" y="3319"/>
                        <a:pt x="367" y="3649"/>
                      </a:cubicBezTo>
                      <a:cubicBezTo>
                        <a:pt x="631" y="3982"/>
                        <a:pt x="558" y="4211"/>
                        <a:pt x="558" y="4211"/>
                      </a:cubicBezTo>
                      <a:cubicBezTo>
                        <a:pt x="321" y="5215"/>
                        <a:pt x="973" y="7048"/>
                        <a:pt x="1148" y="7165"/>
                      </a:cubicBezTo>
                      <a:cubicBezTo>
                        <a:pt x="1160" y="7173"/>
                        <a:pt x="1172" y="7176"/>
                        <a:pt x="1185" y="7176"/>
                      </a:cubicBezTo>
                      <a:cubicBezTo>
                        <a:pt x="1380" y="7176"/>
                        <a:pt x="1784" y="6405"/>
                        <a:pt x="1971" y="5870"/>
                      </a:cubicBezTo>
                      <a:cubicBezTo>
                        <a:pt x="2171" y="5298"/>
                        <a:pt x="1962" y="3475"/>
                        <a:pt x="1746" y="2802"/>
                      </a:cubicBezTo>
                      <a:cubicBezTo>
                        <a:pt x="1531" y="2127"/>
                        <a:pt x="1314" y="1831"/>
                        <a:pt x="1350" y="1264"/>
                      </a:cubicBezTo>
                      <a:cubicBezTo>
                        <a:pt x="1387" y="698"/>
                        <a:pt x="1984" y="209"/>
                        <a:pt x="1943" y="69"/>
                      </a:cubicBezTo>
                      <a:cubicBezTo>
                        <a:pt x="1939" y="53"/>
                        <a:pt x="1926" y="47"/>
                        <a:pt x="1906" y="47"/>
                      </a:cubicBezTo>
                      <a:cubicBezTo>
                        <a:pt x="1740" y="47"/>
                        <a:pt x="1101" y="511"/>
                        <a:pt x="1101" y="511"/>
                      </a:cubicBezTo>
                      <a:cubicBezTo>
                        <a:pt x="952" y="504"/>
                        <a:pt x="628" y="1"/>
                        <a:pt x="45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5" name="Google Shape;1665;p43"/>
                <p:cNvSpPr/>
                <p:nvPr/>
              </p:nvSpPr>
              <p:spPr>
                <a:xfrm rot="-2216594">
                  <a:off x="5309872" y="1219653"/>
                  <a:ext cx="41798" cy="138145"/>
                </a:xfrm>
                <a:custGeom>
                  <a:avLst/>
                  <a:gdLst/>
                  <a:ahLst/>
                  <a:cxnLst/>
                  <a:rect l="l" t="t" r="r" b="b"/>
                  <a:pathLst>
                    <a:path w="1672" h="5526" extrusionOk="0">
                      <a:moveTo>
                        <a:pt x="347" y="1"/>
                      </a:moveTo>
                      <a:cubicBezTo>
                        <a:pt x="342" y="1"/>
                        <a:pt x="337" y="2"/>
                        <a:pt x="332" y="3"/>
                      </a:cubicBezTo>
                      <a:cubicBezTo>
                        <a:pt x="200" y="35"/>
                        <a:pt x="525" y="333"/>
                        <a:pt x="753" y="803"/>
                      </a:cubicBezTo>
                      <a:cubicBezTo>
                        <a:pt x="979" y="1272"/>
                        <a:pt x="458" y="2358"/>
                        <a:pt x="381" y="2394"/>
                      </a:cubicBezTo>
                      <a:cubicBezTo>
                        <a:pt x="377" y="2396"/>
                        <a:pt x="373" y="2397"/>
                        <a:pt x="368" y="2397"/>
                      </a:cubicBezTo>
                      <a:cubicBezTo>
                        <a:pt x="278" y="2397"/>
                        <a:pt x="50" y="2116"/>
                        <a:pt x="25" y="2105"/>
                      </a:cubicBezTo>
                      <a:cubicBezTo>
                        <a:pt x="24" y="2105"/>
                        <a:pt x="24" y="2105"/>
                        <a:pt x="24" y="2105"/>
                      </a:cubicBezTo>
                      <a:lnTo>
                        <a:pt x="24" y="2105"/>
                      </a:lnTo>
                      <a:cubicBezTo>
                        <a:pt x="1" y="2105"/>
                        <a:pt x="81" y="2556"/>
                        <a:pt x="282" y="2809"/>
                      </a:cubicBezTo>
                      <a:cubicBezTo>
                        <a:pt x="485" y="3066"/>
                        <a:pt x="428" y="3242"/>
                        <a:pt x="428" y="3242"/>
                      </a:cubicBezTo>
                      <a:cubicBezTo>
                        <a:pt x="246" y="4015"/>
                        <a:pt x="748" y="5427"/>
                        <a:pt x="884" y="5517"/>
                      </a:cubicBezTo>
                      <a:cubicBezTo>
                        <a:pt x="893" y="5523"/>
                        <a:pt x="902" y="5525"/>
                        <a:pt x="912" y="5525"/>
                      </a:cubicBezTo>
                      <a:cubicBezTo>
                        <a:pt x="1062" y="5525"/>
                        <a:pt x="1373" y="4932"/>
                        <a:pt x="1517" y="4520"/>
                      </a:cubicBezTo>
                      <a:cubicBezTo>
                        <a:pt x="1671" y="4079"/>
                        <a:pt x="1510" y="2676"/>
                        <a:pt x="1343" y="2156"/>
                      </a:cubicBezTo>
                      <a:cubicBezTo>
                        <a:pt x="1177" y="1637"/>
                        <a:pt x="1010" y="1410"/>
                        <a:pt x="1039" y="974"/>
                      </a:cubicBezTo>
                      <a:cubicBezTo>
                        <a:pt x="1067" y="538"/>
                        <a:pt x="1527" y="161"/>
                        <a:pt x="1496" y="52"/>
                      </a:cubicBezTo>
                      <a:cubicBezTo>
                        <a:pt x="1492" y="41"/>
                        <a:pt x="1483" y="36"/>
                        <a:pt x="1467" y="36"/>
                      </a:cubicBezTo>
                      <a:cubicBezTo>
                        <a:pt x="1341" y="36"/>
                        <a:pt x="847" y="394"/>
                        <a:pt x="847" y="394"/>
                      </a:cubicBezTo>
                      <a:cubicBezTo>
                        <a:pt x="732" y="388"/>
                        <a:pt x="483" y="1"/>
                        <a:pt x="34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6" name="Google Shape;1666;p43"/>
                <p:cNvSpPr/>
                <p:nvPr/>
              </p:nvSpPr>
              <p:spPr>
                <a:xfrm rot="-3337597">
                  <a:off x="5215815" y="1380949"/>
                  <a:ext cx="41801" cy="138129"/>
                </a:xfrm>
                <a:custGeom>
                  <a:avLst/>
                  <a:gdLst/>
                  <a:ahLst/>
                  <a:cxnLst/>
                  <a:rect l="l" t="t" r="r" b="b"/>
                  <a:pathLst>
                    <a:path w="1672" h="5525" extrusionOk="0">
                      <a:moveTo>
                        <a:pt x="346" y="0"/>
                      </a:moveTo>
                      <a:cubicBezTo>
                        <a:pt x="341" y="0"/>
                        <a:pt x="336" y="1"/>
                        <a:pt x="331" y="2"/>
                      </a:cubicBezTo>
                      <a:cubicBezTo>
                        <a:pt x="200" y="35"/>
                        <a:pt x="524" y="334"/>
                        <a:pt x="752" y="802"/>
                      </a:cubicBezTo>
                      <a:cubicBezTo>
                        <a:pt x="979" y="1271"/>
                        <a:pt x="458" y="2357"/>
                        <a:pt x="381" y="2393"/>
                      </a:cubicBezTo>
                      <a:cubicBezTo>
                        <a:pt x="377" y="2395"/>
                        <a:pt x="372" y="2396"/>
                        <a:pt x="367" y="2396"/>
                      </a:cubicBezTo>
                      <a:cubicBezTo>
                        <a:pt x="277" y="2396"/>
                        <a:pt x="50" y="2116"/>
                        <a:pt x="24" y="2105"/>
                      </a:cubicBezTo>
                      <a:cubicBezTo>
                        <a:pt x="24" y="2105"/>
                        <a:pt x="24" y="2104"/>
                        <a:pt x="23" y="2104"/>
                      </a:cubicBezTo>
                      <a:lnTo>
                        <a:pt x="23" y="2104"/>
                      </a:lnTo>
                      <a:cubicBezTo>
                        <a:pt x="0" y="2104"/>
                        <a:pt x="80" y="2556"/>
                        <a:pt x="282" y="2809"/>
                      </a:cubicBezTo>
                      <a:cubicBezTo>
                        <a:pt x="485" y="3066"/>
                        <a:pt x="428" y="3241"/>
                        <a:pt x="428" y="3241"/>
                      </a:cubicBezTo>
                      <a:cubicBezTo>
                        <a:pt x="246" y="4015"/>
                        <a:pt x="747" y="5427"/>
                        <a:pt x="884" y="5516"/>
                      </a:cubicBezTo>
                      <a:cubicBezTo>
                        <a:pt x="892" y="5522"/>
                        <a:pt x="902" y="5525"/>
                        <a:pt x="912" y="5525"/>
                      </a:cubicBezTo>
                      <a:cubicBezTo>
                        <a:pt x="1062" y="5525"/>
                        <a:pt x="1373" y="4932"/>
                        <a:pt x="1516" y="4519"/>
                      </a:cubicBezTo>
                      <a:cubicBezTo>
                        <a:pt x="1671" y="4080"/>
                        <a:pt x="1510" y="2675"/>
                        <a:pt x="1343" y="2157"/>
                      </a:cubicBezTo>
                      <a:cubicBezTo>
                        <a:pt x="1177" y="1638"/>
                        <a:pt x="1010" y="1410"/>
                        <a:pt x="1038" y="973"/>
                      </a:cubicBezTo>
                      <a:cubicBezTo>
                        <a:pt x="1067" y="537"/>
                        <a:pt x="1526" y="161"/>
                        <a:pt x="1495" y="53"/>
                      </a:cubicBezTo>
                      <a:cubicBezTo>
                        <a:pt x="1492" y="41"/>
                        <a:pt x="1482" y="36"/>
                        <a:pt x="1467" y="36"/>
                      </a:cubicBezTo>
                      <a:cubicBezTo>
                        <a:pt x="1340" y="36"/>
                        <a:pt x="846" y="393"/>
                        <a:pt x="846" y="393"/>
                      </a:cubicBezTo>
                      <a:cubicBezTo>
                        <a:pt x="732" y="387"/>
                        <a:pt x="482" y="0"/>
                        <a:pt x="34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7" name="Google Shape;1667;p43"/>
                <p:cNvSpPr/>
                <p:nvPr/>
              </p:nvSpPr>
              <p:spPr>
                <a:xfrm>
                  <a:off x="4974352" y="1218625"/>
                  <a:ext cx="146000" cy="96100"/>
                </a:xfrm>
                <a:custGeom>
                  <a:avLst/>
                  <a:gdLst/>
                  <a:ahLst/>
                  <a:cxnLst/>
                  <a:rect l="l" t="t" r="r" b="b"/>
                  <a:pathLst>
                    <a:path w="5840" h="3844" extrusionOk="0">
                      <a:moveTo>
                        <a:pt x="751" y="0"/>
                      </a:moveTo>
                      <a:cubicBezTo>
                        <a:pt x="639" y="0"/>
                        <a:pt x="702" y="829"/>
                        <a:pt x="702" y="829"/>
                      </a:cubicBezTo>
                      <a:cubicBezTo>
                        <a:pt x="625" y="941"/>
                        <a:pt x="64" y="948"/>
                        <a:pt x="18" y="1094"/>
                      </a:cubicBezTo>
                      <a:cubicBezTo>
                        <a:pt x="1" y="1151"/>
                        <a:pt x="61" y="1166"/>
                        <a:pt x="175" y="1166"/>
                      </a:cubicBezTo>
                      <a:cubicBezTo>
                        <a:pt x="299" y="1166"/>
                        <a:pt x="487" y="1148"/>
                        <a:pt x="708" y="1148"/>
                      </a:cubicBezTo>
                      <a:cubicBezTo>
                        <a:pt x="813" y="1148"/>
                        <a:pt x="925" y="1152"/>
                        <a:pt x="1041" y="1164"/>
                      </a:cubicBezTo>
                      <a:cubicBezTo>
                        <a:pt x="1628" y="1222"/>
                        <a:pt x="2369" y="2371"/>
                        <a:pt x="2357" y="2467"/>
                      </a:cubicBezTo>
                      <a:cubicBezTo>
                        <a:pt x="2346" y="2561"/>
                        <a:pt x="1896" y="2620"/>
                        <a:pt x="1867" y="2639"/>
                      </a:cubicBezTo>
                      <a:cubicBezTo>
                        <a:pt x="1843" y="2655"/>
                        <a:pt x="2237" y="2815"/>
                        <a:pt x="2585" y="2815"/>
                      </a:cubicBezTo>
                      <a:cubicBezTo>
                        <a:pt x="2624" y="2815"/>
                        <a:pt x="2663" y="2813"/>
                        <a:pt x="2700" y="2808"/>
                      </a:cubicBezTo>
                      <a:cubicBezTo>
                        <a:pt x="2745" y="2803"/>
                        <a:pt x="2786" y="2801"/>
                        <a:pt x="2823" y="2801"/>
                      </a:cubicBezTo>
                      <a:cubicBezTo>
                        <a:pt x="3099" y="2801"/>
                        <a:pt x="3204" y="2923"/>
                        <a:pt x="3204" y="2923"/>
                      </a:cubicBezTo>
                      <a:cubicBezTo>
                        <a:pt x="3786" y="3501"/>
                        <a:pt x="5211" y="3844"/>
                        <a:pt x="5591" y="3844"/>
                      </a:cubicBezTo>
                      <a:cubicBezTo>
                        <a:pt x="5629" y="3844"/>
                        <a:pt x="5657" y="3841"/>
                        <a:pt x="5672" y="3834"/>
                      </a:cubicBezTo>
                      <a:cubicBezTo>
                        <a:pt x="5839" y="3757"/>
                        <a:pt x="5418" y="3041"/>
                        <a:pt x="5085" y="2631"/>
                      </a:cubicBezTo>
                      <a:cubicBezTo>
                        <a:pt x="4751" y="2220"/>
                        <a:pt x="3300" y="1543"/>
                        <a:pt x="2700" y="1395"/>
                      </a:cubicBezTo>
                      <a:cubicBezTo>
                        <a:pt x="2100" y="1248"/>
                        <a:pt x="1780" y="1274"/>
                        <a:pt x="1377" y="988"/>
                      </a:cubicBezTo>
                      <a:cubicBezTo>
                        <a:pt x="972" y="702"/>
                        <a:pt x="880" y="35"/>
                        <a:pt x="758" y="1"/>
                      </a:cubicBezTo>
                      <a:cubicBezTo>
                        <a:pt x="755" y="0"/>
                        <a:pt x="753" y="0"/>
                        <a:pt x="75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8" name="Google Shape;1668;p43"/>
                <p:cNvSpPr/>
                <p:nvPr/>
              </p:nvSpPr>
              <p:spPr>
                <a:xfrm>
                  <a:off x="4974350" y="987975"/>
                  <a:ext cx="128975" cy="40825"/>
                </a:xfrm>
                <a:custGeom>
                  <a:avLst/>
                  <a:gdLst/>
                  <a:ahLst/>
                  <a:cxnLst/>
                  <a:rect l="l" t="t" r="r" b="b"/>
                  <a:pathLst>
                    <a:path w="5159" h="1633" extrusionOk="0">
                      <a:moveTo>
                        <a:pt x="230" y="1"/>
                      </a:moveTo>
                      <a:cubicBezTo>
                        <a:pt x="229" y="1"/>
                        <a:pt x="228" y="1"/>
                        <a:pt x="226" y="1"/>
                      </a:cubicBezTo>
                      <a:cubicBezTo>
                        <a:pt x="125" y="12"/>
                        <a:pt x="439" y="634"/>
                        <a:pt x="439" y="634"/>
                      </a:cubicBezTo>
                      <a:cubicBezTo>
                        <a:pt x="416" y="740"/>
                        <a:pt x="1" y="919"/>
                        <a:pt x="12" y="1041"/>
                      </a:cubicBezTo>
                      <a:cubicBezTo>
                        <a:pt x="14" y="1065"/>
                        <a:pt x="27" y="1075"/>
                        <a:pt x="49" y="1075"/>
                      </a:cubicBezTo>
                      <a:cubicBezTo>
                        <a:pt x="146" y="1075"/>
                        <a:pt x="424" y="889"/>
                        <a:pt x="793" y="779"/>
                      </a:cubicBezTo>
                      <a:cubicBezTo>
                        <a:pt x="838" y="765"/>
                        <a:pt x="886" y="759"/>
                        <a:pt x="938" y="759"/>
                      </a:cubicBezTo>
                      <a:cubicBezTo>
                        <a:pt x="1416" y="759"/>
                        <a:pt x="2153" y="1277"/>
                        <a:pt x="2172" y="1345"/>
                      </a:cubicBezTo>
                      <a:cubicBezTo>
                        <a:pt x="2193" y="1419"/>
                        <a:pt x="1876" y="1601"/>
                        <a:pt x="1861" y="1623"/>
                      </a:cubicBezTo>
                      <a:cubicBezTo>
                        <a:pt x="1857" y="1629"/>
                        <a:pt x="1884" y="1633"/>
                        <a:pt x="1930" y="1633"/>
                      </a:cubicBezTo>
                      <a:cubicBezTo>
                        <a:pt x="2059" y="1633"/>
                        <a:pt x="2340" y="1602"/>
                        <a:pt x="2532" y="1494"/>
                      </a:cubicBezTo>
                      <a:cubicBezTo>
                        <a:pt x="2659" y="1423"/>
                        <a:pt x="2760" y="1405"/>
                        <a:pt x="2830" y="1405"/>
                      </a:cubicBezTo>
                      <a:cubicBezTo>
                        <a:pt x="2903" y="1405"/>
                        <a:pt x="2943" y="1425"/>
                        <a:pt x="2943" y="1425"/>
                      </a:cubicBezTo>
                      <a:cubicBezTo>
                        <a:pt x="3167" y="1517"/>
                        <a:pt x="3466" y="1551"/>
                        <a:pt x="3769" y="1551"/>
                      </a:cubicBezTo>
                      <a:cubicBezTo>
                        <a:pt x="4372" y="1551"/>
                        <a:pt x="4990" y="1417"/>
                        <a:pt x="5057" y="1345"/>
                      </a:cubicBezTo>
                      <a:cubicBezTo>
                        <a:pt x="5158" y="1236"/>
                        <a:pt x="4626" y="833"/>
                        <a:pt x="4252" y="630"/>
                      </a:cubicBezTo>
                      <a:cubicBezTo>
                        <a:pt x="3981" y="483"/>
                        <a:pt x="3233" y="412"/>
                        <a:pt x="2653" y="412"/>
                      </a:cubicBezTo>
                      <a:cubicBezTo>
                        <a:pt x="2432" y="412"/>
                        <a:pt x="2235" y="422"/>
                        <a:pt x="2098" y="443"/>
                      </a:cubicBezTo>
                      <a:cubicBezTo>
                        <a:pt x="1732" y="498"/>
                        <a:pt x="1511" y="577"/>
                        <a:pt x="1261" y="577"/>
                      </a:cubicBezTo>
                      <a:cubicBezTo>
                        <a:pt x="1176" y="577"/>
                        <a:pt x="1088" y="568"/>
                        <a:pt x="989" y="546"/>
                      </a:cubicBezTo>
                      <a:cubicBezTo>
                        <a:pt x="605" y="458"/>
                        <a:pt x="335"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9" name="Google Shape;1669;p43"/>
                <p:cNvSpPr/>
                <p:nvPr/>
              </p:nvSpPr>
              <p:spPr>
                <a:xfrm>
                  <a:off x="4676125" y="541600"/>
                  <a:ext cx="128925" cy="40850"/>
                </a:xfrm>
                <a:custGeom>
                  <a:avLst/>
                  <a:gdLst/>
                  <a:ahLst/>
                  <a:cxnLst/>
                  <a:rect l="l" t="t" r="r" b="b"/>
                  <a:pathLst>
                    <a:path w="5157" h="1634" extrusionOk="0">
                      <a:moveTo>
                        <a:pt x="230" y="1"/>
                      </a:moveTo>
                      <a:cubicBezTo>
                        <a:pt x="228" y="1"/>
                        <a:pt x="227" y="1"/>
                        <a:pt x="226" y="1"/>
                      </a:cubicBezTo>
                      <a:cubicBezTo>
                        <a:pt x="123" y="14"/>
                        <a:pt x="437" y="635"/>
                        <a:pt x="437" y="635"/>
                      </a:cubicBezTo>
                      <a:cubicBezTo>
                        <a:pt x="415" y="742"/>
                        <a:pt x="0" y="919"/>
                        <a:pt x="10" y="1043"/>
                      </a:cubicBezTo>
                      <a:cubicBezTo>
                        <a:pt x="12" y="1066"/>
                        <a:pt x="25" y="1076"/>
                        <a:pt x="48" y="1076"/>
                      </a:cubicBezTo>
                      <a:cubicBezTo>
                        <a:pt x="145" y="1076"/>
                        <a:pt x="422" y="891"/>
                        <a:pt x="791" y="780"/>
                      </a:cubicBezTo>
                      <a:cubicBezTo>
                        <a:pt x="836" y="767"/>
                        <a:pt x="885" y="760"/>
                        <a:pt x="937" y="760"/>
                      </a:cubicBezTo>
                      <a:cubicBezTo>
                        <a:pt x="1416" y="760"/>
                        <a:pt x="2152" y="1278"/>
                        <a:pt x="2171" y="1345"/>
                      </a:cubicBezTo>
                      <a:cubicBezTo>
                        <a:pt x="2192" y="1419"/>
                        <a:pt x="1874" y="1601"/>
                        <a:pt x="1859" y="1623"/>
                      </a:cubicBezTo>
                      <a:cubicBezTo>
                        <a:pt x="1855" y="1629"/>
                        <a:pt x="1882" y="1633"/>
                        <a:pt x="1928" y="1633"/>
                      </a:cubicBezTo>
                      <a:cubicBezTo>
                        <a:pt x="2057" y="1633"/>
                        <a:pt x="2339" y="1602"/>
                        <a:pt x="2531" y="1495"/>
                      </a:cubicBezTo>
                      <a:cubicBezTo>
                        <a:pt x="2658" y="1423"/>
                        <a:pt x="2759" y="1405"/>
                        <a:pt x="2828" y="1405"/>
                      </a:cubicBezTo>
                      <a:cubicBezTo>
                        <a:pt x="2902" y="1405"/>
                        <a:pt x="2941" y="1425"/>
                        <a:pt x="2941" y="1425"/>
                      </a:cubicBezTo>
                      <a:cubicBezTo>
                        <a:pt x="3166" y="1518"/>
                        <a:pt x="3466" y="1552"/>
                        <a:pt x="3770" y="1552"/>
                      </a:cubicBezTo>
                      <a:cubicBezTo>
                        <a:pt x="4372" y="1552"/>
                        <a:pt x="4989" y="1418"/>
                        <a:pt x="5056" y="1346"/>
                      </a:cubicBezTo>
                      <a:cubicBezTo>
                        <a:pt x="5156" y="1237"/>
                        <a:pt x="4624" y="833"/>
                        <a:pt x="4250" y="630"/>
                      </a:cubicBezTo>
                      <a:cubicBezTo>
                        <a:pt x="3979" y="484"/>
                        <a:pt x="3229" y="412"/>
                        <a:pt x="2649" y="412"/>
                      </a:cubicBezTo>
                      <a:cubicBezTo>
                        <a:pt x="2429" y="412"/>
                        <a:pt x="2233" y="423"/>
                        <a:pt x="2098" y="443"/>
                      </a:cubicBezTo>
                      <a:cubicBezTo>
                        <a:pt x="1732" y="499"/>
                        <a:pt x="1510" y="578"/>
                        <a:pt x="1260" y="578"/>
                      </a:cubicBezTo>
                      <a:cubicBezTo>
                        <a:pt x="1175" y="578"/>
                        <a:pt x="1086" y="569"/>
                        <a:pt x="987" y="546"/>
                      </a:cubicBezTo>
                      <a:cubicBezTo>
                        <a:pt x="605" y="459"/>
                        <a:pt x="334"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0" name="Google Shape;1670;p43"/>
                <p:cNvSpPr/>
                <p:nvPr/>
              </p:nvSpPr>
              <p:spPr>
                <a:xfrm>
                  <a:off x="5043550" y="800525"/>
                  <a:ext cx="106850" cy="93925"/>
                </a:xfrm>
                <a:custGeom>
                  <a:avLst/>
                  <a:gdLst/>
                  <a:ahLst/>
                  <a:cxnLst/>
                  <a:rect l="l" t="t" r="r" b="b"/>
                  <a:pathLst>
                    <a:path w="4274" h="3757" extrusionOk="0">
                      <a:moveTo>
                        <a:pt x="794" y="0"/>
                      </a:moveTo>
                      <a:cubicBezTo>
                        <a:pt x="707" y="0"/>
                        <a:pt x="638" y="650"/>
                        <a:pt x="638" y="650"/>
                      </a:cubicBezTo>
                      <a:cubicBezTo>
                        <a:pt x="561" y="727"/>
                        <a:pt x="117" y="650"/>
                        <a:pt x="59" y="759"/>
                      </a:cubicBezTo>
                      <a:cubicBezTo>
                        <a:pt x="0" y="869"/>
                        <a:pt x="400" y="831"/>
                        <a:pt x="857" y="963"/>
                      </a:cubicBezTo>
                      <a:cubicBezTo>
                        <a:pt x="1313" y="1096"/>
                        <a:pt x="1730" y="2114"/>
                        <a:pt x="1708" y="2187"/>
                      </a:cubicBezTo>
                      <a:cubicBezTo>
                        <a:pt x="1684" y="2260"/>
                        <a:pt x="1319" y="2241"/>
                        <a:pt x="1296" y="2251"/>
                      </a:cubicBezTo>
                      <a:cubicBezTo>
                        <a:pt x="1271" y="2262"/>
                        <a:pt x="1631" y="2489"/>
                        <a:pt x="1928" y="2507"/>
                      </a:cubicBezTo>
                      <a:cubicBezTo>
                        <a:pt x="2227" y="2527"/>
                        <a:pt x="2311" y="2673"/>
                        <a:pt x="2311" y="2673"/>
                      </a:cubicBezTo>
                      <a:cubicBezTo>
                        <a:pt x="2711" y="3248"/>
                        <a:pt x="3905" y="3756"/>
                        <a:pt x="4112" y="3756"/>
                      </a:cubicBezTo>
                      <a:cubicBezTo>
                        <a:pt x="4119" y="3756"/>
                        <a:pt x="4125" y="3756"/>
                        <a:pt x="4130" y="3754"/>
                      </a:cubicBezTo>
                      <a:cubicBezTo>
                        <a:pt x="4274" y="3717"/>
                        <a:pt x="4046" y="3089"/>
                        <a:pt x="3842" y="2717"/>
                      </a:cubicBezTo>
                      <a:cubicBezTo>
                        <a:pt x="3637" y="2343"/>
                        <a:pt x="2588" y="1595"/>
                        <a:pt x="2135" y="1391"/>
                      </a:cubicBezTo>
                      <a:cubicBezTo>
                        <a:pt x="1683" y="1185"/>
                        <a:pt x="1426" y="1159"/>
                        <a:pt x="1148" y="874"/>
                      </a:cubicBezTo>
                      <a:cubicBezTo>
                        <a:pt x="870" y="588"/>
                        <a:pt x="896" y="47"/>
                        <a:pt x="803" y="2"/>
                      </a:cubicBezTo>
                      <a:cubicBezTo>
                        <a:pt x="800" y="1"/>
                        <a:pt x="797" y="0"/>
                        <a:pt x="79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1" name="Google Shape;1671;p43"/>
                <p:cNvSpPr/>
                <p:nvPr/>
              </p:nvSpPr>
              <p:spPr>
                <a:xfrm rot="-1011075">
                  <a:off x="5211021" y="1228011"/>
                  <a:ext cx="65428" cy="121430"/>
                </a:xfrm>
                <a:custGeom>
                  <a:avLst/>
                  <a:gdLst/>
                  <a:ahLst/>
                  <a:cxnLst/>
                  <a:rect l="l" t="t" r="r" b="b"/>
                  <a:pathLst>
                    <a:path w="2617" h="4857" extrusionOk="0">
                      <a:moveTo>
                        <a:pt x="1092" y="1"/>
                      </a:moveTo>
                      <a:cubicBezTo>
                        <a:pt x="999" y="1"/>
                        <a:pt x="669" y="512"/>
                        <a:pt x="669" y="512"/>
                      </a:cubicBezTo>
                      <a:cubicBezTo>
                        <a:pt x="663" y="514"/>
                        <a:pt x="656" y="515"/>
                        <a:pt x="648" y="515"/>
                      </a:cubicBezTo>
                      <a:cubicBezTo>
                        <a:pt x="539" y="515"/>
                        <a:pt x="276" y="338"/>
                        <a:pt x="148" y="338"/>
                      </a:cubicBezTo>
                      <a:cubicBezTo>
                        <a:pt x="129" y="338"/>
                        <a:pt x="114" y="342"/>
                        <a:pt x="102" y="350"/>
                      </a:cubicBezTo>
                      <a:cubicBezTo>
                        <a:pt x="0" y="422"/>
                        <a:pt x="375" y="568"/>
                        <a:pt x="723" y="891"/>
                      </a:cubicBezTo>
                      <a:cubicBezTo>
                        <a:pt x="1071" y="1215"/>
                        <a:pt x="987" y="2310"/>
                        <a:pt x="934" y="2366"/>
                      </a:cubicBezTo>
                      <a:cubicBezTo>
                        <a:pt x="927" y="2374"/>
                        <a:pt x="915" y="2377"/>
                        <a:pt x="900" y="2377"/>
                      </a:cubicBezTo>
                      <a:cubicBezTo>
                        <a:pt x="801" y="2377"/>
                        <a:pt x="559" y="2240"/>
                        <a:pt x="536" y="2239"/>
                      </a:cubicBezTo>
                      <a:cubicBezTo>
                        <a:pt x="536" y="2239"/>
                        <a:pt x="536" y="2239"/>
                        <a:pt x="536" y="2239"/>
                      </a:cubicBezTo>
                      <a:lnTo>
                        <a:pt x="536" y="2239"/>
                      </a:lnTo>
                      <a:cubicBezTo>
                        <a:pt x="510" y="2239"/>
                        <a:pt x="730" y="2602"/>
                        <a:pt x="987" y="2752"/>
                      </a:cubicBezTo>
                      <a:cubicBezTo>
                        <a:pt x="1245" y="2904"/>
                        <a:pt x="1255" y="3072"/>
                        <a:pt x="1255" y="3072"/>
                      </a:cubicBezTo>
                      <a:cubicBezTo>
                        <a:pt x="1356" y="3789"/>
                        <a:pt x="2249" y="4823"/>
                        <a:pt x="2394" y="4855"/>
                      </a:cubicBezTo>
                      <a:cubicBezTo>
                        <a:pt x="2397" y="4856"/>
                        <a:pt x="2400" y="4856"/>
                        <a:pt x="2404" y="4856"/>
                      </a:cubicBezTo>
                      <a:cubicBezTo>
                        <a:pt x="2542" y="4856"/>
                        <a:pt x="2616" y="4214"/>
                        <a:pt x="2602" y="3798"/>
                      </a:cubicBezTo>
                      <a:cubicBezTo>
                        <a:pt x="2588" y="3373"/>
                        <a:pt x="1986" y="2232"/>
                        <a:pt x="1674" y="1846"/>
                      </a:cubicBezTo>
                      <a:cubicBezTo>
                        <a:pt x="1361" y="1461"/>
                        <a:pt x="1144" y="1321"/>
                        <a:pt x="1024" y="941"/>
                      </a:cubicBezTo>
                      <a:cubicBezTo>
                        <a:pt x="904" y="562"/>
                        <a:pt x="1169" y="89"/>
                        <a:pt x="1107" y="8"/>
                      </a:cubicBezTo>
                      <a:cubicBezTo>
                        <a:pt x="1103" y="3"/>
                        <a:pt x="1098" y="1"/>
                        <a:pt x="109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2" name="Google Shape;1672;p43"/>
                <p:cNvSpPr/>
                <p:nvPr/>
              </p:nvSpPr>
              <p:spPr>
                <a:xfrm>
                  <a:off x="4702250" y="606075"/>
                  <a:ext cx="126850" cy="111450"/>
                </a:xfrm>
                <a:custGeom>
                  <a:avLst/>
                  <a:gdLst/>
                  <a:ahLst/>
                  <a:cxnLst/>
                  <a:rect l="l" t="t" r="r" b="b"/>
                  <a:pathLst>
                    <a:path w="5074" h="4458" extrusionOk="0">
                      <a:moveTo>
                        <a:pt x="943" y="0"/>
                      </a:moveTo>
                      <a:cubicBezTo>
                        <a:pt x="839" y="0"/>
                        <a:pt x="758" y="772"/>
                        <a:pt x="758" y="772"/>
                      </a:cubicBezTo>
                      <a:cubicBezTo>
                        <a:pt x="667" y="862"/>
                        <a:pt x="139" y="772"/>
                        <a:pt x="70" y="902"/>
                      </a:cubicBezTo>
                      <a:cubicBezTo>
                        <a:pt x="0" y="1032"/>
                        <a:pt x="476" y="987"/>
                        <a:pt x="1018" y="1143"/>
                      </a:cubicBezTo>
                      <a:cubicBezTo>
                        <a:pt x="1559" y="1300"/>
                        <a:pt x="2055" y="2508"/>
                        <a:pt x="2027" y="2596"/>
                      </a:cubicBezTo>
                      <a:cubicBezTo>
                        <a:pt x="2000" y="2682"/>
                        <a:pt x="1567" y="2660"/>
                        <a:pt x="1538" y="2672"/>
                      </a:cubicBezTo>
                      <a:cubicBezTo>
                        <a:pt x="1509" y="2685"/>
                        <a:pt x="1937" y="2955"/>
                        <a:pt x="2290" y="2977"/>
                      </a:cubicBezTo>
                      <a:cubicBezTo>
                        <a:pt x="2644" y="2999"/>
                        <a:pt x="2744" y="3173"/>
                        <a:pt x="2744" y="3173"/>
                      </a:cubicBezTo>
                      <a:cubicBezTo>
                        <a:pt x="3217" y="3856"/>
                        <a:pt x="4633" y="4458"/>
                        <a:pt x="4881" y="4458"/>
                      </a:cubicBezTo>
                      <a:cubicBezTo>
                        <a:pt x="4890" y="4458"/>
                        <a:pt x="4897" y="4457"/>
                        <a:pt x="4903" y="4456"/>
                      </a:cubicBezTo>
                      <a:cubicBezTo>
                        <a:pt x="5074" y="4412"/>
                        <a:pt x="4802" y="3667"/>
                        <a:pt x="4561" y="3224"/>
                      </a:cubicBezTo>
                      <a:cubicBezTo>
                        <a:pt x="4318" y="2780"/>
                        <a:pt x="3074" y="1892"/>
                        <a:pt x="2535" y="1650"/>
                      </a:cubicBezTo>
                      <a:cubicBezTo>
                        <a:pt x="1998" y="1407"/>
                        <a:pt x="1693" y="1376"/>
                        <a:pt x="1364" y="1037"/>
                      </a:cubicBezTo>
                      <a:cubicBezTo>
                        <a:pt x="1033" y="699"/>
                        <a:pt x="1063" y="56"/>
                        <a:pt x="954" y="3"/>
                      </a:cubicBezTo>
                      <a:cubicBezTo>
                        <a:pt x="950" y="1"/>
                        <a:pt x="947" y="0"/>
                        <a:pt x="94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3" name="Google Shape;1673;p43"/>
                <p:cNvSpPr/>
                <p:nvPr/>
              </p:nvSpPr>
              <p:spPr>
                <a:xfrm>
                  <a:off x="5107350" y="633425"/>
                  <a:ext cx="40725" cy="125725"/>
                </a:xfrm>
                <a:custGeom>
                  <a:avLst/>
                  <a:gdLst/>
                  <a:ahLst/>
                  <a:cxnLst/>
                  <a:rect l="l" t="t" r="r" b="b"/>
                  <a:pathLst>
                    <a:path w="1629" h="5029" extrusionOk="0">
                      <a:moveTo>
                        <a:pt x="1226" y="1"/>
                      </a:moveTo>
                      <a:cubicBezTo>
                        <a:pt x="1116" y="1"/>
                        <a:pt x="678" y="360"/>
                        <a:pt x="678" y="360"/>
                      </a:cubicBezTo>
                      <a:cubicBezTo>
                        <a:pt x="678" y="360"/>
                        <a:pt x="677" y="360"/>
                        <a:pt x="677" y="360"/>
                      </a:cubicBezTo>
                      <a:cubicBezTo>
                        <a:pt x="573" y="360"/>
                        <a:pt x="330" y="29"/>
                        <a:pt x="205" y="29"/>
                      </a:cubicBezTo>
                      <a:cubicBezTo>
                        <a:pt x="199" y="29"/>
                        <a:pt x="193" y="30"/>
                        <a:pt x="187" y="32"/>
                      </a:cubicBezTo>
                      <a:cubicBezTo>
                        <a:pt x="70" y="69"/>
                        <a:pt x="382" y="323"/>
                        <a:pt x="613" y="738"/>
                      </a:cubicBezTo>
                      <a:cubicBezTo>
                        <a:pt x="846" y="1153"/>
                        <a:pt x="430" y="2170"/>
                        <a:pt x="363" y="2206"/>
                      </a:cubicBezTo>
                      <a:cubicBezTo>
                        <a:pt x="359" y="2209"/>
                        <a:pt x="354" y="2210"/>
                        <a:pt x="349" y="2210"/>
                      </a:cubicBezTo>
                      <a:cubicBezTo>
                        <a:pt x="265" y="2210"/>
                        <a:pt x="46" y="1972"/>
                        <a:pt x="23" y="1964"/>
                      </a:cubicBezTo>
                      <a:cubicBezTo>
                        <a:pt x="22" y="1963"/>
                        <a:pt x="22" y="1963"/>
                        <a:pt x="22" y="1963"/>
                      </a:cubicBezTo>
                      <a:lnTo>
                        <a:pt x="22" y="1963"/>
                      </a:lnTo>
                      <a:cubicBezTo>
                        <a:pt x="0" y="1963"/>
                        <a:pt x="98" y="2371"/>
                        <a:pt x="295" y="2590"/>
                      </a:cubicBezTo>
                      <a:cubicBezTo>
                        <a:pt x="493" y="2813"/>
                        <a:pt x="452" y="2976"/>
                        <a:pt x="452" y="2976"/>
                      </a:cubicBezTo>
                      <a:cubicBezTo>
                        <a:pt x="329" y="3690"/>
                        <a:pt x="862" y="4948"/>
                        <a:pt x="991" y="5022"/>
                      </a:cubicBezTo>
                      <a:cubicBezTo>
                        <a:pt x="998" y="5026"/>
                        <a:pt x="1006" y="5029"/>
                        <a:pt x="1014" y="5029"/>
                      </a:cubicBezTo>
                      <a:cubicBezTo>
                        <a:pt x="1150" y="5029"/>
                        <a:pt x="1403" y="4466"/>
                        <a:pt x="1512" y="4080"/>
                      </a:cubicBezTo>
                      <a:cubicBezTo>
                        <a:pt x="1629" y="3671"/>
                        <a:pt x="1406" y="2402"/>
                        <a:pt x="1226" y="1939"/>
                      </a:cubicBezTo>
                      <a:cubicBezTo>
                        <a:pt x="1047" y="1474"/>
                        <a:pt x="882" y="1276"/>
                        <a:pt x="885" y="878"/>
                      </a:cubicBezTo>
                      <a:cubicBezTo>
                        <a:pt x="886" y="479"/>
                        <a:pt x="1283" y="111"/>
                        <a:pt x="1250" y="15"/>
                      </a:cubicBezTo>
                      <a:cubicBezTo>
                        <a:pt x="1247" y="5"/>
                        <a:pt x="1238" y="1"/>
                        <a:pt x="122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4" name="Google Shape;1674;p43"/>
                <p:cNvSpPr/>
                <p:nvPr/>
              </p:nvSpPr>
              <p:spPr>
                <a:xfrm rot="-3270457">
                  <a:off x="5379961" y="1364809"/>
                  <a:ext cx="59251" cy="123451"/>
                </a:xfrm>
                <a:custGeom>
                  <a:avLst/>
                  <a:gdLst/>
                  <a:ahLst/>
                  <a:cxnLst/>
                  <a:rect l="l" t="t" r="r" b="b"/>
                  <a:pathLst>
                    <a:path w="2370" h="4938" extrusionOk="0">
                      <a:moveTo>
                        <a:pt x="1117" y="1"/>
                      </a:moveTo>
                      <a:cubicBezTo>
                        <a:pt x="1021" y="1"/>
                        <a:pt x="661" y="481"/>
                        <a:pt x="661" y="481"/>
                      </a:cubicBezTo>
                      <a:cubicBezTo>
                        <a:pt x="656" y="482"/>
                        <a:pt x="651" y="483"/>
                        <a:pt x="646" y="483"/>
                      </a:cubicBezTo>
                      <a:cubicBezTo>
                        <a:pt x="538" y="483"/>
                        <a:pt x="272" y="269"/>
                        <a:pt x="144" y="269"/>
                      </a:cubicBezTo>
                      <a:cubicBezTo>
                        <a:pt x="130" y="269"/>
                        <a:pt x="117" y="272"/>
                        <a:pt x="106" y="278"/>
                      </a:cubicBezTo>
                      <a:cubicBezTo>
                        <a:pt x="1" y="343"/>
                        <a:pt x="364" y="515"/>
                        <a:pt x="688" y="863"/>
                      </a:cubicBezTo>
                      <a:cubicBezTo>
                        <a:pt x="1013" y="1211"/>
                        <a:pt x="849" y="2298"/>
                        <a:pt x="792" y="2349"/>
                      </a:cubicBezTo>
                      <a:cubicBezTo>
                        <a:pt x="786" y="2355"/>
                        <a:pt x="776" y="2357"/>
                        <a:pt x="764" y="2357"/>
                      </a:cubicBezTo>
                      <a:cubicBezTo>
                        <a:pt x="670" y="2357"/>
                        <a:pt x="428" y="2196"/>
                        <a:pt x="405" y="2194"/>
                      </a:cubicBezTo>
                      <a:cubicBezTo>
                        <a:pt x="404" y="2194"/>
                        <a:pt x="404" y="2194"/>
                        <a:pt x="404" y="2194"/>
                      </a:cubicBezTo>
                      <a:lnTo>
                        <a:pt x="404" y="2194"/>
                      </a:lnTo>
                      <a:cubicBezTo>
                        <a:pt x="379" y="2194"/>
                        <a:pt x="572" y="2570"/>
                        <a:pt x="817" y="2737"/>
                      </a:cubicBezTo>
                      <a:cubicBezTo>
                        <a:pt x="1063" y="2907"/>
                        <a:pt x="1061" y="3076"/>
                        <a:pt x="1061" y="3076"/>
                      </a:cubicBezTo>
                      <a:cubicBezTo>
                        <a:pt x="1110" y="3799"/>
                        <a:pt x="1928" y="4893"/>
                        <a:pt x="2070" y="4935"/>
                      </a:cubicBezTo>
                      <a:cubicBezTo>
                        <a:pt x="2074" y="4937"/>
                        <a:pt x="2079" y="4937"/>
                        <a:pt x="2083" y="4937"/>
                      </a:cubicBezTo>
                      <a:cubicBezTo>
                        <a:pt x="2220" y="4937"/>
                        <a:pt x="2338" y="4309"/>
                        <a:pt x="2354" y="3897"/>
                      </a:cubicBezTo>
                      <a:cubicBezTo>
                        <a:pt x="2370" y="3472"/>
                        <a:pt x="1852" y="2292"/>
                        <a:pt x="1567" y="1884"/>
                      </a:cubicBezTo>
                      <a:cubicBezTo>
                        <a:pt x="1284" y="1476"/>
                        <a:pt x="1077" y="1322"/>
                        <a:pt x="984" y="935"/>
                      </a:cubicBezTo>
                      <a:cubicBezTo>
                        <a:pt x="891" y="547"/>
                        <a:pt x="1190" y="95"/>
                        <a:pt x="1134" y="10"/>
                      </a:cubicBezTo>
                      <a:cubicBezTo>
                        <a:pt x="1130" y="3"/>
                        <a:pt x="1124" y="1"/>
                        <a:pt x="111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5" name="Google Shape;1675;p43"/>
                <p:cNvSpPr/>
                <p:nvPr/>
              </p:nvSpPr>
              <p:spPr>
                <a:xfrm>
                  <a:off x="4762300" y="833300"/>
                  <a:ext cx="110600" cy="52775"/>
                </a:xfrm>
                <a:custGeom>
                  <a:avLst/>
                  <a:gdLst/>
                  <a:ahLst/>
                  <a:cxnLst/>
                  <a:rect l="l" t="t" r="r" b="b"/>
                  <a:pathLst>
                    <a:path w="4424" h="2111" extrusionOk="0">
                      <a:moveTo>
                        <a:pt x="347" y="0"/>
                      </a:moveTo>
                      <a:cubicBezTo>
                        <a:pt x="258" y="0"/>
                        <a:pt x="434" y="658"/>
                        <a:pt x="434" y="658"/>
                      </a:cubicBezTo>
                      <a:cubicBezTo>
                        <a:pt x="398" y="759"/>
                        <a:pt x="12" y="873"/>
                        <a:pt x="3" y="997"/>
                      </a:cubicBezTo>
                      <a:cubicBezTo>
                        <a:pt x="1" y="1025"/>
                        <a:pt x="15" y="1036"/>
                        <a:pt x="43" y="1036"/>
                      </a:cubicBezTo>
                      <a:cubicBezTo>
                        <a:pt x="139" y="1036"/>
                        <a:pt x="398" y="905"/>
                        <a:pt x="719" y="853"/>
                      </a:cubicBezTo>
                      <a:cubicBezTo>
                        <a:pt x="736" y="851"/>
                        <a:pt x="754" y="849"/>
                        <a:pt x="773" y="849"/>
                      </a:cubicBezTo>
                      <a:cubicBezTo>
                        <a:pt x="1190" y="849"/>
                        <a:pt x="1819" y="1544"/>
                        <a:pt x="1825" y="1616"/>
                      </a:cubicBezTo>
                      <a:cubicBezTo>
                        <a:pt x="1831" y="1693"/>
                        <a:pt x="1529" y="1825"/>
                        <a:pt x="1513" y="1845"/>
                      </a:cubicBezTo>
                      <a:cubicBezTo>
                        <a:pt x="1504" y="1857"/>
                        <a:pt x="1613" y="1880"/>
                        <a:pt x="1754" y="1880"/>
                      </a:cubicBezTo>
                      <a:cubicBezTo>
                        <a:pt x="1868" y="1880"/>
                        <a:pt x="2003" y="1865"/>
                        <a:pt x="2113" y="1818"/>
                      </a:cubicBezTo>
                      <a:cubicBezTo>
                        <a:pt x="2200" y="1781"/>
                        <a:pt x="2271" y="1769"/>
                        <a:pt x="2326" y="1769"/>
                      </a:cubicBezTo>
                      <a:cubicBezTo>
                        <a:pt x="2429" y="1769"/>
                        <a:pt x="2480" y="1811"/>
                        <a:pt x="2480" y="1811"/>
                      </a:cubicBezTo>
                      <a:cubicBezTo>
                        <a:pt x="2809" y="2039"/>
                        <a:pt x="3386" y="2111"/>
                        <a:pt x="3808" y="2111"/>
                      </a:cubicBezTo>
                      <a:cubicBezTo>
                        <a:pt x="4076" y="2111"/>
                        <a:pt x="4281" y="2082"/>
                        <a:pt x="4321" y="2046"/>
                      </a:cubicBezTo>
                      <a:cubicBezTo>
                        <a:pt x="4424" y="1953"/>
                        <a:pt x="4025" y="1476"/>
                        <a:pt x="3733" y="1220"/>
                      </a:cubicBezTo>
                      <a:cubicBezTo>
                        <a:pt x="3441" y="964"/>
                        <a:pt x="2341" y="716"/>
                        <a:pt x="1902" y="716"/>
                      </a:cubicBezTo>
                      <a:cubicBezTo>
                        <a:pt x="1901" y="716"/>
                        <a:pt x="1900" y="716"/>
                        <a:pt x="1899" y="716"/>
                      </a:cubicBezTo>
                      <a:cubicBezTo>
                        <a:pt x="1669" y="716"/>
                        <a:pt x="1500" y="739"/>
                        <a:pt x="1344" y="739"/>
                      </a:cubicBezTo>
                      <a:cubicBezTo>
                        <a:pt x="1204" y="739"/>
                        <a:pt x="1076" y="721"/>
                        <a:pt x="923" y="652"/>
                      </a:cubicBezTo>
                      <a:cubicBezTo>
                        <a:pt x="601" y="507"/>
                        <a:pt x="436" y="4"/>
                        <a:pt x="347" y="0"/>
                      </a:cubicBezTo>
                      <a:cubicBezTo>
                        <a:pt x="347" y="0"/>
                        <a:pt x="347" y="0"/>
                        <a:pt x="34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6" name="Google Shape;1676;p43"/>
                <p:cNvSpPr/>
                <p:nvPr/>
              </p:nvSpPr>
              <p:spPr>
                <a:xfrm rot="-3648610">
                  <a:off x="5318314" y="1484775"/>
                  <a:ext cx="38400" cy="111524"/>
                </a:xfrm>
                <a:custGeom>
                  <a:avLst/>
                  <a:gdLst/>
                  <a:ahLst/>
                  <a:cxnLst/>
                  <a:rect l="l" t="t" r="r" b="b"/>
                  <a:pathLst>
                    <a:path w="1536" h="4461" extrusionOk="0">
                      <a:moveTo>
                        <a:pt x="1307" y="1"/>
                      </a:moveTo>
                      <a:cubicBezTo>
                        <a:pt x="1199" y="1"/>
                        <a:pt x="746" y="329"/>
                        <a:pt x="746" y="329"/>
                      </a:cubicBezTo>
                      <a:cubicBezTo>
                        <a:pt x="745" y="329"/>
                        <a:pt x="745" y="329"/>
                        <a:pt x="745" y="329"/>
                      </a:cubicBezTo>
                      <a:cubicBezTo>
                        <a:pt x="642" y="329"/>
                        <a:pt x="418" y="44"/>
                        <a:pt x="295" y="44"/>
                      </a:cubicBezTo>
                      <a:cubicBezTo>
                        <a:pt x="288" y="44"/>
                        <a:pt x="281" y="45"/>
                        <a:pt x="275" y="47"/>
                      </a:cubicBezTo>
                      <a:cubicBezTo>
                        <a:pt x="156" y="83"/>
                        <a:pt x="454" y="302"/>
                        <a:pt x="665" y="665"/>
                      </a:cubicBezTo>
                      <a:cubicBezTo>
                        <a:pt x="876" y="1028"/>
                        <a:pt x="418" y="1938"/>
                        <a:pt x="348" y="1971"/>
                      </a:cubicBezTo>
                      <a:cubicBezTo>
                        <a:pt x="344" y="1973"/>
                        <a:pt x="338" y="1974"/>
                        <a:pt x="332" y="1974"/>
                      </a:cubicBezTo>
                      <a:cubicBezTo>
                        <a:pt x="249" y="1974"/>
                        <a:pt x="46" y="1769"/>
                        <a:pt x="23" y="1762"/>
                      </a:cubicBezTo>
                      <a:cubicBezTo>
                        <a:pt x="22" y="1762"/>
                        <a:pt x="22" y="1762"/>
                        <a:pt x="22" y="1762"/>
                      </a:cubicBezTo>
                      <a:lnTo>
                        <a:pt x="22" y="1762"/>
                      </a:lnTo>
                      <a:cubicBezTo>
                        <a:pt x="1" y="1762"/>
                        <a:pt x="79" y="2121"/>
                        <a:pt x="264" y="2313"/>
                      </a:cubicBezTo>
                      <a:cubicBezTo>
                        <a:pt x="451" y="2506"/>
                        <a:pt x="402" y="2651"/>
                        <a:pt x="402" y="2651"/>
                      </a:cubicBezTo>
                      <a:cubicBezTo>
                        <a:pt x="247" y="3286"/>
                        <a:pt x="717" y="4391"/>
                        <a:pt x="841" y="4455"/>
                      </a:cubicBezTo>
                      <a:cubicBezTo>
                        <a:pt x="848" y="4459"/>
                        <a:pt x="855" y="4460"/>
                        <a:pt x="863" y="4460"/>
                      </a:cubicBezTo>
                      <a:cubicBezTo>
                        <a:pt x="997" y="4460"/>
                        <a:pt x="1274" y="3955"/>
                        <a:pt x="1402" y="3611"/>
                      </a:cubicBezTo>
                      <a:cubicBezTo>
                        <a:pt x="1536" y="3245"/>
                        <a:pt x="1374" y="2125"/>
                        <a:pt x="1216" y="1717"/>
                      </a:cubicBezTo>
                      <a:cubicBezTo>
                        <a:pt x="1060" y="1310"/>
                        <a:pt x="907" y="1137"/>
                        <a:pt x="927" y="784"/>
                      </a:cubicBezTo>
                      <a:cubicBezTo>
                        <a:pt x="946" y="431"/>
                        <a:pt x="1357" y="98"/>
                        <a:pt x="1329" y="12"/>
                      </a:cubicBezTo>
                      <a:cubicBezTo>
                        <a:pt x="1326" y="4"/>
                        <a:pt x="1319" y="1"/>
                        <a:pt x="130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7" name="Google Shape;1677;p43"/>
                <p:cNvSpPr/>
                <p:nvPr/>
              </p:nvSpPr>
              <p:spPr>
                <a:xfrm>
                  <a:off x="5236400" y="779325"/>
                  <a:ext cx="40650" cy="111275"/>
                </a:xfrm>
                <a:custGeom>
                  <a:avLst/>
                  <a:gdLst/>
                  <a:ahLst/>
                  <a:cxnLst/>
                  <a:rect l="l" t="t" r="r" b="b"/>
                  <a:pathLst>
                    <a:path w="1626" h="4451" extrusionOk="0">
                      <a:moveTo>
                        <a:pt x="573" y="0"/>
                      </a:moveTo>
                      <a:cubicBezTo>
                        <a:pt x="571" y="0"/>
                        <a:pt x="568" y="1"/>
                        <a:pt x="566" y="1"/>
                      </a:cubicBezTo>
                      <a:cubicBezTo>
                        <a:pt x="443" y="16"/>
                        <a:pt x="700" y="281"/>
                        <a:pt x="848" y="675"/>
                      </a:cubicBezTo>
                      <a:cubicBezTo>
                        <a:pt x="996" y="1067"/>
                        <a:pt x="392" y="1888"/>
                        <a:pt x="319" y="1909"/>
                      </a:cubicBezTo>
                      <a:cubicBezTo>
                        <a:pt x="316" y="1910"/>
                        <a:pt x="313" y="1910"/>
                        <a:pt x="310" y="1910"/>
                      </a:cubicBezTo>
                      <a:cubicBezTo>
                        <a:pt x="231" y="1910"/>
                        <a:pt x="54" y="1661"/>
                        <a:pt x="33" y="1649"/>
                      </a:cubicBezTo>
                      <a:cubicBezTo>
                        <a:pt x="33" y="1649"/>
                        <a:pt x="32" y="1649"/>
                        <a:pt x="32" y="1649"/>
                      </a:cubicBezTo>
                      <a:lnTo>
                        <a:pt x="32" y="1649"/>
                      </a:lnTo>
                      <a:cubicBezTo>
                        <a:pt x="10" y="1649"/>
                        <a:pt x="29" y="2014"/>
                        <a:pt x="179" y="2232"/>
                      </a:cubicBezTo>
                      <a:cubicBezTo>
                        <a:pt x="331" y="2454"/>
                        <a:pt x="258" y="2590"/>
                        <a:pt x="258" y="2590"/>
                      </a:cubicBezTo>
                      <a:cubicBezTo>
                        <a:pt x="1" y="3190"/>
                        <a:pt x="281" y="4357"/>
                        <a:pt x="392" y="4441"/>
                      </a:cubicBezTo>
                      <a:cubicBezTo>
                        <a:pt x="401" y="4448"/>
                        <a:pt x="411" y="4451"/>
                        <a:pt x="422" y="4451"/>
                      </a:cubicBezTo>
                      <a:cubicBezTo>
                        <a:pt x="562" y="4451"/>
                        <a:pt x="907" y="4013"/>
                        <a:pt x="1086" y="3701"/>
                      </a:cubicBezTo>
                      <a:cubicBezTo>
                        <a:pt x="1279" y="3364"/>
                        <a:pt x="1304" y="2232"/>
                        <a:pt x="1217" y="1804"/>
                      </a:cubicBezTo>
                      <a:cubicBezTo>
                        <a:pt x="1130" y="1377"/>
                        <a:pt x="1008" y="1180"/>
                        <a:pt x="1087" y="836"/>
                      </a:cubicBezTo>
                      <a:cubicBezTo>
                        <a:pt x="1165" y="490"/>
                        <a:pt x="1625" y="230"/>
                        <a:pt x="1611" y="141"/>
                      </a:cubicBezTo>
                      <a:cubicBezTo>
                        <a:pt x="1609" y="130"/>
                        <a:pt x="1597" y="125"/>
                        <a:pt x="1579" y="125"/>
                      </a:cubicBezTo>
                      <a:cubicBezTo>
                        <a:pt x="1451" y="125"/>
                        <a:pt x="984" y="356"/>
                        <a:pt x="984" y="356"/>
                      </a:cubicBezTo>
                      <a:cubicBezTo>
                        <a:pt x="879" y="342"/>
                        <a:pt x="697" y="0"/>
                        <a:pt x="5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8" name="Google Shape;1678;p43"/>
                <p:cNvSpPr/>
                <p:nvPr/>
              </p:nvSpPr>
              <p:spPr>
                <a:xfrm>
                  <a:off x="4859950" y="859700"/>
                  <a:ext cx="185550" cy="106825"/>
                </a:xfrm>
                <a:custGeom>
                  <a:avLst/>
                  <a:gdLst/>
                  <a:ahLst/>
                  <a:cxnLst/>
                  <a:rect l="l" t="t" r="r" b="b"/>
                  <a:pathLst>
                    <a:path w="7422" h="4273" extrusionOk="0">
                      <a:moveTo>
                        <a:pt x="1368" y="0"/>
                      </a:moveTo>
                      <a:cubicBezTo>
                        <a:pt x="1356" y="0"/>
                        <a:pt x="1347" y="13"/>
                        <a:pt x="1342" y="43"/>
                      </a:cubicBezTo>
                      <a:cubicBezTo>
                        <a:pt x="1292" y="360"/>
                        <a:pt x="1607" y="1264"/>
                        <a:pt x="1464" y="1480"/>
                      </a:cubicBezTo>
                      <a:cubicBezTo>
                        <a:pt x="1321" y="1697"/>
                        <a:pt x="0" y="2528"/>
                        <a:pt x="159" y="2570"/>
                      </a:cubicBezTo>
                      <a:cubicBezTo>
                        <a:pt x="164" y="2571"/>
                        <a:pt x="171" y="2572"/>
                        <a:pt x="179" y="2572"/>
                      </a:cubicBezTo>
                      <a:cubicBezTo>
                        <a:pt x="399" y="2572"/>
                        <a:pt x="1619" y="2089"/>
                        <a:pt x="2071" y="2089"/>
                      </a:cubicBezTo>
                      <a:cubicBezTo>
                        <a:pt x="2113" y="2089"/>
                        <a:pt x="2148" y="2093"/>
                        <a:pt x="2176" y="2102"/>
                      </a:cubicBezTo>
                      <a:cubicBezTo>
                        <a:pt x="2506" y="2215"/>
                        <a:pt x="3590" y="3437"/>
                        <a:pt x="3590" y="3437"/>
                      </a:cubicBezTo>
                      <a:cubicBezTo>
                        <a:pt x="3590" y="3437"/>
                        <a:pt x="2832" y="3767"/>
                        <a:pt x="2977" y="3817"/>
                      </a:cubicBezTo>
                      <a:cubicBezTo>
                        <a:pt x="3026" y="3834"/>
                        <a:pt x="3181" y="3837"/>
                        <a:pt x="3369" y="3837"/>
                      </a:cubicBezTo>
                      <a:cubicBezTo>
                        <a:pt x="3467" y="3837"/>
                        <a:pt x="3575" y="3836"/>
                        <a:pt x="3681" y="3836"/>
                      </a:cubicBezTo>
                      <a:cubicBezTo>
                        <a:pt x="3964" y="3836"/>
                        <a:pt x="4234" y="3842"/>
                        <a:pt x="4292" y="3884"/>
                      </a:cubicBezTo>
                      <a:cubicBezTo>
                        <a:pt x="4404" y="3965"/>
                        <a:pt x="5301" y="4272"/>
                        <a:pt x="6052" y="4272"/>
                      </a:cubicBezTo>
                      <a:cubicBezTo>
                        <a:pt x="6103" y="4272"/>
                        <a:pt x="6153" y="4271"/>
                        <a:pt x="6203" y="4268"/>
                      </a:cubicBezTo>
                      <a:cubicBezTo>
                        <a:pt x="6980" y="4221"/>
                        <a:pt x="7411" y="4216"/>
                        <a:pt x="7395" y="4051"/>
                      </a:cubicBezTo>
                      <a:lnTo>
                        <a:pt x="7396" y="4051"/>
                      </a:lnTo>
                      <a:cubicBezTo>
                        <a:pt x="7396" y="4051"/>
                        <a:pt x="7421" y="2756"/>
                        <a:pt x="5657" y="2040"/>
                      </a:cubicBezTo>
                      <a:cubicBezTo>
                        <a:pt x="5657" y="2040"/>
                        <a:pt x="5155" y="1754"/>
                        <a:pt x="4979" y="1590"/>
                      </a:cubicBezTo>
                      <a:cubicBezTo>
                        <a:pt x="4835" y="1456"/>
                        <a:pt x="4587" y="1113"/>
                        <a:pt x="4480" y="1113"/>
                      </a:cubicBezTo>
                      <a:cubicBezTo>
                        <a:pt x="4458" y="1113"/>
                        <a:pt x="4441" y="1128"/>
                        <a:pt x="4433" y="1163"/>
                      </a:cubicBezTo>
                      <a:cubicBezTo>
                        <a:pt x="4387" y="1366"/>
                        <a:pt x="4462" y="1623"/>
                        <a:pt x="4316" y="1677"/>
                      </a:cubicBezTo>
                      <a:cubicBezTo>
                        <a:pt x="4234" y="1708"/>
                        <a:pt x="3763" y="1754"/>
                        <a:pt x="3299" y="1754"/>
                      </a:cubicBezTo>
                      <a:cubicBezTo>
                        <a:pt x="2943" y="1754"/>
                        <a:pt x="2591" y="1727"/>
                        <a:pt x="2423" y="1645"/>
                      </a:cubicBezTo>
                      <a:cubicBezTo>
                        <a:pt x="2038" y="1456"/>
                        <a:pt x="1973" y="1376"/>
                        <a:pt x="1952" y="1334"/>
                      </a:cubicBezTo>
                      <a:cubicBezTo>
                        <a:pt x="1934" y="1297"/>
                        <a:pt x="1487" y="0"/>
                        <a:pt x="13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9" name="Google Shape;1679;p43"/>
                <p:cNvSpPr/>
                <p:nvPr/>
              </p:nvSpPr>
              <p:spPr>
                <a:xfrm rot="-2700000">
                  <a:off x="5513460" y="1338187"/>
                  <a:ext cx="133349" cy="176698"/>
                </a:xfrm>
                <a:custGeom>
                  <a:avLst/>
                  <a:gdLst/>
                  <a:ahLst/>
                  <a:cxnLst/>
                  <a:rect l="l" t="t" r="r" b="b"/>
                  <a:pathLst>
                    <a:path w="5334" h="7068" extrusionOk="0">
                      <a:moveTo>
                        <a:pt x="2619" y="0"/>
                      </a:moveTo>
                      <a:cubicBezTo>
                        <a:pt x="2610" y="0"/>
                        <a:pt x="2598" y="6"/>
                        <a:pt x="2582" y="19"/>
                      </a:cubicBezTo>
                      <a:cubicBezTo>
                        <a:pt x="2333" y="223"/>
                        <a:pt x="1970" y="1109"/>
                        <a:pt x="1720" y="1176"/>
                      </a:cubicBezTo>
                      <a:cubicBezTo>
                        <a:pt x="1689" y="1184"/>
                        <a:pt x="1640" y="1188"/>
                        <a:pt x="1576" y="1188"/>
                      </a:cubicBezTo>
                      <a:cubicBezTo>
                        <a:pt x="1232" y="1188"/>
                        <a:pt x="484" y="1086"/>
                        <a:pt x="165" y="1086"/>
                      </a:cubicBezTo>
                      <a:cubicBezTo>
                        <a:pt x="59" y="1086"/>
                        <a:pt x="0" y="1097"/>
                        <a:pt x="20" y="1127"/>
                      </a:cubicBezTo>
                      <a:cubicBezTo>
                        <a:pt x="110" y="1264"/>
                        <a:pt x="1667" y="1810"/>
                        <a:pt x="1840" y="2113"/>
                      </a:cubicBezTo>
                      <a:cubicBezTo>
                        <a:pt x="2012" y="2418"/>
                        <a:pt x="2014" y="4051"/>
                        <a:pt x="2014" y="4051"/>
                      </a:cubicBezTo>
                      <a:cubicBezTo>
                        <a:pt x="2014" y="4051"/>
                        <a:pt x="1518" y="3890"/>
                        <a:pt x="1351" y="3890"/>
                      </a:cubicBezTo>
                      <a:cubicBezTo>
                        <a:pt x="1308" y="3890"/>
                        <a:pt x="1287" y="3901"/>
                        <a:pt x="1303" y="3928"/>
                      </a:cubicBezTo>
                      <a:cubicBezTo>
                        <a:pt x="1378" y="4061"/>
                        <a:pt x="2210" y="4706"/>
                        <a:pt x="2244" y="4851"/>
                      </a:cubicBezTo>
                      <a:cubicBezTo>
                        <a:pt x="2276" y="4996"/>
                        <a:pt x="2806" y="5925"/>
                        <a:pt x="3419" y="6405"/>
                      </a:cubicBezTo>
                      <a:cubicBezTo>
                        <a:pt x="3929" y="6805"/>
                        <a:pt x="4240" y="7067"/>
                        <a:pt x="4386" y="7067"/>
                      </a:cubicBezTo>
                      <a:cubicBezTo>
                        <a:pt x="4416" y="7067"/>
                        <a:pt x="4439" y="7057"/>
                        <a:pt x="4455" y="7034"/>
                      </a:cubicBezTo>
                      <a:cubicBezTo>
                        <a:pt x="4455" y="7034"/>
                        <a:pt x="5333" y="6081"/>
                        <a:pt x="4486" y="4375"/>
                      </a:cubicBezTo>
                      <a:cubicBezTo>
                        <a:pt x="4486" y="4375"/>
                        <a:pt x="4301" y="3828"/>
                        <a:pt x="4278" y="3590"/>
                      </a:cubicBezTo>
                      <a:cubicBezTo>
                        <a:pt x="4257" y="3374"/>
                        <a:pt x="4310" y="2890"/>
                        <a:pt x="4194" y="2890"/>
                      </a:cubicBezTo>
                      <a:cubicBezTo>
                        <a:pt x="4182" y="2890"/>
                        <a:pt x="4168" y="2895"/>
                        <a:pt x="4152" y="2907"/>
                      </a:cubicBezTo>
                      <a:cubicBezTo>
                        <a:pt x="4001" y="3016"/>
                        <a:pt x="3892" y="3222"/>
                        <a:pt x="3767" y="3222"/>
                      </a:cubicBezTo>
                      <a:cubicBezTo>
                        <a:pt x="3753" y="3222"/>
                        <a:pt x="3738" y="3220"/>
                        <a:pt x="3724" y="3214"/>
                      </a:cubicBezTo>
                      <a:cubicBezTo>
                        <a:pt x="3579" y="3158"/>
                        <a:pt x="2493" y="2332"/>
                        <a:pt x="2329" y="1935"/>
                      </a:cubicBezTo>
                      <a:cubicBezTo>
                        <a:pt x="2166" y="1539"/>
                        <a:pt x="2170" y="1436"/>
                        <a:pt x="2182" y="1391"/>
                      </a:cubicBezTo>
                      <a:cubicBezTo>
                        <a:pt x="2194" y="1349"/>
                        <a:pt x="2753" y="0"/>
                        <a:pt x="261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0" name="Google Shape;1680;p43"/>
                <p:cNvSpPr/>
                <p:nvPr/>
              </p:nvSpPr>
              <p:spPr>
                <a:xfrm>
                  <a:off x="5026825" y="638775"/>
                  <a:ext cx="65650" cy="136400"/>
                </a:xfrm>
                <a:custGeom>
                  <a:avLst/>
                  <a:gdLst/>
                  <a:ahLst/>
                  <a:cxnLst/>
                  <a:rect l="l" t="t" r="r" b="b"/>
                  <a:pathLst>
                    <a:path w="2626" h="5456" extrusionOk="0">
                      <a:moveTo>
                        <a:pt x="2118" y="1"/>
                      </a:moveTo>
                      <a:cubicBezTo>
                        <a:pt x="2112" y="1"/>
                        <a:pt x="2104" y="2"/>
                        <a:pt x="2095" y="6"/>
                      </a:cubicBezTo>
                      <a:cubicBezTo>
                        <a:pt x="1870" y="88"/>
                        <a:pt x="1403" y="614"/>
                        <a:pt x="1204" y="614"/>
                      </a:cubicBezTo>
                      <a:cubicBezTo>
                        <a:pt x="1202" y="614"/>
                        <a:pt x="1199" y="614"/>
                        <a:pt x="1197" y="614"/>
                      </a:cubicBezTo>
                      <a:cubicBezTo>
                        <a:pt x="1021" y="602"/>
                        <a:pt x="163" y="143"/>
                        <a:pt x="22" y="143"/>
                      </a:cubicBezTo>
                      <a:cubicBezTo>
                        <a:pt x="7" y="143"/>
                        <a:pt x="0" y="148"/>
                        <a:pt x="3" y="160"/>
                      </a:cubicBezTo>
                      <a:cubicBezTo>
                        <a:pt x="33" y="278"/>
                        <a:pt x="1002" y="1050"/>
                        <a:pt x="1050" y="1309"/>
                      </a:cubicBezTo>
                      <a:cubicBezTo>
                        <a:pt x="1098" y="1566"/>
                        <a:pt x="695" y="2727"/>
                        <a:pt x="695" y="2727"/>
                      </a:cubicBezTo>
                      <a:cubicBezTo>
                        <a:pt x="695" y="2727"/>
                        <a:pt x="322" y="2443"/>
                        <a:pt x="237" y="2443"/>
                      </a:cubicBezTo>
                      <a:cubicBezTo>
                        <a:pt x="224" y="2443"/>
                        <a:pt x="218" y="2449"/>
                        <a:pt x="221" y="2464"/>
                      </a:cubicBezTo>
                      <a:cubicBezTo>
                        <a:pt x="242" y="2577"/>
                        <a:pt x="673" y="3239"/>
                        <a:pt x="661" y="3349"/>
                      </a:cubicBezTo>
                      <a:cubicBezTo>
                        <a:pt x="648" y="3461"/>
                        <a:pt x="794" y="4251"/>
                        <a:pt x="1110" y="4744"/>
                      </a:cubicBezTo>
                      <a:cubicBezTo>
                        <a:pt x="1394" y="5184"/>
                        <a:pt x="1553" y="5456"/>
                        <a:pt x="1657" y="5456"/>
                      </a:cubicBezTo>
                      <a:cubicBezTo>
                        <a:pt x="1669" y="5456"/>
                        <a:pt x="1680" y="5452"/>
                        <a:pt x="1691" y="5445"/>
                      </a:cubicBezTo>
                      <a:lnTo>
                        <a:pt x="1691" y="5446"/>
                      </a:lnTo>
                      <a:cubicBezTo>
                        <a:pt x="1691" y="5446"/>
                        <a:pt x="2549" y="4986"/>
                        <a:pt x="2370" y="3567"/>
                      </a:cubicBezTo>
                      <a:cubicBezTo>
                        <a:pt x="2370" y="3567"/>
                        <a:pt x="2372" y="3133"/>
                        <a:pt x="2415" y="2958"/>
                      </a:cubicBezTo>
                      <a:cubicBezTo>
                        <a:pt x="2455" y="2793"/>
                        <a:pt x="2626" y="2439"/>
                        <a:pt x="2516" y="2439"/>
                      </a:cubicBezTo>
                      <a:cubicBezTo>
                        <a:pt x="2510" y="2439"/>
                        <a:pt x="2503" y="2441"/>
                        <a:pt x="2495" y="2443"/>
                      </a:cubicBezTo>
                      <a:cubicBezTo>
                        <a:pt x="2375" y="2479"/>
                        <a:pt x="2262" y="2576"/>
                        <a:pt x="2176" y="2576"/>
                      </a:cubicBezTo>
                      <a:cubicBezTo>
                        <a:pt x="2154" y="2576"/>
                        <a:pt x="2134" y="2570"/>
                        <a:pt x="2116" y="2554"/>
                      </a:cubicBezTo>
                      <a:cubicBezTo>
                        <a:pt x="2027" y="2480"/>
                        <a:pt x="1459" y="1625"/>
                        <a:pt x="1441" y="1303"/>
                      </a:cubicBezTo>
                      <a:cubicBezTo>
                        <a:pt x="1423" y="981"/>
                        <a:pt x="1452" y="909"/>
                        <a:pt x="1472" y="880"/>
                      </a:cubicBezTo>
                      <a:cubicBezTo>
                        <a:pt x="1491" y="853"/>
                        <a:pt x="2251" y="1"/>
                        <a:pt x="211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1" name="Google Shape;1681;p43"/>
                <p:cNvSpPr/>
                <p:nvPr/>
              </p:nvSpPr>
              <p:spPr>
                <a:xfrm>
                  <a:off x="5200875" y="459400"/>
                  <a:ext cx="71675" cy="139075"/>
                </a:xfrm>
                <a:custGeom>
                  <a:avLst/>
                  <a:gdLst/>
                  <a:ahLst/>
                  <a:cxnLst/>
                  <a:rect l="l" t="t" r="r" b="b"/>
                  <a:pathLst>
                    <a:path w="2867" h="5563" extrusionOk="0">
                      <a:moveTo>
                        <a:pt x="619" y="1"/>
                      </a:moveTo>
                      <a:cubicBezTo>
                        <a:pt x="612" y="1"/>
                        <a:pt x="608" y="5"/>
                        <a:pt x="607" y="13"/>
                      </a:cubicBezTo>
                      <a:cubicBezTo>
                        <a:pt x="596" y="136"/>
                        <a:pt x="1255" y="1185"/>
                        <a:pt x="1215" y="1444"/>
                      </a:cubicBezTo>
                      <a:cubicBezTo>
                        <a:pt x="1174" y="1704"/>
                        <a:pt x="411" y="2665"/>
                        <a:pt x="411" y="2665"/>
                      </a:cubicBezTo>
                      <a:cubicBezTo>
                        <a:pt x="411" y="2665"/>
                        <a:pt x="133" y="2244"/>
                        <a:pt x="65" y="2244"/>
                      </a:cubicBezTo>
                      <a:cubicBezTo>
                        <a:pt x="58" y="2244"/>
                        <a:pt x="53" y="2249"/>
                        <a:pt x="51" y="2260"/>
                      </a:cubicBezTo>
                      <a:cubicBezTo>
                        <a:pt x="32" y="2374"/>
                        <a:pt x="221" y="3142"/>
                        <a:pt x="172" y="3242"/>
                      </a:cubicBezTo>
                      <a:cubicBezTo>
                        <a:pt x="123" y="3342"/>
                        <a:pt x="0" y="4137"/>
                        <a:pt x="135" y="4706"/>
                      </a:cubicBezTo>
                      <a:cubicBezTo>
                        <a:pt x="265" y="5248"/>
                        <a:pt x="325" y="5563"/>
                        <a:pt x="434" y="5563"/>
                      </a:cubicBezTo>
                      <a:cubicBezTo>
                        <a:pt x="440" y="5563"/>
                        <a:pt x="445" y="5562"/>
                        <a:pt x="451" y="5560"/>
                      </a:cubicBezTo>
                      <a:cubicBezTo>
                        <a:pt x="451" y="5560"/>
                        <a:pt x="1413" y="5410"/>
                        <a:pt x="1713" y="4012"/>
                      </a:cubicBezTo>
                      <a:cubicBezTo>
                        <a:pt x="1713" y="4012"/>
                        <a:pt x="1859" y="3604"/>
                        <a:pt x="1958" y="3453"/>
                      </a:cubicBezTo>
                      <a:cubicBezTo>
                        <a:pt x="2056" y="3302"/>
                        <a:pt x="2359" y="3001"/>
                        <a:pt x="2203" y="2993"/>
                      </a:cubicBezTo>
                      <a:cubicBezTo>
                        <a:pt x="2196" y="2993"/>
                        <a:pt x="2188" y="2993"/>
                        <a:pt x="2181" y="2993"/>
                      </a:cubicBezTo>
                      <a:cubicBezTo>
                        <a:pt x="2088" y="2993"/>
                        <a:pt x="1990" y="3021"/>
                        <a:pt x="1914" y="3021"/>
                      </a:cubicBezTo>
                      <a:cubicBezTo>
                        <a:pt x="1867" y="3021"/>
                        <a:pt x="1830" y="3010"/>
                        <a:pt x="1808" y="2973"/>
                      </a:cubicBezTo>
                      <a:cubicBezTo>
                        <a:pt x="1749" y="2872"/>
                        <a:pt x="1496" y="1879"/>
                        <a:pt x="1585" y="1568"/>
                      </a:cubicBezTo>
                      <a:cubicBezTo>
                        <a:pt x="1676" y="1258"/>
                        <a:pt x="1726" y="1200"/>
                        <a:pt x="1754" y="1179"/>
                      </a:cubicBezTo>
                      <a:cubicBezTo>
                        <a:pt x="1782" y="1159"/>
                        <a:pt x="2866" y="560"/>
                        <a:pt x="2634" y="560"/>
                      </a:cubicBezTo>
                      <a:cubicBezTo>
                        <a:pt x="2633" y="560"/>
                        <a:pt x="2632" y="560"/>
                        <a:pt x="2632" y="560"/>
                      </a:cubicBezTo>
                      <a:cubicBezTo>
                        <a:pt x="2413" y="563"/>
                        <a:pt x="1884" y="849"/>
                        <a:pt x="1649" y="849"/>
                      </a:cubicBezTo>
                      <a:cubicBezTo>
                        <a:pt x="1623" y="849"/>
                        <a:pt x="1601" y="845"/>
                        <a:pt x="1583" y="837"/>
                      </a:cubicBezTo>
                      <a:cubicBezTo>
                        <a:pt x="1416" y="764"/>
                        <a:pt x="719" y="1"/>
                        <a:pt x="61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2" name="Google Shape;1682;p43"/>
                <p:cNvSpPr/>
                <p:nvPr/>
              </p:nvSpPr>
              <p:spPr>
                <a:xfrm>
                  <a:off x="4968975" y="492350"/>
                  <a:ext cx="54225" cy="112625"/>
                </a:xfrm>
                <a:custGeom>
                  <a:avLst/>
                  <a:gdLst/>
                  <a:ahLst/>
                  <a:cxnLst/>
                  <a:rect l="l" t="t" r="r" b="b"/>
                  <a:pathLst>
                    <a:path w="2169" h="4505" extrusionOk="0">
                      <a:moveTo>
                        <a:pt x="1749" y="0"/>
                      </a:moveTo>
                      <a:cubicBezTo>
                        <a:pt x="1745" y="0"/>
                        <a:pt x="1738" y="2"/>
                        <a:pt x="1730" y="5"/>
                      </a:cubicBezTo>
                      <a:cubicBezTo>
                        <a:pt x="1544" y="73"/>
                        <a:pt x="1159" y="508"/>
                        <a:pt x="995" y="508"/>
                      </a:cubicBezTo>
                      <a:cubicBezTo>
                        <a:pt x="993" y="508"/>
                        <a:pt x="990" y="508"/>
                        <a:pt x="988" y="507"/>
                      </a:cubicBezTo>
                      <a:cubicBezTo>
                        <a:pt x="844" y="497"/>
                        <a:pt x="136" y="118"/>
                        <a:pt x="19" y="118"/>
                      </a:cubicBezTo>
                      <a:cubicBezTo>
                        <a:pt x="6" y="118"/>
                        <a:pt x="0" y="123"/>
                        <a:pt x="3" y="132"/>
                      </a:cubicBezTo>
                      <a:cubicBezTo>
                        <a:pt x="29" y="231"/>
                        <a:pt x="829" y="868"/>
                        <a:pt x="867" y="1081"/>
                      </a:cubicBezTo>
                      <a:cubicBezTo>
                        <a:pt x="907" y="1294"/>
                        <a:pt x="575" y="2251"/>
                        <a:pt x="575" y="2251"/>
                      </a:cubicBezTo>
                      <a:cubicBezTo>
                        <a:pt x="575" y="2251"/>
                        <a:pt x="266" y="2017"/>
                        <a:pt x="197" y="2017"/>
                      </a:cubicBezTo>
                      <a:cubicBezTo>
                        <a:pt x="186" y="2017"/>
                        <a:pt x="181" y="2022"/>
                        <a:pt x="184" y="2034"/>
                      </a:cubicBezTo>
                      <a:cubicBezTo>
                        <a:pt x="201" y="2127"/>
                        <a:pt x="556" y="2674"/>
                        <a:pt x="546" y="2766"/>
                      </a:cubicBezTo>
                      <a:cubicBezTo>
                        <a:pt x="535" y="2858"/>
                        <a:pt x="657" y="3510"/>
                        <a:pt x="918" y="3916"/>
                      </a:cubicBezTo>
                      <a:cubicBezTo>
                        <a:pt x="1152" y="4281"/>
                        <a:pt x="1283" y="4505"/>
                        <a:pt x="1369" y="4505"/>
                      </a:cubicBezTo>
                      <a:cubicBezTo>
                        <a:pt x="1379" y="4505"/>
                        <a:pt x="1388" y="4502"/>
                        <a:pt x="1397" y="4496"/>
                      </a:cubicBezTo>
                      <a:cubicBezTo>
                        <a:pt x="1397" y="4496"/>
                        <a:pt x="2105" y="4117"/>
                        <a:pt x="1957" y="2946"/>
                      </a:cubicBezTo>
                      <a:cubicBezTo>
                        <a:pt x="1957" y="2946"/>
                        <a:pt x="1959" y="2587"/>
                        <a:pt x="1995" y="2443"/>
                      </a:cubicBezTo>
                      <a:cubicBezTo>
                        <a:pt x="2028" y="2306"/>
                        <a:pt x="2169" y="2014"/>
                        <a:pt x="2078" y="2014"/>
                      </a:cubicBezTo>
                      <a:cubicBezTo>
                        <a:pt x="2073" y="2014"/>
                        <a:pt x="2067" y="2015"/>
                        <a:pt x="2061" y="2017"/>
                      </a:cubicBezTo>
                      <a:cubicBezTo>
                        <a:pt x="1962" y="2047"/>
                        <a:pt x="1868" y="2128"/>
                        <a:pt x="1797" y="2128"/>
                      </a:cubicBezTo>
                      <a:cubicBezTo>
                        <a:pt x="1779" y="2128"/>
                        <a:pt x="1762" y="2122"/>
                        <a:pt x="1748" y="2110"/>
                      </a:cubicBezTo>
                      <a:cubicBezTo>
                        <a:pt x="1673" y="2048"/>
                        <a:pt x="1205" y="1342"/>
                        <a:pt x="1190" y="1076"/>
                      </a:cubicBezTo>
                      <a:cubicBezTo>
                        <a:pt x="1175" y="811"/>
                        <a:pt x="1199" y="751"/>
                        <a:pt x="1215" y="728"/>
                      </a:cubicBezTo>
                      <a:cubicBezTo>
                        <a:pt x="1231" y="704"/>
                        <a:pt x="1860" y="0"/>
                        <a:pt x="174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3" name="Google Shape;1683;p43"/>
                <p:cNvSpPr/>
                <p:nvPr/>
              </p:nvSpPr>
              <p:spPr>
                <a:xfrm rot="-3267979">
                  <a:off x="5046350" y="1113636"/>
                  <a:ext cx="55327" cy="114929"/>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4" name="Google Shape;1684;p43"/>
                <p:cNvSpPr/>
                <p:nvPr/>
              </p:nvSpPr>
              <p:spPr>
                <a:xfrm>
                  <a:off x="4781300" y="573750"/>
                  <a:ext cx="234600" cy="194800"/>
                </a:xfrm>
                <a:custGeom>
                  <a:avLst/>
                  <a:gdLst/>
                  <a:ahLst/>
                  <a:cxnLst/>
                  <a:rect l="l" t="t" r="r" b="b"/>
                  <a:pathLst>
                    <a:path w="9384" h="7792" extrusionOk="0">
                      <a:moveTo>
                        <a:pt x="2057" y="0"/>
                      </a:moveTo>
                      <a:cubicBezTo>
                        <a:pt x="2047" y="0"/>
                        <a:pt x="2036" y="5"/>
                        <a:pt x="2025" y="15"/>
                      </a:cubicBezTo>
                      <a:cubicBezTo>
                        <a:pt x="1799" y="228"/>
                        <a:pt x="1819" y="1506"/>
                        <a:pt x="1680" y="1506"/>
                      </a:cubicBezTo>
                      <a:cubicBezTo>
                        <a:pt x="1679" y="1506"/>
                        <a:pt x="1677" y="1505"/>
                        <a:pt x="1675" y="1505"/>
                      </a:cubicBezTo>
                      <a:cubicBezTo>
                        <a:pt x="1574" y="1483"/>
                        <a:pt x="747" y="1313"/>
                        <a:pt x="310" y="1313"/>
                      </a:cubicBezTo>
                      <a:cubicBezTo>
                        <a:pt x="118" y="1313"/>
                        <a:pt x="1" y="1346"/>
                        <a:pt x="54" y="1438"/>
                      </a:cubicBezTo>
                      <a:cubicBezTo>
                        <a:pt x="228" y="1739"/>
                        <a:pt x="1751" y="1894"/>
                        <a:pt x="2111" y="2207"/>
                      </a:cubicBezTo>
                      <a:cubicBezTo>
                        <a:pt x="2471" y="2519"/>
                        <a:pt x="3541" y="4769"/>
                        <a:pt x="3613" y="4863"/>
                      </a:cubicBezTo>
                      <a:lnTo>
                        <a:pt x="3541" y="4769"/>
                      </a:lnTo>
                      <a:cubicBezTo>
                        <a:pt x="3541" y="4769"/>
                        <a:pt x="3095" y="4705"/>
                        <a:pt x="2921" y="4559"/>
                      </a:cubicBezTo>
                      <a:cubicBezTo>
                        <a:pt x="2903" y="4544"/>
                        <a:pt x="2890" y="4537"/>
                        <a:pt x="2883" y="4537"/>
                      </a:cubicBezTo>
                      <a:lnTo>
                        <a:pt x="2883" y="4537"/>
                      </a:lnTo>
                      <a:cubicBezTo>
                        <a:pt x="2817" y="4537"/>
                        <a:pt x="3149" y="5073"/>
                        <a:pt x="3739" y="5304"/>
                      </a:cubicBezTo>
                      <a:cubicBezTo>
                        <a:pt x="4396" y="5562"/>
                        <a:pt x="4633" y="5729"/>
                        <a:pt x="4819" y="5844"/>
                      </a:cubicBezTo>
                      <a:cubicBezTo>
                        <a:pt x="4981" y="5944"/>
                        <a:pt x="6877" y="7792"/>
                        <a:pt x="8197" y="7792"/>
                      </a:cubicBezTo>
                      <a:cubicBezTo>
                        <a:pt x="8391" y="7792"/>
                        <a:pt x="8573" y="7752"/>
                        <a:pt x="8734" y="7661"/>
                      </a:cubicBezTo>
                      <a:cubicBezTo>
                        <a:pt x="8734" y="7661"/>
                        <a:pt x="9383" y="6514"/>
                        <a:pt x="7362" y="4926"/>
                      </a:cubicBezTo>
                      <a:cubicBezTo>
                        <a:pt x="7362" y="4926"/>
                        <a:pt x="6517" y="4363"/>
                        <a:pt x="6399" y="4098"/>
                      </a:cubicBezTo>
                      <a:cubicBezTo>
                        <a:pt x="6291" y="3854"/>
                        <a:pt x="5464" y="2839"/>
                        <a:pt x="5331" y="2839"/>
                      </a:cubicBezTo>
                      <a:cubicBezTo>
                        <a:pt x="5320" y="2839"/>
                        <a:pt x="5313" y="2847"/>
                        <a:pt x="5313" y="2863"/>
                      </a:cubicBezTo>
                      <a:cubicBezTo>
                        <a:pt x="5312" y="3070"/>
                        <a:pt x="5304" y="3552"/>
                        <a:pt x="5304" y="3552"/>
                      </a:cubicBezTo>
                      <a:cubicBezTo>
                        <a:pt x="5304" y="3552"/>
                        <a:pt x="2750" y="2771"/>
                        <a:pt x="2366" y="1964"/>
                      </a:cubicBezTo>
                      <a:cubicBezTo>
                        <a:pt x="2366" y="1964"/>
                        <a:pt x="2265" y="0"/>
                        <a:pt x="205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5" name="Google Shape;1685;p43"/>
                <p:cNvSpPr/>
                <p:nvPr/>
              </p:nvSpPr>
              <p:spPr>
                <a:xfrm>
                  <a:off x="4777650" y="1059350"/>
                  <a:ext cx="209975" cy="66450"/>
                </a:xfrm>
                <a:custGeom>
                  <a:avLst/>
                  <a:gdLst/>
                  <a:ahLst/>
                  <a:cxnLst/>
                  <a:rect l="l" t="t" r="r" b="b"/>
                  <a:pathLst>
                    <a:path w="8399" h="2658" extrusionOk="0">
                      <a:moveTo>
                        <a:pt x="902" y="0"/>
                      </a:moveTo>
                      <a:cubicBezTo>
                        <a:pt x="886" y="0"/>
                        <a:pt x="875" y="9"/>
                        <a:pt x="871" y="29"/>
                      </a:cubicBezTo>
                      <a:cubicBezTo>
                        <a:pt x="819" y="263"/>
                        <a:pt x="1398" y="1076"/>
                        <a:pt x="1292" y="1120"/>
                      </a:cubicBezTo>
                      <a:cubicBezTo>
                        <a:pt x="1187" y="1162"/>
                        <a:pt x="1" y="1661"/>
                        <a:pt x="241" y="1776"/>
                      </a:cubicBezTo>
                      <a:cubicBezTo>
                        <a:pt x="263" y="1787"/>
                        <a:pt x="293" y="1792"/>
                        <a:pt x="328" y="1792"/>
                      </a:cubicBezTo>
                      <a:cubicBezTo>
                        <a:pt x="654" y="1792"/>
                        <a:pt x="1472" y="1371"/>
                        <a:pt x="1828" y="1371"/>
                      </a:cubicBezTo>
                      <a:cubicBezTo>
                        <a:pt x="1843" y="1371"/>
                        <a:pt x="1857" y="1372"/>
                        <a:pt x="1871" y="1373"/>
                      </a:cubicBezTo>
                      <a:cubicBezTo>
                        <a:pt x="2224" y="1415"/>
                        <a:pt x="3802" y="2329"/>
                        <a:pt x="3954" y="2398"/>
                      </a:cubicBezTo>
                      <a:lnTo>
                        <a:pt x="3954" y="2398"/>
                      </a:lnTo>
                      <a:cubicBezTo>
                        <a:pt x="3921" y="2387"/>
                        <a:pt x="3877" y="2373"/>
                        <a:pt x="3877" y="2373"/>
                      </a:cubicBezTo>
                      <a:cubicBezTo>
                        <a:pt x="3877" y="2373"/>
                        <a:pt x="3599" y="2509"/>
                        <a:pt x="3422" y="2509"/>
                      </a:cubicBezTo>
                      <a:cubicBezTo>
                        <a:pt x="3413" y="2509"/>
                        <a:pt x="3404" y="2509"/>
                        <a:pt x="3395" y="2508"/>
                      </a:cubicBezTo>
                      <a:cubicBezTo>
                        <a:pt x="3389" y="2507"/>
                        <a:pt x="3384" y="2507"/>
                        <a:pt x="3380" y="2507"/>
                      </a:cubicBezTo>
                      <a:cubicBezTo>
                        <a:pt x="3279" y="2507"/>
                        <a:pt x="3561" y="2657"/>
                        <a:pt x="3937" y="2657"/>
                      </a:cubicBezTo>
                      <a:cubicBezTo>
                        <a:pt x="4032" y="2657"/>
                        <a:pt x="4132" y="2648"/>
                        <a:pt x="4233" y="2624"/>
                      </a:cubicBezTo>
                      <a:cubicBezTo>
                        <a:pt x="4758" y="2504"/>
                        <a:pt x="4980" y="2507"/>
                        <a:pt x="5147" y="2499"/>
                      </a:cubicBezTo>
                      <a:cubicBezTo>
                        <a:pt x="5148" y="2499"/>
                        <a:pt x="5150" y="2499"/>
                        <a:pt x="5152" y="2499"/>
                      </a:cubicBezTo>
                      <a:cubicBezTo>
                        <a:pt x="5248" y="2499"/>
                        <a:pt x="5871" y="2598"/>
                        <a:pt x="6553" y="2598"/>
                      </a:cubicBezTo>
                      <a:cubicBezTo>
                        <a:pt x="7312" y="2598"/>
                        <a:pt x="8143" y="2475"/>
                        <a:pt x="8399" y="1955"/>
                      </a:cubicBezTo>
                      <a:cubicBezTo>
                        <a:pt x="8399" y="1955"/>
                        <a:pt x="8315" y="952"/>
                        <a:pt x="6356" y="824"/>
                      </a:cubicBezTo>
                      <a:cubicBezTo>
                        <a:pt x="6356" y="824"/>
                        <a:pt x="6343" y="824"/>
                        <a:pt x="6319" y="824"/>
                      </a:cubicBezTo>
                      <a:cubicBezTo>
                        <a:pt x="6164" y="824"/>
                        <a:pt x="5554" y="817"/>
                        <a:pt x="5390" y="716"/>
                      </a:cubicBezTo>
                      <a:cubicBezTo>
                        <a:pt x="5232" y="619"/>
                        <a:pt x="4425" y="376"/>
                        <a:pt x="4217" y="376"/>
                      </a:cubicBezTo>
                      <a:cubicBezTo>
                        <a:pt x="4176" y="376"/>
                        <a:pt x="4158" y="385"/>
                        <a:pt x="4173" y="406"/>
                      </a:cubicBezTo>
                      <a:cubicBezTo>
                        <a:pt x="4262" y="538"/>
                        <a:pt x="4464" y="845"/>
                        <a:pt x="4464" y="845"/>
                      </a:cubicBezTo>
                      <a:cubicBezTo>
                        <a:pt x="4464" y="845"/>
                        <a:pt x="3277" y="1215"/>
                        <a:pt x="2475" y="1215"/>
                      </a:cubicBezTo>
                      <a:cubicBezTo>
                        <a:pt x="2250" y="1215"/>
                        <a:pt x="2056" y="1186"/>
                        <a:pt x="1926" y="1111"/>
                      </a:cubicBezTo>
                      <a:cubicBezTo>
                        <a:pt x="1926" y="1111"/>
                        <a:pt x="1081" y="0"/>
                        <a:pt x="902"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6" name="Google Shape;1686;p43"/>
                <p:cNvSpPr/>
                <p:nvPr/>
              </p:nvSpPr>
              <p:spPr>
                <a:xfrm>
                  <a:off x="5090550" y="463825"/>
                  <a:ext cx="101025" cy="160000"/>
                </a:xfrm>
                <a:custGeom>
                  <a:avLst/>
                  <a:gdLst/>
                  <a:ahLst/>
                  <a:cxnLst/>
                  <a:rect l="l" t="t" r="r" b="b"/>
                  <a:pathLst>
                    <a:path w="4041" h="6400" extrusionOk="0">
                      <a:moveTo>
                        <a:pt x="1577" y="1"/>
                      </a:moveTo>
                      <a:cubicBezTo>
                        <a:pt x="1573" y="1"/>
                        <a:pt x="1569" y="1"/>
                        <a:pt x="1564" y="3"/>
                      </a:cubicBezTo>
                      <a:cubicBezTo>
                        <a:pt x="1376" y="62"/>
                        <a:pt x="1038" y="781"/>
                        <a:pt x="945" y="781"/>
                      </a:cubicBezTo>
                      <a:cubicBezTo>
                        <a:pt x="941" y="781"/>
                        <a:pt x="938" y="780"/>
                        <a:pt x="935" y="778"/>
                      </a:cubicBezTo>
                      <a:cubicBezTo>
                        <a:pt x="870" y="727"/>
                        <a:pt x="221" y="231"/>
                        <a:pt x="46" y="231"/>
                      </a:cubicBezTo>
                      <a:cubicBezTo>
                        <a:pt x="16" y="231"/>
                        <a:pt x="0" y="245"/>
                        <a:pt x="3" y="278"/>
                      </a:cubicBezTo>
                      <a:cubicBezTo>
                        <a:pt x="19" y="504"/>
                        <a:pt x="869" y="1028"/>
                        <a:pt x="992" y="1314"/>
                      </a:cubicBezTo>
                      <a:cubicBezTo>
                        <a:pt x="1115" y="1600"/>
                        <a:pt x="1105" y="3225"/>
                        <a:pt x="1119" y="3300"/>
                      </a:cubicBezTo>
                      <a:lnTo>
                        <a:pt x="1105" y="3225"/>
                      </a:lnTo>
                      <a:cubicBezTo>
                        <a:pt x="1105" y="3225"/>
                        <a:pt x="861" y="3061"/>
                        <a:pt x="800" y="2925"/>
                      </a:cubicBezTo>
                      <a:cubicBezTo>
                        <a:pt x="793" y="2909"/>
                        <a:pt x="786" y="2901"/>
                        <a:pt x="781" y="2901"/>
                      </a:cubicBezTo>
                      <a:lnTo>
                        <a:pt x="781" y="2901"/>
                      </a:lnTo>
                      <a:cubicBezTo>
                        <a:pt x="747" y="2901"/>
                        <a:pt x="794" y="3299"/>
                        <a:pt x="1069" y="3596"/>
                      </a:cubicBezTo>
                      <a:cubicBezTo>
                        <a:pt x="1382" y="3934"/>
                        <a:pt x="1474" y="4099"/>
                        <a:pt x="1550" y="4219"/>
                      </a:cubicBezTo>
                      <a:cubicBezTo>
                        <a:pt x="1625" y="4339"/>
                        <a:pt x="2369" y="6400"/>
                        <a:pt x="3296" y="6400"/>
                      </a:cubicBezTo>
                      <a:cubicBezTo>
                        <a:pt x="3309" y="6400"/>
                        <a:pt x="3322" y="6399"/>
                        <a:pt x="3335" y="6399"/>
                      </a:cubicBezTo>
                      <a:cubicBezTo>
                        <a:pt x="3335" y="6399"/>
                        <a:pt x="4041" y="5909"/>
                        <a:pt x="3305" y="4404"/>
                      </a:cubicBezTo>
                      <a:cubicBezTo>
                        <a:pt x="3305" y="4404"/>
                        <a:pt x="2968" y="3832"/>
                        <a:pt x="2974" y="3642"/>
                      </a:cubicBezTo>
                      <a:cubicBezTo>
                        <a:pt x="2980" y="3465"/>
                        <a:pt x="2773" y="2599"/>
                        <a:pt x="2699" y="2599"/>
                      </a:cubicBezTo>
                      <a:cubicBezTo>
                        <a:pt x="2695" y="2599"/>
                        <a:pt x="2691" y="2602"/>
                        <a:pt x="2687" y="2609"/>
                      </a:cubicBezTo>
                      <a:cubicBezTo>
                        <a:pt x="2628" y="2731"/>
                        <a:pt x="2485" y="3012"/>
                        <a:pt x="2485" y="3012"/>
                      </a:cubicBezTo>
                      <a:cubicBezTo>
                        <a:pt x="2485" y="3012"/>
                        <a:pt x="1207" y="1827"/>
                        <a:pt x="1211" y="1245"/>
                      </a:cubicBezTo>
                      <a:cubicBezTo>
                        <a:pt x="1211" y="1245"/>
                        <a:pt x="1736" y="1"/>
                        <a:pt x="15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7" name="Google Shape;1687;p43"/>
                <p:cNvSpPr/>
                <p:nvPr/>
              </p:nvSpPr>
              <p:spPr>
                <a:xfrm>
                  <a:off x="5134825" y="768600"/>
                  <a:ext cx="78325" cy="122900"/>
                </a:xfrm>
                <a:custGeom>
                  <a:avLst/>
                  <a:gdLst/>
                  <a:ahLst/>
                  <a:cxnLst/>
                  <a:rect l="l" t="t" r="r" b="b"/>
                  <a:pathLst>
                    <a:path w="3133" h="4916" extrusionOk="0">
                      <a:moveTo>
                        <a:pt x="1277" y="1"/>
                      </a:moveTo>
                      <a:cubicBezTo>
                        <a:pt x="1274" y="1"/>
                        <a:pt x="1270" y="2"/>
                        <a:pt x="1267" y="3"/>
                      </a:cubicBezTo>
                      <a:cubicBezTo>
                        <a:pt x="1114" y="52"/>
                        <a:pt x="842" y="634"/>
                        <a:pt x="767" y="634"/>
                      </a:cubicBezTo>
                      <a:cubicBezTo>
                        <a:pt x="764" y="634"/>
                        <a:pt x="761" y="634"/>
                        <a:pt x="759" y="632"/>
                      </a:cubicBezTo>
                      <a:cubicBezTo>
                        <a:pt x="706" y="590"/>
                        <a:pt x="180" y="193"/>
                        <a:pt x="37" y="193"/>
                      </a:cubicBezTo>
                      <a:cubicBezTo>
                        <a:pt x="13" y="193"/>
                        <a:pt x="0" y="204"/>
                        <a:pt x="2" y="231"/>
                      </a:cubicBezTo>
                      <a:cubicBezTo>
                        <a:pt x="16" y="414"/>
                        <a:pt x="706" y="835"/>
                        <a:pt x="807" y="1066"/>
                      </a:cubicBezTo>
                      <a:cubicBezTo>
                        <a:pt x="906" y="1298"/>
                        <a:pt x="899" y="2810"/>
                        <a:pt x="911" y="2871"/>
                      </a:cubicBezTo>
                      <a:lnTo>
                        <a:pt x="899" y="2810"/>
                      </a:lnTo>
                      <a:cubicBezTo>
                        <a:pt x="899" y="2810"/>
                        <a:pt x="702" y="2677"/>
                        <a:pt x="651" y="2567"/>
                      </a:cubicBezTo>
                      <a:cubicBezTo>
                        <a:pt x="645" y="2554"/>
                        <a:pt x="640" y="2548"/>
                        <a:pt x="636" y="2548"/>
                      </a:cubicBezTo>
                      <a:lnTo>
                        <a:pt x="636" y="2548"/>
                      </a:lnTo>
                      <a:cubicBezTo>
                        <a:pt x="609" y="2548"/>
                        <a:pt x="648" y="2870"/>
                        <a:pt x="872" y="3110"/>
                      </a:cubicBezTo>
                      <a:cubicBezTo>
                        <a:pt x="1125" y="3382"/>
                        <a:pt x="1200" y="3516"/>
                        <a:pt x="1262" y="3614"/>
                      </a:cubicBezTo>
                      <a:cubicBezTo>
                        <a:pt x="1324" y="3709"/>
                        <a:pt x="1839" y="4915"/>
                        <a:pt x="2579" y="4915"/>
                      </a:cubicBezTo>
                      <a:cubicBezTo>
                        <a:pt x="2594" y="4915"/>
                        <a:pt x="2609" y="4915"/>
                        <a:pt x="2624" y="4914"/>
                      </a:cubicBezTo>
                      <a:lnTo>
                        <a:pt x="2625" y="4914"/>
                      </a:lnTo>
                      <a:cubicBezTo>
                        <a:pt x="2625" y="4914"/>
                        <a:pt x="3133" y="4428"/>
                        <a:pt x="2688" y="3560"/>
                      </a:cubicBezTo>
                      <a:cubicBezTo>
                        <a:pt x="2688" y="3560"/>
                        <a:pt x="2413" y="3098"/>
                        <a:pt x="2418" y="2945"/>
                      </a:cubicBezTo>
                      <a:cubicBezTo>
                        <a:pt x="2422" y="2802"/>
                        <a:pt x="2252" y="2102"/>
                        <a:pt x="2193" y="2102"/>
                      </a:cubicBezTo>
                      <a:cubicBezTo>
                        <a:pt x="2189" y="2102"/>
                        <a:pt x="2186" y="2104"/>
                        <a:pt x="2183" y="2110"/>
                      </a:cubicBezTo>
                      <a:cubicBezTo>
                        <a:pt x="2135" y="2208"/>
                        <a:pt x="2021" y="2436"/>
                        <a:pt x="2021" y="2436"/>
                      </a:cubicBezTo>
                      <a:cubicBezTo>
                        <a:pt x="2021" y="2436"/>
                        <a:pt x="983" y="1480"/>
                        <a:pt x="983" y="1009"/>
                      </a:cubicBezTo>
                      <a:cubicBezTo>
                        <a:pt x="983" y="1009"/>
                        <a:pt x="1405" y="1"/>
                        <a:pt x="12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8" name="Google Shape;1688;p43"/>
                <p:cNvSpPr/>
                <p:nvPr/>
              </p:nvSpPr>
              <p:spPr>
                <a:xfrm>
                  <a:off x="4831700" y="465975"/>
                  <a:ext cx="112550" cy="102925"/>
                </a:xfrm>
                <a:custGeom>
                  <a:avLst/>
                  <a:gdLst/>
                  <a:ahLst/>
                  <a:cxnLst/>
                  <a:rect l="l" t="t" r="r" b="b"/>
                  <a:pathLst>
                    <a:path w="4502" h="4117" extrusionOk="0">
                      <a:moveTo>
                        <a:pt x="1123" y="0"/>
                      </a:moveTo>
                      <a:cubicBezTo>
                        <a:pt x="1118" y="0"/>
                        <a:pt x="1112" y="2"/>
                        <a:pt x="1107" y="7"/>
                      </a:cubicBezTo>
                      <a:cubicBezTo>
                        <a:pt x="981" y="112"/>
                        <a:pt x="950" y="782"/>
                        <a:pt x="877" y="782"/>
                      </a:cubicBezTo>
                      <a:cubicBezTo>
                        <a:pt x="876" y="782"/>
                        <a:pt x="875" y="781"/>
                        <a:pt x="874" y="781"/>
                      </a:cubicBezTo>
                      <a:cubicBezTo>
                        <a:pt x="818" y="765"/>
                        <a:pt x="334" y="634"/>
                        <a:pt x="119" y="634"/>
                      </a:cubicBezTo>
                      <a:cubicBezTo>
                        <a:pt x="43" y="634"/>
                        <a:pt x="1" y="650"/>
                        <a:pt x="22" y="693"/>
                      </a:cubicBezTo>
                      <a:cubicBezTo>
                        <a:pt x="104" y="858"/>
                        <a:pt x="901" y="988"/>
                        <a:pt x="1082" y="1165"/>
                      </a:cubicBezTo>
                      <a:cubicBezTo>
                        <a:pt x="1261" y="1342"/>
                        <a:pt x="1822" y="2746"/>
                        <a:pt x="1857" y="2798"/>
                      </a:cubicBezTo>
                      <a:lnTo>
                        <a:pt x="1822" y="2746"/>
                      </a:lnTo>
                      <a:cubicBezTo>
                        <a:pt x="1822" y="2746"/>
                        <a:pt x="1590" y="2698"/>
                        <a:pt x="1502" y="2615"/>
                      </a:cubicBezTo>
                      <a:cubicBezTo>
                        <a:pt x="1493" y="2606"/>
                        <a:pt x="1486" y="2602"/>
                        <a:pt x="1482" y="2602"/>
                      </a:cubicBezTo>
                      <a:lnTo>
                        <a:pt x="1482" y="2602"/>
                      </a:lnTo>
                      <a:cubicBezTo>
                        <a:pt x="1450" y="2602"/>
                        <a:pt x="1608" y="2894"/>
                        <a:pt x="1910" y="3035"/>
                      </a:cubicBezTo>
                      <a:cubicBezTo>
                        <a:pt x="2247" y="3192"/>
                        <a:pt x="2367" y="3287"/>
                        <a:pt x="2461" y="3354"/>
                      </a:cubicBezTo>
                      <a:cubicBezTo>
                        <a:pt x="2541" y="3411"/>
                        <a:pt x="3257" y="4117"/>
                        <a:pt x="3893" y="4117"/>
                      </a:cubicBezTo>
                      <a:cubicBezTo>
                        <a:pt x="4003" y="4117"/>
                        <a:pt x="4111" y="4096"/>
                        <a:pt x="4212" y="4046"/>
                      </a:cubicBezTo>
                      <a:lnTo>
                        <a:pt x="4212" y="4045"/>
                      </a:lnTo>
                      <a:cubicBezTo>
                        <a:pt x="4212" y="4045"/>
                        <a:pt x="4502" y="3405"/>
                        <a:pt x="3763" y="2769"/>
                      </a:cubicBezTo>
                      <a:cubicBezTo>
                        <a:pt x="3763" y="2769"/>
                        <a:pt x="3334" y="2443"/>
                        <a:pt x="3281" y="2301"/>
                      </a:cubicBezTo>
                      <a:cubicBezTo>
                        <a:pt x="3232" y="2168"/>
                        <a:pt x="2826" y="1602"/>
                        <a:pt x="2758" y="1602"/>
                      </a:cubicBezTo>
                      <a:cubicBezTo>
                        <a:pt x="2752" y="1602"/>
                        <a:pt x="2749" y="1606"/>
                        <a:pt x="2749" y="1615"/>
                      </a:cubicBezTo>
                      <a:cubicBezTo>
                        <a:pt x="2741" y="1723"/>
                        <a:pt x="2721" y="1977"/>
                        <a:pt x="2721" y="1977"/>
                      </a:cubicBezTo>
                      <a:cubicBezTo>
                        <a:pt x="2721" y="1977"/>
                        <a:pt x="1400" y="1482"/>
                        <a:pt x="1224" y="1046"/>
                      </a:cubicBezTo>
                      <a:cubicBezTo>
                        <a:pt x="1224" y="1046"/>
                        <a:pt x="1234" y="0"/>
                        <a:pt x="112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9" name="Google Shape;1689;p43"/>
                <p:cNvSpPr/>
                <p:nvPr/>
              </p:nvSpPr>
              <p:spPr>
                <a:xfrm>
                  <a:off x="5209500" y="912925"/>
                  <a:ext cx="123075" cy="200300"/>
                </a:xfrm>
                <a:custGeom>
                  <a:avLst/>
                  <a:gdLst/>
                  <a:ahLst/>
                  <a:cxnLst/>
                  <a:rect l="l" t="t" r="r" b="b"/>
                  <a:pathLst>
                    <a:path w="4923" h="8012" extrusionOk="0">
                      <a:moveTo>
                        <a:pt x="2084" y="1"/>
                      </a:moveTo>
                      <a:cubicBezTo>
                        <a:pt x="2078" y="1"/>
                        <a:pt x="2072" y="2"/>
                        <a:pt x="2065" y="5"/>
                      </a:cubicBezTo>
                      <a:cubicBezTo>
                        <a:pt x="1831" y="105"/>
                        <a:pt x="1497" y="882"/>
                        <a:pt x="1378" y="882"/>
                      </a:cubicBezTo>
                      <a:cubicBezTo>
                        <a:pt x="1373" y="882"/>
                        <a:pt x="1368" y="881"/>
                        <a:pt x="1364" y="878"/>
                      </a:cubicBezTo>
                      <a:cubicBezTo>
                        <a:pt x="1268" y="817"/>
                        <a:pt x="308" y="549"/>
                        <a:pt x="123" y="549"/>
                      </a:cubicBezTo>
                      <a:cubicBezTo>
                        <a:pt x="105" y="549"/>
                        <a:pt x="94" y="552"/>
                        <a:pt x="92" y="557"/>
                      </a:cubicBezTo>
                      <a:cubicBezTo>
                        <a:pt x="1" y="837"/>
                        <a:pt x="1302" y="1411"/>
                        <a:pt x="1495" y="1763"/>
                      </a:cubicBezTo>
                      <a:cubicBezTo>
                        <a:pt x="1690" y="2115"/>
                        <a:pt x="1659" y="4085"/>
                        <a:pt x="1659" y="4085"/>
                      </a:cubicBezTo>
                      <a:cubicBezTo>
                        <a:pt x="1659" y="4085"/>
                        <a:pt x="1326" y="3904"/>
                        <a:pt x="1229" y="3739"/>
                      </a:cubicBezTo>
                      <a:cubicBezTo>
                        <a:pt x="1218" y="3719"/>
                        <a:pt x="1209" y="3710"/>
                        <a:pt x="1203" y="3710"/>
                      </a:cubicBezTo>
                      <a:lnTo>
                        <a:pt x="1203" y="3710"/>
                      </a:lnTo>
                      <a:cubicBezTo>
                        <a:pt x="1158" y="3710"/>
                        <a:pt x="1269" y="4217"/>
                        <a:pt x="1661" y="4566"/>
                      </a:cubicBezTo>
                      <a:cubicBezTo>
                        <a:pt x="2105" y="4961"/>
                        <a:pt x="2004" y="5166"/>
                        <a:pt x="2241" y="5658"/>
                      </a:cubicBezTo>
                      <a:cubicBezTo>
                        <a:pt x="2318" y="5817"/>
                        <a:pt x="3382" y="8011"/>
                        <a:pt x="4534" y="8011"/>
                      </a:cubicBezTo>
                      <a:cubicBezTo>
                        <a:pt x="4582" y="8011"/>
                        <a:pt x="4630" y="8007"/>
                        <a:pt x="4678" y="7999"/>
                      </a:cubicBezTo>
                      <a:lnTo>
                        <a:pt x="4677" y="7999"/>
                      </a:lnTo>
                      <a:cubicBezTo>
                        <a:pt x="4677" y="7999"/>
                        <a:pt x="4923" y="6668"/>
                        <a:pt x="4386" y="5440"/>
                      </a:cubicBezTo>
                      <a:cubicBezTo>
                        <a:pt x="4386" y="5440"/>
                        <a:pt x="3882" y="4748"/>
                        <a:pt x="3865" y="4504"/>
                      </a:cubicBezTo>
                      <a:cubicBezTo>
                        <a:pt x="3850" y="4276"/>
                        <a:pt x="3477" y="3197"/>
                        <a:pt x="3381" y="3197"/>
                      </a:cubicBezTo>
                      <a:cubicBezTo>
                        <a:pt x="3374" y="3197"/>
                        <a:pt x="3369" y="3202"/>
                        <a:pt x="3365" y="3212"/>
                      </a:cubicBezTo>
                      <a:cubicBezTo>
                        <a:pt x="3303" y="3377"/>
                        <a:pt x="3157" y="3755"/>
                        <a:pt x="3157" y="3755"/>
                      </a:cubicBezTo>
                      <a:cubicBezTo>
                        <a:pt x="3157" y="3755"/>
                        <a:pt x="1837" y="2395"/>
                        <a:pt x="1768" y="1646"/>
                      </a:cubicBezTo>
                      <a:cubicBezTo>
                        <a:pt x="1768" y="1646"/>
                        <a:pt x="2278" y="1"/>
                        <a:pt x="208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0" name="Google Shape;1690;p43"/>
                <p:cNvSpPr/>
                <p:nvPr/>
              </p:nvSpPr>
              <p:spPr>
                <a:xfrm>
                  <a:off x="5107200" y="995875"/>
                  <a:ext cx="143225" cy="118925"/>
                </a:xfrm>
                <a:custGeom>
                  <a:avLst/>
                  <a:gdLst/>
                  <a:ahLst/>
                  <a:cxnLst/>
                  <a:rect l="l" t="t" r="r" b="b"/>
                  <a:pathLst>
                    <a:path w="5729" h="4757" extrusionOk="0">
                      <a:moveTo>
                        <a:pt x="1256" y="0"/>
                      </a:moveTo>
                      <a:cubicBezTo>
                        <a:pt x="1249" y="0"/>
                        <a:pt x="1243" y="3"/>
                        <a:pt x="1236" y="9"/>
                      </a:cubicBezTo>
                      <a:cubicBezTo>
                        <a:pt x="1098" y="139"/>
                        <a:pt x="1111" y="919"/>
                        <a:pt x="1025" y="919"/>
                      </a:cubicBezTo>
                      <a:cubicBezTo>
                        <a:pt x="1024" y="919"/>
                        <a:pt x="1023" y="919"/>
                        <a:pt x="1022" y="918"/>
                      </a:cubicBezTo>
                      <a:cubicBezTo>
                        <a:pt x="961" y="905"/>
                        <a:pt x="454" y="802"/>
                        <a:pt x="187" y="802"/>
                      </a:cubicBezTo>
                      <a:cubicBezTo>
                        <a:pt x="71" y="802"/>
                        <a:pt x="0" y="822"/>
                        <a:pt x="32" y="877"/>
                      </a:cubicBezTo>
                      <a:cubicBezTo>
                        <a:pt x="139" y="1062"/>
                        <a:pt x="1068" y="1156"/>
                        <a:pt x="1288" y="1347"/>
                      </a:cubicBezTo>
                      <a:cubicBezTo>
                        <a:pt x="1508" y="1539"/>
                        <a:pt x="2161" y="2912"/>
                        <a:pt x="2206" y="2969"/>
                      </a:cubicBezTo>
                      <a:cubicBezTo>
                        <a:pt x="2214" y="2980"/>
                        <a:pt x="2218" y="2985"/>
                        <a:pt x="2218" y="2985"/>
                      </a:cubicBezTo>
                      <a:cubicBezTo>
                        <a:pt x="2217" y="2985"/>
                        <a:pt x="2161" y="2912"/>
                        <a:pt x="2161" y="2912"/>
                      </a:cubicBezTo>
                      <a:cubicBezTo>
                        <a:pt x="2161" y="2912"/>
                        <a:pt x="1890" y="2872"/>
                        <a:pt x="1782" y="2783"/>
                      </a:cubicBezTo>
                      <a:cubicBezTo>
                        <a:pt x="1771" y="2774"/>
                        <a:pt x="1764" y="2770"/>
                        <a:pt x="1759" y="2770"/>
                      </a:cubicBezTo>
                      <a:lnTo>
                        <a:pt x="1759" y="2770"/>
                      </a:lnTo>
                      <a:cubicBezTo>
                        <a:pt x="1720" y="2770"/>
                        <a:pt x="1923" y="3096"/>
                        <a:pt x="2282" y="3238"/>
                      </a:cubicBezTo>
                      <a:cubicBezTo>
                        <a:pt x="2684" y="3395"/>
                        <a:pt x="2828" y="3498"/>
                        <a:pt x="2941" y="3568"/>
                      </a:cubicBezTo>
                      <a:cubicBezTo>
                        <a:pt x="3041" y="3629"/>
                        <a:pt x="4198" y="4757"/>
                        <a:pt x="5004" y="4757"/>
                      </a:cubicBezTo>
                      <a:cubicBezTo>
                        <a:pt x="5123" y="4757"/>
                        <a:pt x="5233" y="4732"/>
                        <a:pt x="5332" y="4677"/>
                      </a:cubicBezTo>
                      <a:cubicBezTo>
                        <a:pt x="5332" y="4677"/>
                        <a:pt x="5729" y="3977"/>
                        <a:pt x="4495" y="3007"/>
                      </a:cubicBezTo>
                      <a:cubicBezTo>
                        <a:pt x="4495" y="3007"/>
                        <a:pt x="3978" y="2663"/>
                        <a:pt x="3906" y="2501"/>
                      </a:cubicBezTo>
                      <a:cubicBezTo>
                        <a:pt x="3840" y="2353"/>
                        <a:pt x="3336" y="1733"/>
                        <a:pt x="3254" y="1733"/>
                      </a:cubicBezTo>
                      <a:cubicBezTo>
                        <a:pt x="3247" y="1733"/>
                        <a:pt x="3243" y="1738"/>
                        <a:pt x="3243" y="1748"/>
                      </a:cubicBezTo>
                      <a:cubicBezTo>
                        <a:pt x="3243" y="1874"/>
                        <a:pt x="3238" y="2168"/>
                        <a:pt x="3238" y="2168"/>
                      </a:cubicBezTo>
                      <a:cubicBezTo>
                        <a:pt x="3238" y="2168"/>
                        <a:pt x="1678" y="1691"/>
                        <a:pt x="1444" y="1199"/>
                      </a:cubicBezTo>
                      <a:cubicBezTo>
                        <a:pt x="1444" y="1199"/>
                        <a:pt x="1382"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1" name="Google Shape;1691;p43"/>
                <p:cNvSpPr/>
                <p:nvPr/>
              </p:nvSpPr>
              <p:spPr>
                <a:xfrm>
                  <a:off x="4722000" y="721050"/>
                  <a:ext cx="143225" cy="118950"/>
                </a:xfrm>
                <a:custGeom>
                  <a:avLst/>
                  <a:gdLst/>
                  <a:ahLst/>
                  <a:cxnLst/>
                  <a:rect l="l" t="t" r="r" b="b"/>
                  <a:pathLst>
                    <a:path w="5729" h="4758" extrusionOk="0">
                      <a:moveTo>
                        <a:pt x="1256" y="1"/>
                      </a:moveTo>
                      <a:cubicBezTo>
                        <a:pt x="1249" y="1"/>
                        <a:pt x="1243" y="4"/>
                        <a:pt x="1236" y="10"/>
                      </a:cubicBezTo>
                      <a:cubicBezTo>
                        <a:pt x="1098" y="140"/>
                        <a:pt x="1111" y="919"/>
                        <a:pt x="1025" y="919"/>
                      </a:cubicBezTo>
                      <a:cubicBezTo>
                        <a:pt x="1024" y="919"/>
                        <a:pt x="1023" y="919"/>
                        <a:pt x="1022" y="919"/>
                      </a:cubicBezTo>
                      <a:cubicBezTo>
                        <a:pt x="961" y="906"/>
                        <a:pt x="456" y="803"/>
                        <a:pt x="189" y="803"/>
                      </a:cubicBezTo>
                      <a:cubicBezTo>
                        <a:pt x="72" y="803"/>
                        <a:pt x="0" y="823"/>
                        <a:pt x="33" y="879"/>
                      </a:cubicBezTo>
                      <a:cubicBezTo>
                        <a:pt x="139" y="1063"/>
                        <a:pt x="1069" y="1157"/>
                        <a:pt x="1288" y="1349"/>
                      </a:cubicBezTo>
                      <a:cubicBezTo>
                        <a:pt x="1509" y="1539"/>
                        <a:pt x="2161" y="2913"/>
                        <a:pt x="2206" y="2970"/>
                      </a:cubicBezTo>
                      <a:cubicBezTo>
                        <a:pt x="2214" y="2981"/>
                        <a:pt x="2218" y="2986"/>
                        <a:pt x="2218" y="2986"/>
                      </a:cubicBezTo>
                      <a:cubicBezTo>
                        <a:pt x="2217" y="2986"/>
                        <a:pt x="2161" y="2913"/>
                        <a:pt x="2161" y="2913"/>
                      </a:cubicBezTo>
                      <a:cubicBezTo>
                        <a:pt x="2161" y="2913"/>
                        <a:pt x="1890" y="2873"/>
                        <a:pt x="1782" y="2784"/>
                      </a:cubicBezTo>
                      <a:cubicBezTo>
                        <a:pt x="1771" y="2775"/>
                        <a:pt x="1764" y="2771"/>
                        <a:pt x="1759" y="2771"/>
                      </a:cubicBezTo>
                      <a:lnTo>
                        <a:pt x="1759" y="2771"/>
                      </a:lnTo>
                      <a:cubicBezTo>
                        <a:pt x="1720" y="2771"/>
                        <a:pt x="1923" y="3097"/>
                        <a:pt x="2283" y="3238"/>
                      </a:cubicBezTo>
                      <a:cubicBezTo>
                        <a:pt x="2684" y="3397"/>
                        <a:pt x="2829" y="3498"/>
                        <a:pt x="2941" y="3569"/>
                      </a:cubicBezTo>
                      <a:cubicBezTo>
                        <a:pt x="3041" y="3629"/>
                        <a:pt x="4198" y="4757"/>
                        <a:pt x="5004" y="4757"/>
                      </a:cubicBezTo>
                      <a:cubicBezTo>
                        <a:pt x="5123" y="4757"/>
                        <a:pt x="5234" y="4733"/>
                        <a:pt x="5332" y="4677"/>
                      </a:cubicBezTo>
                      <a:cubicBezTo>
                        <a:pt x="5332" y="4677"/>
                        <a:pt x="5729" y="3978"/>
                        <a:pt x="4495" y="3008"/>
                      </a:cubicBezTo>
                      <a:cubicBezTo>
                        <a:pt x="4495" y="3008"/>
                        <a:pt x="3978" y="2664"/>
                        <a:pt x="3907" y="2502"/>
                      </a:cubicBezTo>
                      <a:cubicBezTo>
                        <a:pt x="3841" y="2353"/>
                        <a:pt x="3336" y="1734"/>
                        <a:pt x="3254" y="1734"/>
                      </a:cubicBezTo>
                      <a:cubicBezTo>
                        <a:pt x="3247" y="1734"/>
                        <a:pt x="3244" y="1739"/>
                        <a:pt x="3243" y="1749"/>
                      </a:cubicBezTo>
                      <a:cubicBezTo>
                        <a:pt x="3243" y="1875"/>
                        <a:pt x="3238" y="2170"/>
                        <a:pt x="3238" y="2170"/>
                      </a:cubicBezTo>
                      <a:cubicBezTo>
                        <a:pt x="3238" y="2170"/>
                        <a:pt x="1678" y="1692"/>
                        <a:pt x="1444" y="1200"/>
                      </a:cubicBezTo>
                      <a:cubicBezTo>
                        <a:pt x="1444" y="1200"/>
                        <a:pt x="1382" y="1"/>
                        <a:pt x="125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2" name="Google Shape;1692;p43"/>
                <p:cNvSpPr/>
                <p:nvPr/>
              </p:nvSpPr>
              <p:spPr>
                <a:xfrm>
                  <a:off x="4683325" y="853650"/>
                  <a:ext cx="143200" cy="118925"/>
                </a:xfrm>
                <a:custGeom>
                  <a:avLst/>
                  <a:gdLst/>
                  <a:ahLst/>
                  <a:cxnLst/>
                  <a:rect l="l" t="t" r="r" b="b"/>
                  <a:pathLst>
                    <a:path w="5728" h="4757" extrusionOk="0">
                      <a:moveTo>
                        <a:pt x="1256" y="0"/>
                      </a:moveTo>
                      <a:cubicBezTo>
                        <a:pt x="1250" y="0"/>
                        <a:pt x="1243" y="3"/>
                        <a:pt x="1237" y="10"/>
                      </a:cubicBezTo>
                      <a:cubicBezTo>
                        <a:pt x="1098" y="139"/>
                        <a:pt x="1110" y="919"/>
                        <a:pt x="1026" y="919"/>
                      </a:cubicBezTo>
                      <a:cubicBezTo>
                        <a:pt x="1024" y="919"/>
                        <a:pt x="1023" y="919"/>
                        <a:pt x="1022" y="919"/>
                      </a:cubicBezTo>
                      <a:cubicBezTo>
                        <a:pt x="961" y="905"/>
                        <a:pt x="456" y="802"/>
                        <a:pt x="189" y="802"/>
                      </a:cubicBezTo>
                      <a:cubicBezTo>
                        <a:pt x="72" y="802"/>
                        <a:pt x="0" y="822"/>
                        <a:pt x="33" y="878"/>
                      </a:cubicBezTo>
                      <a:cubicBezTo>
                        <a:pt x="139" y="1062"/>
                        <a:pt x="1068" y="1156"/>
                        <a:pt x="1289" y="1347"/>
                      </a:cubicBezTo>
                      <a:cubicBezTo>
                        <a:pt x="1507" y="1536"/>
                        <a:pt x="2148" y="2884"/>
                        <a:pt x="2203" y="2966"/>
                      </a:cubicBezTo>
                      <a:lnTo>
                        <a:pt x="2203" y="2966"/>
                      </a:lnTo>
                      <a:cubicBezTo>
                        <a:pt x="2187" y="2944"/>
                        <a:pt x="2162" y="2911"/>
                        <a:pt x="2162" y="2911"/>
                      </a:cubicBezTo>
                      <a:cubicBezTo>
                        <a:pt x="2162" y="2911"/>
                        <a:pt x="1889" y="2871"/>
                        <a:pt x="1783" y="2782"/>
                      </a:cubicBezTo>
                      <a:cubicBezTo>
                        <a:pt x="1772" y="2773"/>
                        <a:pt x="1764" y="2769"/>
                        <a:pt x="1759" y="2769"/>
                      </a:cubicBezTo>
                      <a:cubicBezTo>
                        <a:pt x="1719" y="2769"/>
                        <a:pt x="1922" y="3097"/>
                        <a:pt x="2283" y="3238"/>
                      </a:cubicBezTo>
                      <a:cubicBezTo>
                        <a:pt x="2683" y="3395"/>
                        <a:pt x="2828" y="3498"/>
                        <a:pt x="2942" y="3567"/>
                      </a:cubicBezTo>
                      <a:cubicBezTo>
                        <a:pt x="3040" y="3629"/>
                        <a:pt x="4197" y="4756"/>
                        <a:pt x="5003" y="4756"/>
                      </a:cubicBezTo>
                      <a:cubicBezTo>
                        <a:pt x="5122" y="4756"/>
                        <a:pt x="5233" y="4732"/>
                        <a:pt x="5332" y="4676"/>
                      </a:cubicBezTo>
                      <a:cubicBezTo>
                        <a:pt x="5332" y="4676"/>
                        <a:pt x="5728" y="3976"/>
                        <a:pt x="4494" y="3008"/>
                      </a:cubicBezTo>
                      <a:cubicBezTo>
                        <a:pt x="4494" y="3008"/>
                        <a:pt x="3978" y="2663"/>
                        <a:pt x="3906" y="2501"/>
                      </a:cubicBezTo>
                      <a:cubicBezTo>
                        <a:pt x="3840" y="2352"/>
                        <a:pt x="3336" y="1733"/>
                        <a:pt x="3255" y="1733"/>
                      </a:cubicBezTo>
                      <a:cubicBezTo>
                        <a:pt x="3248" y="1733"/>
                        <a:pt x="3244" y="1738"/>
                        <a:pt x="3244" y="1748"/>
                      </a:cubicBezTo>
                      <a:cubicBezTo>
                        <a:pt x="3243" y="1875"/>
                        <a:pt x="3238" y="2168"/>
                        <a:pt x="3238" y="2168"/>
                      </a:cubicBezTo>
                      <a:cubicBezTo>
                        <a:pt x="3238" y="2168"/>
                        <a:pt x="1679" y="1691"/>
                        <a:pt x="1445" y="1200"/>
                      </a:cubicBezTo>
                      <a:cubicBezTo>
                        <a:pt x="1445" y="1200"/>
                        <a:pt x="1383"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3" name="Google Shape;1693;p43"/>
                <p:cNvSpPr/>
                <p:nvPr/>
              </p:nvSpPr>
              <p:spPr>
                <a:xfrm>
                  <a:off x="5047725" y="877325"/>
                  <a:ext cx="169200" cy="117050"/>
                </a:xfrm>
                <a:custGeom>
                  <a:avLst/>
                  <a:gdLst/>
                  <a:ahLst/>
                  <a:cxnLst/>
                  <a:rect l="l" t="t" r="r" b="b"/>
                  <a:pathLst>
                    <a:path w="6768" h="4682" extrusionOk="0">
                      <a:moveTo>
                        <a:pt x="931" y="1"/>
                      </a:moveTo>
                      <a:cubicBezTo>
                        <a:pt x="871" y="1"/>
                        <a:pt x="1075" y="1146"/>
                        <a:pt x="1075" y="1146"/>
                      </a:cubicBezTo>
                      <a:cubicBezTo>
                        <a:pt x="891" y="1586"/>
                        <a:pt x="246" y="1787"/>
                        <a:pt x="38" y="1993"/>
                      </a:cubicBezTo>
                      <a:cubicBezTo>
                        <a:pt x="1" y="2029"/>
                        <a:pt x="12" y="2044"/>
                        <a:pt x="59" y="2044"/>
                      </a:cubicBezTo>
                      <a:cubicBezTo>
                        <a:pt x="246" y="2044"/>
                        <a:pt x="996" y="1811"/>
                        <a:pt x="1467" y="1811"/>
                      </a:cubicBezTo>
                      <a:cubicBezTo>
                        <a:pt x="1540" y="1811"/>
                        <a:pt x="1606" y="1816"/>
                        <a:pt x="1662" y="1829"/>
                      </a:cubicBezTo>
                      <a:cubicBezTo>
                        <a:pt x="2176" y="1947"/>
                        <a:pt x="3111" y="3096"/>
                        <a:pt x="3250" y="3165"/>
                      </a:cubicBezTo>
                      <a:cubicBezTo>
                        <a:pt x="3387" y="3235"/>
                        <a:pt x="2985" y="3467"/>
                        <a:pt x="2753" y="3506"/>
                      </a:cubicBezTo>
                      <a:cubicBezTo>
                        <a:pt x="2520" y="3545"/>
                        <a:pt x="3532" y="3722"/>
                        <a:pt x="3774" y="3758"/>
                      </a:cubicBezTo>
                      <a:cubicBezTo>
                        <a:pt x="4016" y="3795"/>
                        <a:pt x="5641" y="4510"/>
                        <a:pt x="6124" y="4650"/>
                      </a:cubicBezTo>
                      <a:cubicBezTo>
                        <a:pt x="6199" y="4672"/>
                        <a:pt x="6265" y="4681"/>
                        <a:pt x="6323" y="4681"/>
                      </a:cubicBezTo>
                      <a:cubicBezTo>
                        <a:pt x="6643" y="4681"/>
                        <a:pt x="6735" y="4396"/>
                        <a:pt x="6749" y="4265"/>
                      </a:cubicBezTo>
                      <a:cubicBezTo>
                        <a:pt x="6768" y="4109"/>
                        <a:pt x="6716" y="3895"/>
                        <a:pt x="6580" y="3685"/>
                      </a:cubicBezTo>
                      <a:cubicBezTo>
                        <a:pt x="6442" y="3477"/>
                        <a:pt x="6041" y="2890"/>
                        <a:pt x="4876" y="2080"/>
                      </a:cubicBezTo>
                      <a:cubicBezTo>
                        <a:pt x="4633" y="1911"/>
                        <a:pt x="4102" y="1492"/>
                        <a:pt x="3860" y="1491"/>
                      </a:cubicBezTo>
                      <a:lnTo>
                        <a:pt x="3860" y="1491"/>
                      </a:lnTo>
                      <a:cubicBezTo>
                        <a:pt x="3860" y="1491"/>
                        <a:pt x="3932" y="1736"/>
                        <a:pt x="3814" y="1777"/>
                      </a:cubicBezTo>
                      <a:cubicBezTo>
                        <a:pt x="3805" y="1780"/>
                        <a:pt x="3786" y="1782"/>
                        <a:pt x="3758" y="1782"/>
                      </a:cubicBezTo>
                      <a:cubicBezTo>
                        <a:pt x="3417" y="1782"/>
                        <a:pt x="1784" y="1567"/>
                        <a:pt x="1647" y="1466"/>
                      </a:cubicBezTo>
                      <a:cubicBezTo>
                        <a:pt x="1499" y="1359"/>
                        <a:pt x="1002" y="36"/>
                        <a:pt x="934" y="1"/>
                      </a:cubicBezTo>
                      <a:cubicBezTo>
                        <a:pt x="933" y="1"/>
                        <a:pt x="932" y="1"/>
                        <a:pt x="93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4" name="Google Shape;1694;p43"/>
                <p:cNvSpPr/>
                <p:nvPr/>
              </p:nvSpPr>
              <p:spPr>
                <a:xfrm>
                  <a:off x="5406287" y="1567713"/>
                  <a:ext cx="166200" cy="66625"/>
                </a:xfrm>
                <a:custGeom>
                  <a:avLst/>
                  <a:gdLst/>
                  <a:ahLst/>
                  <a:cxnLst/>
                  <a:rect l="l" t="t" r="r" b="b"/>
                  <a:pathLst>
                    <a:path w="6648" h="2665" extrusionOk="0">
                      <a:moveTo>
                        <a:pt x="4534" y="0"/>
                      </a:moveTo>
                      <a:cubicBezTo>
                        <a:pt x="4357" y="0"/>
                        <a:pt x="4163" y="6"/>
                        <a:pt x="3950" y="20"/>
                      </a:cubicBezTo>
                      <a:cubicBezTo>
                        <a:pt x="3689" y="36"/>
                        <a:pt x="3090" y="38"/>
                        <a:pt x="2921" y="169"/>
                      </a:cubicBezTo>
                      <a:cubicBezTo>
                        <a:pt x="2921" y="169"/>
                        <a:pt x="3105" y="301"/>
                        <a:pt x="3046" y="394"/>
                      </a:cubicBezTo>
                      <a:cubicBezTo>
                        <a:pt x="2987" y="486"/>
                        <a:pt x="1532" y="1366"/>
                        <a:pt x="1370" y="1372"/>
                      </a:cubicBezTo>
                      <a:cubicBezTo>
                        <a:pt x="1369" y="1372"/>
                        <a:pt x="1368" y="1372"/>
                        <a:pt x="1367" y="1372"/>
                      </a:cubicBezTo>
                      <a:cubicBezTo>
                        <a:pt x="1197" y="1372"/>
                        <a:pt x="158" y="748"/>
                        <a:pt x="70" y="748"/>
                      </a:cubicBezTo>
                      <a:cubicBezTo>
                        <a:pt x="69" y="748"/>
                        <a:pt x="68" y="748"/>
                        <a:pt x="67" y="748"/>
                      </a:cubicBezTo>
                      <a:cubicBezTo>
                        <a:pt x="0" y="761"/>
                        <a:pt x="795" y="1463"/>
                        <a:pt x="795" y="1463"/>
                      </a:cubicBezTo>
                      <a:cubicBezTo>
                        <a:pt x="910" y="1872"/>
                        <a:pt x="572" y="2366"/>
                        <a:pt x="541" y="2624"/>
                      </a:cubicBezTo>
                      <a:cubicBezTo>
                        <a:pt x="538" y="2652"/>
                        <a:pt x="543" y="2664"/>
                        <a:pt x="554" y="2664"/>
                      </a:cubicBezTo>
                      <a:cubicBezTo>
                        <a:pt x="647" y="2664"/>
                        <a:pt x="1203" y="1796"/>
                        <a:pt x="1580" y="1616"/>
                      </a:cubicBezTo>
                      <a:cubicBezTo>
                        <a:pt x="1693" y="1562"/>
                        <a:pt x="1866" y="1543"/>
                        <a:pt x="2063" y="1543"/>
                      </a:cubicBezTo>
                      <a:cubicBezTo>
                        <a:pt x="2570" y="1543"/>
                        <a:pt x="3229" y="1671"/>
                        <a:pt x="3393" y="1671"/>
                      </a:cubicBezTo>
                      <a:cubicBezTo>
                        <a:pt x="3404" y="1671"/>
                        <a:pt x="3413" y="1670"/>
                        <a:pt x="3419" y="1669"/>
                      </a:cubicBezTo>
                      <a:cubicBezTo>
                        <a:pt x="3424" y="1668"/>
                        <a:pt x="3428" y="1668"/>
                        <a:pt x="3432" y="1668"/>
                      </a:cubicBezTo>
                      <a:cubicBezTo>
                        <a:pt x="3543" y="1668"/>
                        <a:pt x="3397" y="2030"/>
                        <a:pt x="3262" y="2180"/>
                      </a:cubicBezTo>
                      <a:cubicBezTo>
                        <a:pt x="3241" y="2203"/>
                        <a:pt x="3241" y="2213"/>
                        <a:pt x="3257" y="2213"/>
                      </a:cubicBezTo>
                      <a:cubicBezTo>
                        <a:pt x="3346" y="2213"/>
                        <a:pt x="3951" y="1885"/>
                        <a:pt x="4110" y="1793"/>
                      </a:cubicBezTo>
                      <a:cubicBezTo>
                        <a:pt x="4298" y="1685"/>
                        <a:pt x="5821" y="1285"/>
                        <a:pt x="6234" y="1117"/>
                      </a:cubicBezTo>
                      <a:cubicBezTo>
                        <a:pt x="6647" y="950"/>
                        <a:pt x="6530" y="623"/>
                        <a:pt x="6457" y="505"/>
                      </a:cubicBezTo>
                      <a:cubicBezTo>
                        <a:pt x="6384" y="387"/>
                        <a:pt x="6229" y="266"/>
                        <a:pt x="6020" y="197"/>
                      </a:cubicBezTo>
                      <a:cubicBezTo>
                        <a:pt x="5845" y="139"/>
                        <a:pt x="5399" y="0"/>
                        <a:pt x="453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5" name="Google Shape;1695;p43"/>
                <p:cNvSpPr/>
                <p:nvPr/>
              </p:nvSpPr>
              <p:spPr>
                <a:xfrm>
                  <a:off x="4921975" y="573750"/>
                  <a:ext cx="76775" cy="94925"/>
                </a:xfrm>
                <a:custGeom>
                  <a:avLst/>
                  <a:gdLst/>
                  <a:ahLst/>
                  <a:cxnLst/>
                  <a:rect l="l" t="t" r="r" b="b"/>
                  <a:pathLst>
                    <a:path w="3071" h="3797" extrusionOk="0">
                      <a:moveTo>
                        <a:pt x="901" y="0"/>
                      </a:moveTo>
                      <a:cubicBezTo>
                        <a:pt x="823" y="0"/>
                        <a:pt x="611" y="594"/>
                        <a:pt x="611" y="594"/>
                      </a:cubicBezTo>
                      <a:cubicBezTo>
                        <a:pt x="589" y="611"/>
                        <a:pt x="547" y="616"/>
                        <a:pt x="496" y="616"/>
                      </a:cubicBezTo>
                      <a:cubicBezTo>
                        <a:pt x="419" y="616"/>
                        <a:pt x="321" y="604"/>
                        <a:pt x="238" y="604"/>
                      </a:cubicBezTo>
                      <a:cubicBezTo>
                        <a:pt x="165" y="604"/>
                        <a:pt x="104" y="613"/>
                        <a:pt x="77" y="647"/>
                      </a:cubicBezTo>
                      <a:cubicBezTo>
                        <a:pt x="1" y="743"/>
                        <a:pt x="361" y="742"/>
                        <a:pt x="729" y="906"/>
                      </a:cubicBezTo>
                      <a:cubicBezTo>
                        <a:pt x="1098" y="1069"/>
                        <a:pt x="1223" y="2055"/>
                        <a:pt x="1184" y="2122"/>
                      </a:cubicBezTo>
                      <a:cubicBezTo>
                        <a:pt x="1169" y="2150"/>
                        <a:pt x="1105" y="2157"/>
                        <a:pt x="1034" y="2157"/>
                      </a:cubicBezTo>
                      <a:cubicBezTo>
                        <a:pt x="949" y="2157"/>
                        <a:pt x="855" y="2147"/>
                        <a:pt x="820" y="2147"/>
                      </a:cubicBezTo>
                      <a:cubicBezTo>
                        <a:pt x="814" y="2147"/>
                        <a:pt x="810" y="2147"/>
                        <a:pt x="808" y="2148"/>
                      </a:cubicBezTo>
                      <a:cubicBezTo>
                        <a:pt x="784" y="2155"/>
                        <a:pt x="1046" y="2398"/>
                        <a:pt x="1302" y="2441"/>
                      </a:cubicBezTo>
                      <a:cubicBezTo>
                        <a:pt x="1558" y="2484"/>
                        <a:pt x="1598" y="2628"/>
                        <a:pt x="1598" y="2628"/>
                      </a:cubicBezTo>
                      <a:cubicBezTo>
                        <a:pt x="1816" y="3210"/>
                        <a:pt x="2768" y="3796"/>
                        <a:pt x="2928" y="3796"/>
                      </a:cubicBezTo>
                      <a:cubicBezTo>
                        <a:pt x="2931" y="3796"/>
                        <a:pt x="2933" y="3796"/>
                        <a:pt x="2935" y="3796"/>
                      </a:cubicBezTo>
                      <a:cubicBezTo>
                        <a:pt x="3070" y="3774"/>
                        <a:pt x="3018" y="3168"/>
                        <a:pt x="2928" y="2800"/>
                      </a:cubicBezTo>
                      <a:lnTo>
                        <a:pt x="2928" y="2801"/>
                      </a:lnTo>
                      <a:cubicBezTo>
                        <a:pt x="2881" y="2611"/>
                        <a:pt x="2659" y="2306"/>
                        <a:pt x="2407" y="2026"/>
                      </a:cubicBezTo>
                      <a:cubicBezTo>
                        <a:pt x="2397" y="1894"/>
                        <a:pt x="2373" y="1728"/>
                        <a:pt x="2346" y="1683"/>
                      </a:cubicBezTo>
                      <a:cubicBezTo>
                        <a:pt x="2341" y="1675"/>
                        <a:pt x="2334" y="1671"/>
                        <a:pt x="2326" y="1671"/>
                      </a:cubicBezTo>
                      <a:cubicBezTo>
                        <a:pt x="2293" y="1671"/>
                        <a:pt x="2238" y="1731"/>
                        <a:pt x="2187" y="1795"/>
                      </a:cubicBezTo>
                      <a:cubicBezTo>
                        <a:pt x="2024" y="1630"/>
                        <a:pt x="1864" y="1491"/>
                        <a:pt x="1748" y="1415"/>
                      </a:cubicBezTo>
                      <a:cubicBezTo>
                        <a:pt x="1400" y="1184"/>
                        <a:pt x="1181" y="1137"/>
                        <a:pt x="1005" y="847"/>
                      </a:cubicBezTo>
                      <a:cubicBezTo>
                        <a:pt x="829" y="556"/>
                        <a:pt x="979" y="52"/>
                        <a:pt x="910" y="3"/>
                      </a:cubicBezTo>
                      <a:cubicBezTo>
                        <a:pt x="907" y="1"/>
                        <a:pt x="904" y="0"/>
                        <a:pt x="90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6" name="Google Shape;1696;p43"/>
                <p:cNvSpPr/>
                <p:nvPr/>
              </p:nvSpPr>
              <p:spPr>
                <a:xfrm>
                  <a:off x="5250250" y="582425"/>
                  <a:ext cx="49975" cy="105000"/>
                </a:xfrm>
                <a:custGeom>
                  <a:avLst/>
                  <a:gdLst/>
                  <a:ahLst/>
                  <a:cxnLst/>
                  <a:rect l="l" t="t" r="r" b="b"/>
                  <a:pathLst>
                    <a:path w="1999" h="4200" extrusionOk="0">
                      <a:moveTo>
                        <a:pt x="979" y="0"/>
                      </a:moveTo>
                      <a:cubicBezTo>
                        <a:pt x="857" y="0"/>
                        <a:pt x="1075" y="285"/>
                        <a:pt x="1171" y="675"/>
                      </a:cubicBezTo>
                      <a:cubicBezTo>
                        <a:pt x="1266" y="1066"/>
                        <a:pt x="560" y="1766"/>
                        <a:pt x="485" y="1777"/>
                      </a:cubicBezTo>
                      <a:cubicBezTo>
                        <a:pt x="483" y="1777"/>
                        <a:pt x="482" y="1777"/>
                        <a:pt x="480" y="1777"/>
                      </a:cubicBezTo>
                      <a:cubicBezTo>
                        <a:pt x="403" y="1777"/>
                        <a:pt x="256" y="1508"/>
                        <a:pt x="236" y="1495"/>
                      </a:cubicBezTo>
                      <a:cubicBezTo>
                        <a:pt x="235" y="1495"/>
                        <a:pt x="235" y="1494"/>
                        <a:pt x="234" y="1494"/>
                      </a:cubicBezTo>
                      <a:lnTo>
                        <a:pt x="234" y="1494"/>
                      </a:lnTo>
                      <a:cubicBezTo>
                        <a:pt x="212" y="1494"/>
                        <a:pt x="184" y="1840"/>
                        <a:pt x="304" y="2066"/>
                      </a:cubicBezTo>
                      <a:cubicBezTo>
                        <a:pt x="425" y="2295"/>
                        <a:pt x="335" y="2415"/>
                        <a:pt x="335" y="2415"/>
                      </a:cubicBezTo>
                      <a:cubicBezTo>
                        <a:pt x="0" y="2950"/>
                        <a:pt x="127" y="4093"/>
                        <a:pt x="226" y="4186"/>
                      </a:cubicBezTo>
                      <a:cubicBezTo>
                        <a:pt x="235" y="4195"/>
                        <a:pt x="249" y="4199"/>
                        <a:pt x="265" y="4199"/>
                      </a:cubicBezTo>
                      <a:cubicBezTo>
                        <a:pt x="411" y="4199"/>
                        <a:pt x="797" y="3840"/>
                        <a:pt x="1010" y="3574"/>
                      </a:cubicBezTo>
                      <a:cubicBezTo>
                        <a:pt x="1132" y="3420"/>
                        <a:pt x="1237" y="3059"/>
                        <a:pt x="1306" y="2687"/>
                      </a:cubicBezTo>
                      <a:cubicBezTo>
                        <a:pt x="1405" y="2599"/>
                        <a:pt x="1521" y="2479"/>
                        <a:pt x="1540" y="2431"/>
                      </a:cubicBezTo>
                      <a:cubicBezTo>
                        <a:pt x="1558" y="2385"/>
                        <a:pt x="1458" y="2374"/>
                        <a:pt x="1356" y="2373"/>
                      </a:cubicBezTo>
                      <a:cubicBezTo>
                        <a:pt x="1386" y="2142"/>
                        <a:pt x="1398" y="1931"/>
                        <a:pt x="1388" y="1792"/>
                      </a:cubicBezTo>
                      <a:cubicBezTo>
                        <a:pt x="1359" y="1376"/>
                        <a:pt x="1262" y="1174"/>
                        <a:pt x="1386" y="858"/>
                      </a:cubicBezTo>
                      <a:cubicBezTo>
                        <a:pt x="1509" y="541"/>
                        <a:pt x="1999" y="353"/>
                        <a:pt x="1996" y="268"/>
                      </a:cubicBezTo>
                      <a:cubicBezTo>
                        <a:pt x="1996" y="253"/>
                        <a:pt x="1977" y="247"/>
                        <a:pt x="1945" y="247"/>
                      </a:cubicBezTo>
                      <a:cubicBezTo>
                        <a:pt x="1792" y="247"/>
                        <a:pt x="1346" y="392"/>
                        <a:pt x="1346" y="392"/>
                      </a:cubicBezTo>
                      <a:cubicBezTo>
                        <a:pt x="1242" y="363"/>
                        <a:pt x="1104" y="3"/>
                        <a:pt x="980" y="0"/>
                      </a:cubicBezTo>
                      <a:cubicBezTo>
                        <a:pt x="980" y="0"/>
                        <a:pt x="979" y="0"/>
                        <a:pt x="97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7" name="Google Shape;1697;p43"/>
                <p:cNvSpPr/>
                <p:nvPr/>
              </p:nvSpPr>
              <p:spPr>
                <a:xfrm>
                  <a:off x="5043975" y="1067525"/>
                  <a:ext cx="106850" cy="47550"/>
                </a:xfrm>
                <a:custGeom>
                  <a:avLst/>
                  <a:gdLst/>
                  <a:ahLst/>
                  <a:cxnLst/>
                  <a:rect l="l" t="t" r="r" b="b"/>
                  <a:pathLst>
                    <a:path w="4274" h="1902" extrusionOk="0">
                      <a:moveTo>
                        <a:pt x="275" y="0"/>
                      </a:moveTo>
                      <a:cubicBezTo>
                        <a:pt x="275" y="0"/>
                        <a:pt x="275" y="0"/>
                        <a:pt x="274" y="0"/>
                      </a:cubicBezTo>
                      <a:cubicBezTo>
                        <a:pt x="189" y="1"/>
                        <a:pt x="393" y="651"/>
                        <a:pt x="393" y="651"/>
                      </a:cubicBezTo>
                      <a:cubicBezTo>
                        <a:pt x="365" y="754"/>
                        <a:pt x="3" y="892"/>
                        <a:pt x="1" y="1016"/>
                      </a:cubicBezTo>
                      <a:cubicBezTo>
                        <a:pt x="0" y="1042"/>
                        <a:pt x="13" y="1053"/>
                        <a:pt x="36" y="1053"/>
                      </a:cubicBezTo>
                      <a:cubicBezTo>
                        <a:pt x="124" y="1053"/>
                        <a:pt x="367" y="902"/>
                        <a:pt x="676" y="829"/>
                      </a:cubicBezTo>
                      <a:cubicBezTo>
                        <a:pt x="700" y="823"/>
                        <a:pt x="725" y="820"/>
                        <a:pt x="751" y="820"/>
                      </a:cubicBezTo>
                      <a:cubicBezTo>
                        <a:pt x="1150" y="820"/>
                        <a:pt x="1763" y="1452"/>
                        <a:pt x="1774" y="1523"/>
                      </a:cubicBezTo>
                      <a:cubicBezTo>
                        <a:pt x="1784" y="1599"/>
                        <a:pt x="1503" y="1750"/>
                        <a:pt x="1489" y="1771"/>
                      </a:cubicBezTo>
                      <a:cubicBezTo>
                        <a:pt x="1483" y="1780"/>
                        <a:pt x="1549" y="1792"/>
                        <a:pt x="1645" y="1792"/>
                      </a:cubicBezTo>
                      <a:cubicBezTo>
                        <a:pt x="1765" y="1792"/>
                        <a:pt x="1932" y="1773"/>
                        <a:pt x="2060" y="1706"/>
                      </a:cubicBezTo>
                      <a:cubicBezTo>
                        <a:pt x="2152" y="1659"/>
                        <a:pt x="2226" y="1644"/>
                        <a:pt x="2282" y="1644"/>
                      </a:cubicBezTo>
                      <a:cubicBezTo>
                        <a:pt x="2366" y="1644"/>
                        <a:pt x="2409" y="1677"/>
                        <a:pt x="2409" y="1677"/>
                      </a:cubicBezTo>
                      <a:cubicBezTo>
                        <a:pt x="2678" y="1847"/>
                        <a:pt x="3100" y="1902"/>
                        <a:pt x="3466" y="1902"/>
                      </a:cubicBezTo>
                      <a:cubicBezTo>
                        <a:pt x="3827" y="1902"/>
                        <a:pt x="4133" y="1848"/>
                        <a:pt x="4180" y="1799"/>
                      </a:cubicBezTo>
                      <a:cubicBezTo>
                        <a:pt x="4274" y="1700"/>
                        <a:pt x="3867" y="1248"/>
                        <a:pt x="3573" y="1011"/>
                      </a:cubicBezTo>
                      <a:cubicBezTo>
                        <a:pt x="3421" y="888"/>
                        <a:pt x="3060" y="779"/>
                        <a:pt x="2690" y="708"/>
                      </a:cubicBezTo>
                      <a:cubicBezTo>
                        <a:pt x="2601" y="608"/>
                        <a:pt x="2482" y="490"/>
                        <a:pt x="2435" y="472"/>
                      </a:cubicBezTo>
                      <a:cubicBezTo>
                        <a:pt x="2431" y="470"/>
                        <a:pt x="2428" y="470"/>
                        <a:pt x="2424" y="470"/>
                      </a:cubicBezTo>
                      <a:cubicBezTo>
                        <a:pt x="2387" y="470"/>
                        <a:pt x="2378" y="563"/>
                        <a:pt x="2376" y="656"/>
                      </a:cubicBezTo>
                      <a:cubicBezTo>
                        <a:pt x="2193" y="631"/>
                        <a:pt x="2022" y="616"/>
                        <a:pt x="1890" y="616"/>
                      </a:cubicBezTo>
                      <a:cubicBezTo>
                        <a:pt x="1855" y="616"/>
                        <a:pt x="1824" y="617"/>
                        <a:pt x="1795" y="619"/>
                      </a:cubicBezTo>
                      <a:cubicBezTo>
                        <a:pt x="1536" y="635"/>
                        <a:pt x="1359" y="679"/>
                        <a:pt x="1187" y="679"/>
                      </a:cubicBezTo>
                      <a:cubicBezTo>
                        <a:pt x="1082" y="679"/>
                        <a:pt x="979" y="663"/>
                        <a:pt x="860" y="616"/>
                      </a:cubicBezTo>
                      <a:cubicBezTo>
                        <a:pt x="545" y="490"/>
                        <a:pt x="361" y="0"/>
                        <a:pt x="27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8" name="Google Shape;1698;p43"/>
                <p:cNvSpPr/>
                <p:nvPr/>
              </p:nvSpPr>
              <p:spPr>
                <a:xfrm>
                  <a:off x="4698350" y="1109175"/>
                  <a:ext cx="108675" cy="38850"/>
                </a:xfrm>
                <a:custGeom>
                  <a:avLst/>
                  <a:gdLst/>
                  <a:ahLst/>
                  <a:cxnLst/>
                  <a:rect l="l" t="t" r="r" b="b"/>
                  <a:pathLst>
                    <a:path w="4347" h="1554" extrusionOk="0">
                      <a:moveTo>
                        <a:pt x="127" y="0"/>
                      </a:moveTo>
                      <a:cubicBezTo>
                        <a:pt x="125" y="0"/>
                        <a:pt x="123" y="1"/>
                        <a:pt x="122" y="1"/>
                      </a:cubicBezTo>
                      <a:cubicBezTo>
                        <a:pt x="37" y="17"/>
                        <a:pt x="347" y="622"/>
                        <a:pt x="347" y="622"/>
                      </a:cubicBezTo>
                      <a:cubicBezTo>
                        <a:pt x="335" y="730"/>
                        <a:pt x="0" y="925"/>
                        <a:pt x="19" y="1047"/>
                      </a:cubicBezTo>
                      <a:cubicBezTo>
                        <a:pt x="22" y="1069"/>
                        <a:pt x="33" y="1079"/>
                        <a:pt x="50" y="1079"/>
                      </a:cubicBezTo>
                      <a:cubicBezTo>
                        <a:pt x="129" y="1079"/>
                        <a:pt x="349" y="879"/>
                        <a:pt x="654" y="751"/>
                      </a:cubicBezTo>
                      <a:cubicBezTo>
                        <a:pt x="697" y="733"/>
                        <a:pt x="747" y="725"/>
                        <a:pt x="800" y="725"/>
                      </a:cubicBezTo>
                      <a:cubicBezTo>
                        <a:pt x="1202" y="725"/>
                        <a:pt x="1831" y="1191"/>
                        <a:pt x="1852" y="1255"/>
                      </a:cubicBezTo>
                      <a:cubicBezTo>
                        <a:pt x="1875" y="1328"/>
                        <a:pt x="1621" y="1523"/>
                        <a:pt x="1611" y="1546"/>
                      </a:cubicBezTo>
                      <a:cubicBezTo>
                        <a:pt x="1609" y="1551"/>
                        <a:pt x="1622" y="1554"/>
                        <a:pt x="1647" y="1554"/>
                      </a:cubicBezTo>
                      <a:cubicBezTo>
                        <a:pt x="1741" y="1554"/>
                        <a:pt x="2000" y="1513"/>
                        <a:pt x="2165" y="1389"/>
                      </a:cubicBezTo>
                      <a:cubicBezTo>
                        <a:pt x="2274" y="1306"/>
                        <a:pt x="2362" y="1287"/>
                        <a:pt x="2421" y="1287"/>
                      </a:cubicBezTo>
                      <a:cubicBezTo>
                        <a:pt x="2474" y="1287"/>
                        <a:pt x="2504" y="1302"/>
                        <a:pt x="2504" y="1302"/>
                      </a:cubicBezTo>
                      <a:cubicBezTo>
                        <a:pt x="2664" y="1370"/>
                        <a:pt x="2863" y="1395"/>
                        <a:pt x="3069" y="1395"/>
                      </a:cubicBezTo>
                      <a:cubicBezTo>
                        <a:pt x="3616" y="1395"/>
                        <a:pt x="4214" y="1213"/>
                        <a:pt x="4270" y="1131"/>
                      </a:cubicBezTo>
                      <a:cubicBezTo>
                        <a:pt x="4347" y="1017"/>
                        <a:pt x="3871" y="640"/>
                        <a:pt x="3542" y="454"/>
                      </a:cubicBezTo>
                      <a:cubicBezTo>
                        <a:pt x="3371" y="357"/>
                        <a:pt x="2997" y="310"/>
                        <a:pt x="2621" y="301"/>
                      </a:cubicBezTo>
                      <a:cubicBezTo>
                        <a:pt x="2518" y="218"/>
                        <a:pt x="2380" y="121"/>
                        <a:pt x="2331" y="110"/>
                      </a:cubicBezTo>
                      <a:cubicBezTo>
                        <a:pt x="2328" y="109"/>
                        <a:pt x="2326" y="109"/>
                        <a:pt x="2324" y="109"/>
                      </a:cubicBezTo>
                      <a:cubicBezTo>
                        <a:pt x="2282" y="109"/>
                        <a:pt x="2288" y="205"/>
                        <a:pt x="2302" y="301"/>
                      </a:cubicBezTo>
                      <a:cubicBezTo>
                        <a:pt x="2069" y="308"/>
                        <a:pt x="1859" y="328"/>
                        <a:pt x="1724" y="360"/>
                      </a:cubicBezTo>
                      <a:cubicBezTo>
                        <a:pt x="1400" y="436"/>
                        <a:pt x="1218" y="531"/>
                        <a:pt x="990" y="531"/>
                      </a:cubicBezTo>
                      <a:cubicBezTo>
                        <a:pt x="931" y="531"/>
                        <a:pt x="869" y="525"/>
                        <a:pt x="800" y="510"/>
                      </a:cubicBezTo>
                      <a:cubicBezTo>
                        <a:pt x="475" y="441"/>
                        <a:pt x="216" y="0"/>
                        <a:pt x="12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9" name="Google Shape;1699;p43"/>
                <p:cNvSpPr/>
                <p:nvPr/>
              </p:nvSpPr>
              <p:spPr>
                <a:xfrm>
                  <a:off x="4927850" y="1026925"/>
                  <a:ext cx="81850" cy="36450"/>
                </a:xfrm>
                <a:custGeom>
                  <a:avLst/>
                  <a:gdLst/>
                  <a:ahLst/>
                  <a:cxnLst/>
                  <a:rect l="l" t="t" r="r" b="b"/>
                  <a:pathLst>
                    <a:path w="3274" h="1458" extrusionOk="0">
                      <a:moveTo>
                        <a:pt x="212" y="1"/>
                      </a:moveTo>
                      <a:cubicBezTo>
                        <a:pt x="212" y="1"/>
                        <a:pt x="212" y="1"/>
                        <a:pt x="211" y="1"/>
                      </a:cubicBezTo>
                      <a:cubicBezTo>
                        <a:pt x="146" y="2"/>
                        <a:pt x="303" y="500"/>
                        <a:pt x="303" y="500"/>
                      </a:cubicBezTo>
                      <a:cubicBezTo>
                        <a:pt x="281" y="579"/>
                        <a:pt x="3" y="684"/>
                        <a:pt x="1" y="778"/>
                      </a:cubicBezTo>
                      <a:cubicBezTo>
                        <a:pt x="1" y="799"/>
                        <a:pt x="10" y="807"/>
                        <a:pt x="29" y="807"/>
                      </a:cubicBezTo>
                      <a:cubicBezTo>
                        <a:pt x="96" y="807"/>
                        <a:pt x="283" y="692"/>
                        <a:pt x="519" y="636"/>
                      </a:cubicBezTo>
                      <a:cubicBezTo>
                        <a:pt x="537" y="632"/>
                        <a:pt x="556" y="629"/>
                        <a:pt x="577" y="629"/>
                      </a:cubicBezTo>
                      <a:cubicBezTo>
                        <a:pt x="883" y="629"/>
                        <a:pt x="1351" y="1113"/>
                        <a:pt x="1359" y="1167"/>
                      </a:cubicBezTo>
                      <a:cubicBezTo>
                        <a:pt x="1368" y="1225"/>
                        <a:pt x="1153" y="1341"/>
                        <a:pt x="1141" y="1357"/>
                      </a:cubicBezTo>
                      <a:cubicBezTo>
                        <a:pt x="1136" y="1364"/>
                        <a:pt x="1188" y="1373"/>
                        <a:pt x="1262" y="1373"/>
                      </a:cubicBezTo>
                      <a:cubicBezTo>
                        <a:pt x="1354" y="1373"/>
                        <a:pt x="1481"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8" y="775"/>
                      </a:cubicBezTo>
                      <a:cubicBezTo>
                        <a:pt x="2621" y="681"/>
                        <a:pt x="2344" y="598"/>
                        <a:pt x="2060" y="543"/>
                      </a:cubicBezTo>
                      <a:cubicBezTo>
                        <a:pt x="1993" y="468"/>
                        <a:pt x="1902" y="377"/>
                        <a:pt x="1866" y="362"/>
                      </a:cubicBezTo>
                      <a:cubicBezTo>
                        <a:pt x="1863" y="361"/>
                        <a:pt x="1860" y="361"/>
                        <a:pt x="1858" y="361"/>
                      </a:cubicBezTo>
                      <a:cubicBezTo>
                        <a:pt x="1829" y="361"/>
                        <a:pt x="1822" y="432"/>
                        <a:pt x="1820" y="503"/>
                      </a:cubicBezTo>
                      <a:cubicBezTo>
                        <a:pt x="1680" y="484"/>
                        <a:pt x="1549" y="473"/>
                        <a:pt x="1448" y="473"/>
                      </a:cubicBezTo>
                      <a:cubicBezTo>
                        <a:pt x="1422" y="473"/>
                        <a:pt x="1397" y="473"/>
                        <a:pt x="1375" y="475"/>
                      </a:cubicBezTo>
                      <a:cubicBezTo>
                        <a:pt x="1178" y="488"/>
                        <a:pt x="1043" y="521"/>
                        <a:pt x="911" y="521"/>
                      </a:cubicBezTo>
                      <a:cubicBezTo>
                        <a:pt x="831" y="521"/>
                        <a:pt x="752" y="509"/>
                        <a:pt x="660" y="473"/>
                      </a:cubicBezTo>
                      <a:cubicBezTo>
                        <a:pt x="419" y="376"/>
                        <a:pt x="278"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0" name="Google Shape;1700;p43"/>
                <p:cNvSpPr/>
                <p:nvPr/>
              </p:nvSpPr>
              <p:spPr>
                <a:xfrm>
                  <a:off x="4699450" y="1005625"/>
                  <a:ext cx="81850" cy="36450"/>
                </a:xfrm>
                <a:custGeom>
                  <a:avLst/>
                  <a:gdLst/>
                  <a:ahLst/>
                  <a:cxnLst/>
                  <a:rect l="l" t="t" r="r" b="b"/>
                  <a:pathLst>
                    <a:path w="3274" h="1458" extrusionOk="0">
                      <a:moveTo>
                        <a:pt x="212" y="1"/>
                      </a:moveTo>
                      <a:cubicBezTo>
                        <a:pt x="212" y="1"/>
                        <a:pt x="211" y="1"/>
                        <a:pt x="211" y="1"/>
                      </a:cubicBezTo>
                      <a:cubicBezTo>
                        <a:pt x="145" y="2"/>
                        <a:pt x="302" y="500"/>
                        <a:pt x="302" y="500"/>
                      </a:cubicBezTo>
                      <a:cubicBezTo>
                        <a:pt x="279" y="579"/>
                        <a:pt x="3" y="683"/>
                        <a:pt x="1" y="778"/>
                      </a:cubicBezTo>
                      <a:cubicBezTo>
                        <a:pt x="1" y="798"/>
                        <a:pt x="10" y="807"/>
                        <a:pt x="28" y="807"/>
                      </a:cubicBezTo>
                      <a:cubicBezTo>
                        <a:pt x="95" y="807"/>
                        <a:pt x="281" y="691"/>
                        <a:pt x="518" y="635"/>
                      </a:cubicBezTo>
                      <a:cubicBezTo>
                        <a:pt x="537" y="631"/>
                        <a:pt x="556" y="629"/>
                        <a:pt x="575" y="629"/>
                      </a:cubicBezTo>
                      <a:cubicBezTo>
                        <a:pt x="881" y="629"/>
                        <a:pt x="1351" y="1113"/>
                        <a:pt x="1359" y="1167"/>
                      </a:cubicBezTo>
                      <a:cubicBezTo>
                        <a:pt x="1367" y="1225"/>
                        <a:pt x="1151" y="1341"/>
                        <a:pt x="1141" y="1357"/>
                      </a:cubicBezTo>
                      <a:cubicBezTo>
                        <a:pt x="1136" y="1364"/>
                        <a:pt x="1187" y="1373"/>
                        <a:pt x="1261" y="1373"/>
                      </a:cubicBezTo>
                      <a:cubicBezTo>
                        <a:pt x="1353" y="1373"/>
                        <a:pt x="1480"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7" y="775"/>
                      </a:cubicBezTo>
                      <a:lnTo>
                        <a:pt x="2736" y="775"/>
                      </a:lnTo>
                      <a:cubicBezTo>
                        <a:pt x="2620" y="681"/>
                        <a:pt x="2344" y="598"/>
                        <a:pt x="2060" y="543"/>
                      </a:cubicBezTo>
                      <a:cubicBezTo>
                        <a:pt x="1993" y="466"/>
                        <a:pt x="1902" y="377"/>
                        <a:pt x="1866" y="362"/>
                      </a:cubicBezTo>
                      <a:cubicBezTo>
                        <a:pt x="1863" y="361"/>
                        <a:pt x="1860" y="361"/>
                        <a:pt x="1857" y="361"/>
                      </a:cubicBezTo>
                      <a:cubicBezTo>
                        <a:pt x="1828" y="361"/>
                        <a:pt x="1821" y="432"/>
                        <a:pt x="1820" y="504"/>
                      </a:cubicBezTo>
                      <a:cubicBezTo>
                        <a:pt x="1679" y="484"/>
                        <a:pt x="1549" y="473"/>
                        <a:pt x="1448" y="473"/>
                      </a:cubicBezTo>
                      <a:cubicBezTo>
                        <a:pt x="1421" y="473"/>
                        <a:pt x="1397" y="474"/>
                        <a:pt x="1375" y="475"/>
                      </a:cubicBezTo>
                      <a:cubicBezTo>
                        <a:pt x="1177" y="487"/>
                        <a:pt x="1042" y="520"/>
                        <a:pt x="911" y="520"/>
                      </a:cubicBezTo>
                      <a:cubicBezTo>
                        <a:pt x="830" y="520"/>
                        <a:pt x="751" y="508"/>
                        <a:pt x="660" y="471"/>
                      </a:cubicBezTo>
                      <a:cubicBezTo>
                        <a:pt x="419" y="376"/>
                        <a:pt x="277"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1" name="Google Shape;1701;p43"/>
                <p:cNvSpPr/>
                <p:nvPr/>
              </p:nvSpPr>
              <p:spPr>
                <a:xfrm>
                  <a:off x="5046975" y="532325"/>
                  <a:ext cx="54075" cy="106000"/>
                </a:xfrm>
                <a:custGeom>
                  <a:avLst/>
                  <a:gdLst/>
                  <a:ahLst/>
                  <a:cxnLst/>
                  <a:rect l="l" t="t" r="r" b="b"/>
                  <a:pathLst>
                    <a:path w="2163" h="4240" extrusionOk="0">
                      <a:moveTo>
                        <a:pt x="1081" y="1"/>
                      </a:moveTo>
                      <a:cubicBezTo>
                        <a:pt x="995" y="1"/>
                        <a:pt x="629" y="476"/>
                        <a:pt x="629" y="476"/>
                      </a:cubicBezTo>
                      <a:cubicBezTo>
                        <a:pt x="621" y="479"/>
                        <a:pt x="612" y="480"/>
                        <a:pt x="602" y="480"/>
                      </a:cubicBezTo>
                      <a:cubicBezTo>
                        <a:pt x="497" y="480"/>
                        <a:pt x="279" y="348"/>
                        <a:pt x="158" y="348"/>
                      </a:cubicBezTo>
                      <a:cubicBezTo>
                        <a:pt x="137" y="348"/>
                        <a:pt x="119" y="352"/>
                        <a:pt x="105" y="361"/>
                      </a:cubicBezTo>
                      <a:cubicBezTo>
                        <a:pt x="1" y="430"/>
                        <a:pt x="344" y="541"/>
                        <a:pt x="643" y="809"/>
                      </a:cubicBezTo>
                      <a:cubicBezTo>
                        <a:pt x="943" y="1078"/>
                        <a:pt x="756" y="2055"/>
                        <a:pt x="700" y="2107"/>
                      </a:cubicBezTo>
                      <a:cubicBezTo>
                        <a:pt x="692" y="2115"/>
                        <a:pt x="678" y="2118"/>
                        <a:pt x="661" y="2118"/>
                      </a:cubicBezTo>
                      <a:cubicBezTo>
                        <a:pt x="564" y="2118"/>
                        <a:pt x="356" y="2014"/>
                        <a:pt x="335" y="2014"/>
                      </a:cubicBezTo>
                      <a:lnTo>
                        <a:pt x="335" y="2014"/>
                      </a:lnTo>
                      <a:cubicBezTo>
                        <a:pt x="309" y="2014"/>
                        <a:pt x="484" y="2326"/>
                        <a:pt x="714" y="2446"/>
                      </a:cubicBezTo>
                      <a:cubicBezTo>
                        <a:pt x="944" y="2568"/>
                        <a:pt x="937" y="2716"/>
                        <a:pt x="937" y="2716"/>
                      </a:cubicBezTo>
                      <a:cubicBezTo>
                        <a:pt x="964" y="3348"/>
                        <a:pt x="1713" y="4218"/>
                        <a:pt x="1848" y="4239"/>
                      </a:cubicBezTo>
                      <a:cubicBezTo>
                        <a:pt x="1851" y="4240"/>
                        <a:pt x="1853" y="4240"/>
                        <a:pt x="1855" y="4240"/>
                      </a:cubicBezTo>
                      <a:cubicBezTo>
                        <a:pt x="1988" y="4240"/>
                        <a:pt x="2121" y="3662"/>
                        <a:pt x="2149" y="3292"/>
                      </a:cubicBezTo>
                      <a:cubicBezTo>
                        <a:pt x="2163" y="3096"/>
                        <a:pt x="2045" y="2739"/>
                        <a:pt x="1893" y="2393"/>
                      </a:cubicBezTo>
                      <a:cubicBezTo>
                        <a:pt x="1924" y="2264"/>
                        <a:pt x="1952" y="2100"/>
                        <a:pt x="1941" y="2049"/>
                      </a:cubicBezTo>
                      <a:cubicBezTo>
                        <a:pt x="1938" y="2035"/>
                        <a:pt x="1928" y="2029"/>
                        <a:pt x="1914" y="2029"/>
                      </a:cubicBezTo>
                      <a:cubicBezTo>
                        <a:pt x="1879" y="2029"/>
                        <a:pt x="1816" y="2065"/>
                        <a:pt x="1755" y="2106"/>
                      </a:cubicBezTo>
                      <a:cubicBezTo>
                        <a:pt x="1650" y="1899"/>
                        <a:pt x="1541" y="1717"/>
                        <a:pt x="1455" y="1608"/>
                      </a:cubicBezTo>
                      <a:cubicBezTo>
                        <a:pt x="1195" y="1281"/>
                        <a:pt x="1001" y="1170"/>
                        <a:pt x="925" y="839"/>
                      </a:cubicBezTo>
                      <a:cubicBezTo>
                        <a:pt x="847" y="508"/>
                        <a:pt x="1145" y="75"/>
                        <a:pt x="1094" y="7"/>
                      </a:cubicBezTo>
                      <a:cubicBezTo>
                        <a:pt x="1091" y="3"/>
                        <a:pt x="1087" y="1"/>
                        <a:pt x="108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2" name="Google Shape;1702;p43"/>
                <p:cNvSpPr/>
                <p:nvPr/>
              </p:nvSpPr>
              <p:spPr>
                <a:xfrm>
                  <a:off x="5078800" y="753625"/>
                  <a:ext cx="57775" cy="71400"/>
                </a:xfrm>
                <a:custGeom>
                  <a:avLst/>
                  <a:gdLst/>
                  <a:ahLst/>
                  <a:cxnLst/>
                  <a:rect l="l" t="t" r="r" b="b"/>
                  <a:pathLst>
                    <a:path w="2311" h="2856" extrusionOk="0">
                      <a:moveTo>
                        <a:pt x="678" y="0"/>
                      </a:moveTo>
                      <a:cubicBezTo>
                        <a:pt x="619" y="0"/>
                        <a:pt x="460" y="447"/>
                        <a:pt x="460" y="447"/>
                      </a:cubicBezTo>
                      <a:cubicBezTo>
                        <a:pt x="443" y="459"/>
                        <a:pt x="412" y="463"/>
                        <a:pt x="374" y="463"/>
                      </a:cubicBezTo>
                      <a:cubicBezTo>
                        <a:pt x="317" y="463"/>
                        <a:pt x="243" y="455"/>
                        <a:pt x="181" y="455"/>
                      </a:cubicBezTo>
                      <a:cubicBezTo>
                        <a:pt x="126" y="455"/>
                        <a:pt x="79" y="461"/>
                        <a:pt x="59" y="487"/>
                      </a:cubicBezTo>
                      <a:cubicBezTo>
                        <a:pt x="1" y="560"/>
                        <a:pt x="272" y="558"/>
                        <a:pt x="549" y="681"/>
                      </a:cubicBezTo>
                      <a:cubicBezTo>
                        <a:pt x="825" y="805"/>
                        <a:pt x="920" y="1547"/>
                        <a:pt x="892" y="1597"/>
                      </a:cubicBezTo>
                      <a:cubicBezTo>
                        <a:pt x="881" y="1618"/>
                        <a:pt x="833" y="1623"/>
                        <a:pt x="780" y="1623"/>
                      </a:cubicBezTo>
                      <a:cubicBezTo>
                        <a:pt x="715" y="1623"/>
                        <a:pt x="643" y="1615"/>
                        <a:pt x="617" y="1615"/>
                      </a:cubicBezTo>
                      <a:cubicBezTo>
                        <a:pt x="613" y="1615"/>
                        <a:pt x="610" y="1615"/>
                        <a:pt x="609" y="1616"/>
                      </a:cubicBezTo>
                      <a:cubicBezTo>
                        <a:pt x="590" y="1622"/>
                        <a:pt x="787" y="1804"/>
                        <a:pt x="980" y="1838"/>
                      </a:cubicBezTo>
                      <a:cubicBezTo>
                        <a:pt x="1173" y="1870"/>
                        <a:pt x="1203" y="1977"/>
                        <a:pt x="1203" y="1977"/>
                      </a:cubicBezTo>
                      <a:cubicBezTo>
                        <a:pt x="1366" y="2415"/>
                        <a:pt x="2081" y="2856"/>
                        <a:pt x="2203" y="2856"/>
                      </a:cubicBezTo>
                      <a:cubicBezTo>
                        <a:pt x="2206" y="2856"/>
                        <a:pt x="2208" y="2856"/>
                        <a:pt x="2210" y="2855"/>
                      </a:cubicBezTo>
                      <a:cubicBezTo>
                        <a:pt x="2310" y="2839"/>
                        <a:pt x="2272" y="2384"/>
                        <a:pt x="2204" y="2107"/>
                      </a:cubicBezTo>
                      <a:cubicBezTo>
                        <a:pt x="2169" y="1965"/>
                        <a:pt x="2001" y="1736"/>
                        <a:pt x="1811" y="1524"/>
                      </a:cubicBezTo>
                      <a:cubicBezTo>
                        <a:pt x="1804" y="1425"/>
                        <a:pt x="1786" y="1300"/>
                        <a:pt x="1767" y="1267"/>
                      </a:cubicBezTo>
                      <a:cubicBezTo>
                        <a:pt x="1763" y="1260"/>
                        <a:pt x="1757" y="1257"/>
                        <a:pt x="1751" y="1257"/>
                      </a:cubicBezTo>
                      <a:cubicBezTo>
                        <a:pt x="1726" y="1257"/>
                        <a:pt x="1685" y="1302"/>
                        <a:pt x="1646" y="1351"/>
                      </a:cubicBezTo>
                      <a:cubicBezTo>
                        <a:pt x="1523" y="1227"/>
                        <a:pt x="1402" y="1122"/>
                        <a:pt x="1316" y="1065"/>
                      </a:cubicBezTo>
                      <a:cubicBezTo>
                        <a:pt x="1053" y="891"/>
                        <a:pt x="889" y="856"/>
                        <a:pt x="756" y="638"/>
                      </a:cubicBezTo>
                      <a:cubicBezTo>
                        <a:pt x="624" y="418"/>
                        <a:pt x="738" y="40"/>
                        <a:pt x="684" y="2"/>
                      </a:cubicBezTo>
                      <a:cubicBezTo>
                        <a:pt x="682" y="1"/>
                        <a:pt x="680" y="0"/>
                        <a:pt x="67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3" name="Google Shape;1703;p43"/>
                <p:cNvSpPr/>
                <p:nvPr/>
              </p:nvSpPr>
              <p:spPr>
                <a:xfrm>
                  <a:off x="5214848" y="1148023"/>
                  <a:ext cx="57775" cy="71450"/>
                </a:xfrm>
                <a:custGeom>
                  <a:avLst/>
                  <a:gdLst/>
                  <a:ahLst/>
                  <a:cxnLst/>
                  <a:rect l="l" t="t" r="r" b="b"/>
                  <a:pathLst>
                    <a:path w="2311" h="2858" extrusionOk="0">
                      <a:moveTo>
                        <a:pt x="678" y="1"/>
                      </a:moveTo>
                      <a:cubicBezTo>
                        <a:pt x="619" y="1"/>
                        <a:pt x="460" y="447"/>
                        <a:pt x="460" y="447"/>
                      </a:cubicBezTo>
                      <a:cubicBezTo>
                        <a:pt x="443" y="460"/>
                        <a:pt x="412" y="464"/>
                        <a:pt x="373" y="464"/>
                      </a:cubicBezTo>
                      <a:cubicBezTo>
                        <a:pt x="315" y="464"/>
                        <a:pt x="241" y="455"/>
                        <a:pt x="178" y="455"/>
                      </a:cubicBezTo>
                      <a:cubicBezTo>
                        <a:pt x="124" y="455"/>
                        <a:pt x="78" y="462"/>
                        <a:pt x="59" y="487"/>
                      </a:cubicBezTo>
                      <a:cubicBezTo>
                        <a:pt x="1" y="560"/>
                        <a:pt x="272" y="560"/>
                        <a:pt x="548" y="683"/>
                      </a:cubicBezTo>
                      <a:cubicBezTo>
                        <a:pt x="825" y="805"/>
                        <a:pt x="920" y="1547"/>
                        <a:pt x="891" y="1598"/>
                      </a:cubicBezTo>
                      <a:cubicBezTo>
                        <a:pt x="880" y="1619"/>
                        <a:pt x="833" y="1624"/>
                        <a:pt x="780" y="1624"/>
                      </a:cubicBezTo>
                      <a:cubicBezTo>
                        <a:pt x="715" y="1624"/>
                        <a:pt x="642" y="1616"/>
                        <a:pt x="617" y="1616"/>
                      </a:cubicBezTo>
                      <a:cubicBezTo>
                        <a:pt x="613" y="1616"/>
                        <a:pt x="610" y="1616"/>
                        <a:pt x="609" y="1616"/>
                      </a:cubicBezTo>
                      <a:cubicBezTo>
                        <a:pt x="590" y="1623"/>
                        <a:pt x="787" y="1806"/>
                        <a:pt x="980" y="1838"/>
                      </a:cubicBezTo>
                      <a:cubicBezTo>
                        <a:pt x="1173" y="1870"/>
                        <a:pt x="1203" y="1979"/>
                        <a:pt x="1203" y="1979"/>
                      </a:cubicBezTo>
                      <a:cubicBezTo>
                        <a:pt x="1366" y="2416"/>
                        <a:pt x="2083" y="2858"/>
                        <a:pt x="2203" y="2858"/>
                      </a:cubicBezTo>
                      <a:cubicBezTo>
                        <a:pt x="2205" y="2858"/>
                        <a:pt x="2207" y="2857"/>
                        <a:pt x="2209" y="2857"/>
                      </a:cubicBezTo>
                      <a:cubicBezTo>
                        <a:pt x="2310" y="2841"/>
                        <a:pt x="2272" y="2384"/>
                        <a:pt x="2204" y="2108"/>
                      </a:cubicBezTo>
                      <a:lnTo>
                        <a:pt x="2204" y="2109"/>
                      </a:lnTo>
                      <a:cubicBezTo>
                        <a:pt x="2168" y="1966"/>
                        <a:pt x="2001" y="1736"/>
                        <a:pt x="1811" y="1526"/>
                      </a:cubicBezTo>
                      <a:cubicBezTo>
                        <a:pt x="1804" y="1426"/>
                        <a:pt x="1785" y="1301"/>
                        <a:pt x="1765" y="1268"/>
                      </a:cubicBezTo>
                      <a:cubicBezTo>
                        <a:pt x="1762" y="1262"/>
                        <a:pt x="1756" y="1259"/>
                        <a:pt x="1750" y="1259"/>
                      </a:cubicBezTo>
                      <a:cubicBezTo>
                        <a:pt x="1725" y="1259"/>
                        <a:pt x="1684" y="1304"/>
                        <a:pt x="1646" y="1351"/>
                      </a:cubicBezTo>
                      <a:cubicBezTo>
                        <a:pt x="1523" y="1228"/>
                        <a:pt x="1402" y="1124"/>
                        <a:pt x="1315" y="1065"/>
                      </a:cubicBezTo>
                      <a:cubicBezTo>
                        <a:pt x="1053" y="892"/>
                        <a:pt x="889" y="857"/>
                        <a:pt x="756" y="638"/>
                      </a:cubicBezTo>
                      <a:cubicBezTo>
                        <a:pt x="624" y="419"/>
                        <a:pt x="738" y="41"/>
                        <a:pt x="684" y="3"/>
                      </a:cubicBezTo>
                      <a:cubicBezTo>
                        <a:pt x="682" y="1"/>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4" name="Google Shape;1704;p43"/>
                <p:cNvSpPr/>
                <p:nvPr/>
              </p:nvSpPr>
              <p:spPr>
                <a:xfrm rot="-1680467">
                  <a:off x="5155801" y="1289850"/>
                  <a:ext cx="36376" cy="80751"/>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5" name="Google Shape;1705;p43"/>
                <p:cNvSpPr/>
                <p:nvPr/>
              </p:nvSpPr>
              <p:spPr>
                <a:xfrm>
                  <a:off x="5145190" y="1162051"/>
                  <a:ext cx="73850" cy="53300"/>
                </a:xfrm>
                <a:custGeom>
                  <a:avLst/>
                  <a:gdLst/>
                  <a:ahLst/>
                  <a:cxnLst/>
                  <a:rect l="l" t="t" r="r" b="b"/>
                  <a:pathLst>
                    <a:path w="2954" h="2132" extrusionOk="0">
                      <a:moveTo>
                        <a:pt x="418" y="0"/>
                      </a:moveTo>
                      <a:cubicBezTo>
                        <a:pt x="359" y="0"/>
                        <a:pt x="370" y="496"/>
                        <a:pt x="370" y="496"/>
                      </a:cubicBezTo>
                      <a:cubicBezTo>
                        <a:pt x="328" y="565"/>
                        <a:pt x="37" y="588"/>
                        <a:pt x="10" y="677"/>
                      </a:cubicBezTo>
                      <a:cubicBezTo>
                        <a:pt x="1" y="706"/>
                        <a:pt x="21" y="715"/>
                        <a:pt x="63" y="715"/>
                      </a:cubicBezTo>
                      <a:cubicBezTo>
                        <a:pt x="141" y="715"/>
                        <a:pt x="294" y="683"/>
                        <a:pt x="471" y="683"/>
                      </a:cubicBezTo>
                      <a:cubicBezTo>
                        <a:pt x="493" y="683"/>
                        <a:pt x="515" y="683"/>
                        <a:pt x="537" y="684"/>
                      </a:cubicBezTo>
                      <a:cubicBezTo>
                        <a:pt x="839" y="700"/>
                        <a:pt x="1192" y="1360"/>
                        <a:pt x="1184" y="1417"/>
                      </a:cubicBezTo>
                      <a:cubicBezTo>
                        <a:pt x="1176" y="1474"/>
                        <a:pt x="941" y="1524"/>
                        <a:pt x="926" y="1536"/>
                      </a:cubicBezTo>
                      <a:cubicBezTo>
                        <a:pt x="914" y="1545"/>
                        <a:pt x="1088" y="1618"/>
                        <a:pt x="1257" y="1618"/>
                      </a:cubicBezTo>
                      <a:cubicBezTo>
                        <a:pt x="1290" y="1618"/>
                        <a:pt x="1322" y="1615"/>
                        <a:pt x="1352" y="1609"/>
                      </a:cubicBezTo>
                      <a:cubicBezTo>
                        <a:pt x="1386" y="1602"/>
                        <a:pt x="1415" y="1600"/>
                        <a:pt x="1442" y="1600"/>
                      </a:cubicBezTo>
                      <a:cubicBezTo>
                        <a:pt x="1565" y="1600"/>
                        <a:pt x="1611" y="1661"/>
                        <a:pt x="1611" y="1661"/>
                      </a:cubicBezTo>
                      <a:cubicBezTo>
                        <a:pt x="1886" y="1973"/>
                        <a:pt x="2571" y="2132"/>
                        <a:pt x="2798" y="2132"/>
                      </a:cubicBezTo>
                      <a:cubicBezTo>
                        <a:pt x="2830" y="2132"/>
                        <a:pt x="2853" y="2128"/>
                        <a:pt x="2864" y="2122"/>
                      </a:cubicBezTo>
                      <a:cubicBezTo>
                        <a:pt x="2953" y="2071"/>
                        <a:pt x="2754" y="1659"/>
                        <a:pt x="2592" y="1425"/>
                      </a:cubicBezTo>
                      <a:cubicBezTo>
                        <a:pt x="2507" y="1303"/>
                        <a:pt x="2270" y="1150"/>
                        <a:pt x="2017" y="1020"/>
                      </a:cubicBezTo>
                      <a:cubicBezTo>
                        <a:pt x="1975" y="931"/>
                        <a:pt x="1913" y="820"/>
                        <a:pt x="1883" y="796"/>
                      </a:cubicBezTo>
                      <a:cubicBezTo>
                        <a:pt x="1880" y="793"/>
                        <a:pt x="1876" y="791"/>
                        <a:pt x="1872" y="791"/>
                      </a:cubicBezTo>
                      <a:cubicBezTo>
                        <a:pt x="1846" y="791"/>
                        <a:pt x="1821" y="853"/>
                        <a:pt x="1802" y="917"/>
                      </a:cubicBezTo>
                      <a:cubicBezTo>
                        <a:pt x="1642" y="845"/>
                        <a:pt x="1492" y="791"/>
                        <a:pt x="1389" y="768"/>
                      </a:cubicBezTo>
                      <a:cubicBezTo>
                        <a:pt x="1083" y="699"/>
                        <a:pt x="917" y="725"/>
                        <a:pt x="716" y="569"/>
                      </a:cubicBezTo>
                      <a:cubicBezTo>
                        <a:pt x="514" y="412"/>
                        <a:pt x="484" y="17"/>
                        <a:pt x="421" y="1"/>
                      </a:cubicBezTo>
                      <a:cubicBezTo>
                        <a:pt x="420" y="0"/>
                        <a:pt x="419" y="0"/>
                        <a:pt x="41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6" name="Google Shape;1706;p43"/>
                <p:cNvSpPr/>
                <p:nvPr/>
              </p:nvSpPr>
              <p:spPr>
                <a:xfrm rot="-1782476">
                  <a:off x="5243449" y="1346661"/>
                  <a:ext cx="55177" cy="87379"/>
                </a:xfrm>
                <a:custGeom>
                  <a:avLst/>
                  <a:gdLst/>
                  <a:ahLst/>
                  <a:cxnLst/>
                  <a:rect l="l" t="t" r="r" b="b"/>
                  <a:pathLst>
                    <a:path w="2207" h="3495" extrusionOk="0">
                      <a:moveTo>
                        <a:pt x="773" y="0"/>
                      </a:moveTo>
                      <a:cubicBezTo>
                        <a:pt x="710" y="0"/>
                        <a:pt x="497" y="503"/>
                        <a:pt x="497" y="503"/>
                      </a:cubicBezTo>
                      <a:cubicBezTo>
                        <a:pt x="483" y="513"/>
                        <a:pt x="462" y="517"/>
                        <a:pt x="436" y="517"/>
                      </a:cubicBezTo>
                      <a:cubicBezTo>
                        <a:pt x="360" y="517"/>
                        <a:pt x="243" y="485"/>
                        <a:pt x="158" y="485"/>
                      </a:cubicBezTo>
                      <a:cubicBezTo>
                        <a:pt x="119" y="485"/>
                        <a:pt x="86" y="492"/>
                        <a:pt x="68" y="512"/>
                      </a:cubicBezTo>
                      <a:cubicBezTo>
                        <a:pt x="0" y="593"/>
                        <a:pt x="286" y="617"/>
                        <a:pt x="566" y="788"/>
                      </a:cubicBezTo>
                      <a:cubicBezTo>
                        <a:pt x="846" y="958"/>
                        <a:pt x="867" y="1837"/>
                        <a:pt x="832" y="1893"/>
                      </a:cubicBezTo>
                      <a:cubicBezTo>
                        <a:pt x="821" y="1910"/>
                        <a:pt x="791" y="1916"/>
                        <a:pt x="754" y="1916"/>
                      </a:cubicBezTo>
                      <a:cubicBezTo>
                        <a:pt x="673" y="1916"/>
                        <a:pt x="557" y="1888"/>
                        <a:pt x="533" y="1888"/>
                      </a:cubicBezTo>
                      <a:cubicBezTo>
                        <a:pt x="532" y="1888"/>
                        <a:pt x="531" y="1888"/>
                        <a:pt x="530" y="1888"/>
                      </a:cubicBezTo>
                      <a:cubicBezTo>
                        <a:pt x="510" y="1894"/>
                        <a:pt x="700" y="2127"/>
                        <a:pt x="900" y="2183"/>
                      </a:cubicBezTo>
                      <a:cubicBezTo>
                        <a:pt x="1101" y="2240"/>
                        <a:pt x="1121" y="2370"/>
                        <a:pt x="1121" y="2370"/>
                      </a:cubicBezTo>
                      <a:cubicBezTo>
                        <a:pt x="1249" y="2903"/>
                        <a:pt x="1971" y="3494"/>
                        <a:pt x="2088" y="3494"/>
                      </a:cubicBezTo>
                      <a:cubicBezTo>
                        <a:pt x="2089" y="3494"/>
                        <a:pt x="2090" y="3494"/>
                        <a:pt x="2090" y="3494"/>
                      </a:cubicBezTo>
                      <a:cubicBezTo>
                        <a:pt x="2199" y="3484"/>
                        <a:pt x="2207" y="2945"/>
                        <a:pt x="2163" y="2616"/>
                      </a:cubicBezTo>
                      <a:cubicBezTo>
                        <a:pt x="2141" y="2445"/>
                        <a:pt x="1989" y="2160"/>
                        <a:pt x="1811" y="1895"/>
                      </a:cubicBezTo>
                      <a:cubicBezTo>
                        <a:pt x="1813" y="1778"/>
                        <a:pt x="1807" y="1630"/>
                        <a:pt x="1789" y="1589"/>
                      </a:cubicBezTo>
                      <a:cubicBezTo>
                        <a:pt x="1786" y="1581"/>
                        <a:pt x="1780" y="1577"/>
                        <a:pt x="1772" y="1577"/>
                      </a:cubicBezTo>
                      <a:cubicBezTo>
                        <a:pt x="1746" y="1577"/>
                        <a:pt x="1699" y="1625"/>
                        <a:pt x="1655" y="1676"/>
                      </a:cubicBezTo>
                      <a:cubicBezTo>
                        <a:pt x="1537" y="1519"/>
                        <a:pt x="1422" y="1385"/>
                        <a:pt x="1335" y="1310"/>
                      </a:cubicBezTo>
                      <a:cubicBezTo>
                        <a:pt x="1076" y="1082"/>
                        <a:pt x="907" y="1024"/>
                        <a:pt x="790" y="755"/>
                      </a:cubicBezTo>
                      <a:cubicBezTo>
                        <a:pt x="673" y="486"/>
                        <a:pt x="832" y="53"/>
                        <a:pt x="780" y="3"/>
                      </a:cubicBezTo>
                      <a:cubicBezTo>
                        <a:pt x="778" y="1"/>
                        <a:pt x="776" y="0"/>
                        <a:pt x="7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7" name="Google Shape;1707;p43"/>
                <p:cNvSpPr/>
                <p:nvPr/>
              </p:nvSpPr>
              <p:spPr>
                <a:xfrm rot="-2459643">
                  <a:off x="5098825" y="1209787"/>
                  <a:ext cx="57777" cy="71452"/>
                </a:xfrm>
                <a:custGeom>
                  <a:avLst/>
                  <a:gdLst/>
                  <a:ahLst/>
                  <a:cxnLst/>
                  <a:rect l="l" t="t" r="r" b="b"/>
                  <a:pathLst>
                    <a:path w="2311" h="2858" extrusionOk="0">
                      <a:moveTo>
                        <a:pt x="678" y="1"/>
                      </a:moveTo>
                      <a:cubicBezTo>
                        <a:pt x="619" y="1"/>
                        <a:pt x="460" y="448"/>
                        <a:pt x="460" y="448"/>
                      </a:cubicBezTo>
                      <a:cubicBezTo>
                        <a:pt x="443" y="461"/>
                        <a:pt x="412" y="465"/>
                        <a:pt x="373" y="465"/>
                      </a:cubicBezTo>
                      <a:cubicBezTo>
                        <a:pt x="315" y="465"/>
                        <a:pt x="241" y="456"/>
                        <a:pt x="178" y="456"/>
                      </a:cubicBezTo>
                      <a:cubicBezTo>
                        <a:pt x="124" y="456"/>
                        <a:pt x="79" y="462"/>
                        <a:pt x="59" y="487"/>
                      </a:cubicBezTo>
                      <a:cubicBezTo>
                        <a:pt x="1" y="560"/>
                        <a:pt x="272" y="560"/>
                        <a:pt x="548" y="683"/>
                      </a:cubicBezTo>
                      <a:cubicBezTo>
                        <a:pt x="826" y="806"/>
                        <a:pt x="920" y="1547"/>
                        <a:pt x="891" y="1598"/>
                      </a:cubicBezTo>
                      <a:cubicBezTo>
                        <a:pt x="880" y="1619"/>
                        <a:pt x="832" y="1624"/>
                        <a:pt x="779" y="1624"/>
                      </a:cubicBezTo>
                      <a:cubicBezTo>
                        <a:pt x="715" y="1624"/>
                        <a:pt x="642" y="1616"/>
                        <a:pt x="616" y="1616"/>
                      </a:cubicBezTo>
                      <a:cubicBezTo>
                        <a:pt x="612" y="1616"/>
                        <a:pt x="609" y="1616"/>
                        <a:pt x="608" y="1617"/>
                      </a:cubicBezTo>
                      <a:cubicBezTo>
                        <a:pt x="590" y="1623"/>
                        <a:pt x="787" y="1806"/>
                        <a:pt x="980" y="1838"/>
                      </a:cubicBezTo>
                      <a:cubicBezTo>
                        <a:pt x="1173" y="1870"/>
                        <a:pt x="1203" y="1979"/>
                        <a:pt x="1203" y="1979"/>
                      </a:cubicBezTo>
                      <a:cubicBezTo>
                        <a:pt x="1366" y="2416"/>
                        <a:pt x="2083" y="2858"/>
                        <a:pt x="2203" y="2858"/>
                      </a:cubicBezTo>
                      <a:cubicBezTo>
                        <a:pt x="2205" y="2858"/>
                        <a:pt x="2207" y="2858"/>
                        <a:pt x="2209" y="2857"/>
                      </a:cubicBezTo>
                      <a:cubicBezTo>
                        <a:pt x="2310" y="2841"/>
                        <a:pt x="2272" y="2384"/>
                        <a:pt x="2204" y="2108"/>
                      </a:cubicBezTo>
                      <a:lnTo>
                        <a:pt x="2204" y="2109"/>
                      </a:lnTo>
                      <a:cubicBezTo>
                        <a:pt x="2169" y="1966"/>
                        <a:pt x="2001" y="1737"/>
                        <a:pt x="1811" y="1526"/>
                      </a:cubicBezTo>
                      <a:cubicBezTo>
                        <a:pt x="1804" y="1426"/>
                        <a:pt x="1786" y="1301"/>
                        <a:pt x="1767" y="1269"/>
                      </a:cubicBezTo>
                      <a:cubicBezTo>
                        <a:pt x="1763" y="1262"/>
                        <a:pt x="1757" y="1259"/>
                        <a:pt x="1751" y="1259"/>
                      </a:cubicBezTo>
                      <a:cubicBezTo>
                        <a:pt x="1726" y="1259"/>
                        <a:pt x="1685" y="1304"/>
                        <a:pt x="1646" y="1352"/>
                      </a:cubicBezTo>
                      <a:cubicBezTo>
                        <a:pt x="1523" y="1228"/>
                        <a:pt x="1403" y="1124"/>
                        <a:pt x="1316" y="1066"/>
                      </a:cubicBezTo>
                      <a:cubicBezTo>
                        <a:pt x="1053" y="892"/>
                        <a:pt x="889" y="858"/>
                        <a:pt x="756" y="638"/>
                      </a:cubicBezTo>
                      <a:cubicBezTo>
                        <a:pt x="624" y="419"/>
                        <a:pt x="738" y="40"/>
                        <a:pt x="684" y="3"/>
                      </a:cubicBezTo>
                      <a:cubicBezTo>
                        <a:pt x="682" y="2"/>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8" name="Google Shape;1708;p43"/>
                <p:cNvSpPr/>
                <p:nvPr/>
              </p:nvSpPr>
              <p:spPr>
                <a:xfrm rot="-4098874">
                  <a:off x="5557894" y="1453356"/>
                  <a:ext cx="70948" cy="143371"/>
                </a:xfrm>
                <a:custGeom>
                  <a:avLst/>
                  <a:gdLst/>
                  <a:ahLst/>
                  <a:cxnLst/>
                  <a:rect l="l" t="t" r="r" b="b"/>
                  <a:pathLst>
                    <a:path w="2838" h="5735" extrusionOk="0">
                      <a:moveTo>
                        <a:pt x="1468" y="0"/>
                      </a:moveTo>
                      <a:cubicBezTo>
                        <a:pt x="1351" y="0"/>
                        <a:pt x="844" y="629"/>
                        <a:pt x="844" y="629"/>
                      </a:cubicBezTo>
                      <a:cubicBezTo>
                        <a:pt x="835" y="632"/>
                        <a:pt x="824" y="634"/>
                        <a:pt x="812" y="634"/>
                      </a:cubicBezTo>
                      <a:cubicBezTo>
                        <a:pt x="672" y="634"/>
                        <a:pt x="375" y="443"/>
                        <a:pt x="210" y="443"/>
                      </a:cubicBezTo>
                      <a:cubicBezTo>
                        <a:pt x="184" y="443"/>
                        <a:pt x="160" y="448"/>
                        <a:pt x="142" y="459"/>
                      </a:cubicBezTo>
                      <a:cubicBezTo>
                        <a:pt x="1" y="549"/>
                        <a:pt x="459" y="707"/>
                        <a:pt x="855" y="1079"/>
                      </a:cubicBezTo>
                      <a:cubicBezTo>
                        <a:pt x="1252" y="1449"/>
                        <a:pt x="973" y="2759"/>
                        <a:pt x="896" y="2828"/>
                      </a:cubicBezTo>
                      <a:cubicBezTo>
                        <a:pt x="885" y="2838"/>
                        <a:pt x="868" y="2842"/>
                        <a:pt x="846" y="2842"/>
                      </a:cubicBezTo>
                      <a:cubicBezTo>
                        <a:pt x="716" y="2842"/>
                        <a:pt x="434" y="2693"/>
                        <a:pt x="406" y="2692"/>
                      </a:cubicBezTo>
                      <a:lnTo>
                        <a:pt x="406" y="2692"/>
                      </a:lnTo>
                      <a:cubicBezTo>
                        <a:pt x="371" y="2692"/>
                        <a:pt x="596" y="3117"/>
                        <a:pt x="904" y="3286"/>
                      </a:cubicBezTo>
                      <a:cubicBezTo>
                        <a:pt x="1211" y="3455"/>
                        <a:pt x="1197" y="3655"/>
                        <a:pt x="1197" y="3655"/>
                      </a:cubicBezTo>
                      <a:cubicBezTo>
                        <a:pt x="1216" y="4506"/>
                        <a:pt x="2200" y="5701"/>
                        <a:pt x="2381" y="5733"/>
                      </a:cubicBezTo>
                      <a:cubicBezTo>
                        <a:pt x="2384" y="5734"/>
                        <a:pt x="2388" y="5734"/>
                        <a:pt x="2392" y="5734"/>
                      </a:cubicBezTo>
                      <a:cubicBezTo>
                        <a:pt x="2570" y="5734"/>
                        <a:pt x="2766" y="4962"/>
                        <a:pt x="2813" y="4465"/>
                      </a:cubicBezTo>
                      <a:cubicBezTo>
                        <a:pt x="2838" y="4203"/>
                        <a:pt x="2689" y="3716"/>
                        <a:pt x="2494" y="3248"/>
                      </a:cubicBezTo>
                      <a:cubicBezTo>
                        <a:pt x="2539" y="3075"/>
                        <a:pt x="2581" y="2853"/>
                        <a:pt x="2568" y="2785"/>
                      </a:cubicBezTo>
                      <a:cubicBezTo>
                        <a:pt x="2564" y="2766"/>
                        <a:pt x="2550" y="2757"/>
                        <a:pt x="2531" y="2757"/>
                      </a:cubicBezTo>
                      <a:cubicBezTo>
                        <a:pt x="2483" y="2757"/>
                        <a:pt x="2399" y="2804"/>
                        <a:pt x="2318" y="2855"/>
                      </a:cubicBezTo>
                      <a:cubicBezTo>
                        <a:pt x="2180" y="2574"/>
                        <a:pt x="2039" y="2327"/>
                        <a:pt x="1926" y="2177"/>
                      </a:cubicBezTo>
                      <a:cubicBezTo>
                        <a:pt x="1585" y="1730"/>
                        <a:pt x="1328" y="1574"/>
                        <a:pt x="1233" y="1126"/>
                      </a:cubicBezTo>
                      <a:cubicBezTo>
                        <a:pt x="1138" y="677"/>
                        <a:pt x="1552" y="104"/>
                        <a:pt x="1486" y="9"/>
                      </a:cubicBezTo>
                      <a:cubicBezTo>
                        <a:pt x="1482" y="3"/>
                        <a:pt x="1476" y="0"/>
                        <a:pt x="14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9" name="Google Shape;1709;p43"/>
                <p:cNvSpPr/>
                <p:nvPr/>
              </p:nvSpPr>
              <p:spPr>
                <a:xfrm rot="-2700000">
                  <a:off x="5414479" y="1460953"/>
                  <a:ext cx="54349" cy="94624"/>
                </a:xfrm>
                <a:custGeom>
                  <a:avLst/>
                  <a:gdLst/>
                  <a:ahLst/>
                  <a:cxnLst/>
                  <a:rect l="l" t="t" r="r" b="b"/>
                  <a:pathLst>
                    <a:path w="2174" h="3785" extrusionOk="0">
                      <a:moveTo>
                        <a:pt x="1127" y="1"/>
                      </a:moveTo>
                      <a:cubicBezTo>
                        <a:pt x="1025" y="1"/>
                        <a:pt x="649" y="320"/>
                        <a:pt x="649" y="320"/>
                      </a:cubicBezTo>
                      <a:cubicBezTo>
                        <a:pt x="647" y="320"/>
                        <a:pt x="645" y="320"/>
                        <a:pt x="642" y="320"/>
                      </a:cubicBezTo>
                      <a:cubicBezTo>
                        <a:pt x="537" y="320"/>
                        <a:pt x="260" y="115"/>
                        <a:pt x="136" y="115"/>
                      </a:cubicBezTo>
                      <a:cubicBezTo>
                        <a:pt x="126" y="115"/>
                        <a:pt x="117" y="117"/>
                        <a:pt x="109" y="119"/>
                      </a:cubicBezTo>
                      <a:cubicBezTo>
                        <a:pt x="1" y="158"/>
                        <a:pt x="352" y="320"/>
                        <a:pt x="657" y="608"/>
                      </a:cubicBezTo>
                      <a:cubicBezTo>
                        <a:pt x="961" y="898"/>
                        <a:pt x="741" y="1698"/>
                        <a:pt x="682" y="1732"/>
                      </a:cubicBezTo>
                      <a:cubicBezTo>
                        <a:pt x="676" y="1734"/>
                        <a:pt x="670" y="1736"/>
                        <a:pt x="661" y="1736"/>
                      </a:cubicBezTo>
                      <a:cubicBezTo>
                        <a:pt x="573" y="1736"/>
                        <a:pt x="328" y="1585"/>
                        <a:pt x="304" y="1580"/>
                      </a:cubicBezTo>
                      <a:cubicBezTo>
                        <a:pt x="304" y="1580"/>
                        <a:pt x="303" y="1580"/>
                        <a:pt x="303" y="1580"/>
                      </a:cubicBezTo>
                      <a:lnTo>
                        <a:pt x="303" y="1580"/>
                      </a:lnTo>
                      <a:cubicBezTo>
                        <a:pt x="279" y="1580"/>
                        <a:pt x="451" y="1878"/>
                        <a:pt x="685" y="2025"/>
                      </a:cubicBezTo>
                      <a:cubicBezTo>
                        <a:pt x="922" y="2172"/>
                        <a:pt x="911" y="2299"/>
                        <a:pt x="911" y="2299"/>
                      </a:cubicBezTo>
                      <a:cubicBezTo>
                        <a:pt x="922" y="2845"/>
                        <a:pt x="1676" y="3738"/>
                        <a:pt x="1816" y="3782"/>
                      </a:cubicBezTo>
                      <a:cubicBezTo>
                        <a:pt x="1822" y="3784"/>
                        <a:pt x="1828" y="3785"/>
                        <a:pt x="1834" y="3785"/>
                      </a:cubicBezTo>
                      <a:cubicBezTo>
                        <a:pt x="1968" y="3785"/>
                        <a:pt x="2116" y="3333"/>
                        <a:pt x="2154" y="3028"/>
                      </a:cubicBezTo>
                      <a:cubicBezTo>
                        <a:pt x="2174" y="2863"/>
                        <a:pt x="2061" y="2534"/>
                        <a:pt x="1912" y="2210"/>
                      </a:cubicBezTo>
                      <a:cubicBezTo>
                        <a:pt x="1947" y="2104"/>
                        <a:pt x="1982" y="1969"/>
                        <a:pt x="1971" y="1923"/>
                      </a:cubicBezTo>
                      <a:cubicBezTo>
                        <a:pt x="1967" y="1907"/>
                        <a:pt x="1950" y="1900"/>
                        <a:pt x="1926" y="1900"/>
                      </a:cubicBezTo>
                      <a:cubicBezTo>
                        <a:pt x="1888" y="1900"/>
                        <a:pt x="1832" y="1916"/>
                        <a:pt x="1777" y="1936"/>
                      </a:cubicBezTo>
                      <a:cubicBezTo>
                        <a:pt x="1673" y="1738"/>
                        <a:pt x="1566" y="1561"/>
                        <a:pt x="1478" y="1450"/>
                      </a:cubicBezTo>
                      <a:cubicBezTo>
                        <a:pt x="1217" y="1121"/>
                        <a:pt x="1020" y="987"/>
                        <a:pt x="948" y="689"/>
                      </a:cubicBezTo>
                      <a:cubicBezTo>
                        <a:pt x="876" y="390"/>
                        <a:pt x="1198" y="78"/>
                        <a:pt x="1147" y="9"/>
                      </a:cubicBezTo>
                      <a:cubicBezTo>
                        <a:pt x="1143" y="3"/>
                        <a:pt x="1136" y="1"/>
                        <a:pt x="112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0" name="Google Shape;1710;p43"/>
                <p:cNvSpPr/>
                <p:nvPr/>
              </p:nvSpPr>
              <p:spPr>
                <a:xfrm rot="-1937013">
                  <a:off x="5413291" y="1282690"/>
                  <a:ext cx="52374" cy="95073"/>
                </a:xfrm>
                <a:custGeom>
                  <a:avLst/>
                  <a:gdLst/>
                  <a:ahLst/>
                  <a:cxnLst/>
                  <a:rect l="l" t="t" r="r" b="b"/>
                  <a:pathLst>
                    <a:path w="2095" h="3803" extrusionOk="0">
                      <a:moveTo>
                        <a:pt x="1129" y="1"/>
                      </a:moveTo>
                      <a:cubicBezTo>
                        <a:pt x="1025" y="1"/>
                        <a:pt x="646" y="306"/>
                        <a:pt x="646" y="306"/>
                      </a:cubicBezTo>
                      <a:cubicBezTo>
                        <a:pt x="644" y="306"/>
                        <a:pt x="642" y="306"/>
                        <a:pt x="640" y="306"/>
                      </a:cubicBezTo>
                      <a:cubicBezTo>
                        <a:pt x="535" y="306"/>
                        <a:pt x="258" y="87"/>
                        <a:pt x="134" y="87"/>
                      </a:cubicBezTo>
                      <a:cubicBezTo>
                        <a:pt x="126" y="87"/>
                        <a:pt x="118" y="88"/>
                        <a:pt x="111" y="90"/>
                      </a:cubicBezTo>
                      <a:cubicBezTo>
                        <a:pt x="0" y="126"/>
                        <a:pt x="347" y="297"/>
                        <a:pt x="643" y="594"/>
                      </a:cubicBezTo>
                      <a:cubicBezTo>
                        <a:pt x="939" y="893"/>
                        <a:pt x="696" y="1685"/>
                        <a:pt x="636" y="1717"/>
                      </a:cubicBezTo>
                      <a:cubicBezTo>
                        <a:pt x="631" y="1720"/>
                        <a:pt x="625" y="1721"/>
                        <a:pt x="617" y="1721"/>
                      </a:cubicBezTo>
                      <a:cubicBezTo>
                        <a:pt x="532" y="1721"/>
                        <a:pt x="287" y="1561"/>
                        <a:pt x="263" y="1555"/>
                      </a:cubicBezTo>
                      <a:cubicBezTo>
                        <a:pt x="263" y="1555"/>
                        <a:pt x="262" y="1555"/>
                        <a:pt x="262" y="1555"/>
                      </a:cubicBezTo>
                      <a:lnTo>
                        <a:pt x="262" y="1555"/>
                      </a:lnTo>
                      <a:cubicBezTo>
                        <a:pt x="238" y="1555"/>
                        <a:pt x="401" y="1857"/>
                        <a:pt x="632" y="2011"/>
                      </a:cubicBezTo>
                      <a:cubicBezTo>
                        <a:pt x="863" y="2166"/>
                        <a:pt x="849" y="2292"/>
                        <a:pt x="849" y="2292"/>
                      </a:cubicBezTo>
                      <a:cubicBezTo>
                        <a:pt x="844" y="2838"/>
                        <a:pt x="1572" y="3752"/>
                        <a:pt x="1710" y="3799"/>
                      </a:cubicBezTo>
                      <a:cubicBezTo>
                        <a:pt x="1717" y="3801"/>
                        <a:pt x="1724" y="3802"/>
                        <a:pt x="1730" y="3802"/>
                      </a:cubicBezTo>
                      <a:cubicBezTo>
                        <a:pt x="1864" y="3802"/>
                        <a:pt x="2025" y="3358"/>
                        <a:pt x="2070" y="3056"/>
                      </a:cubicBezTo>
                      <a:cubicBezTo>
                        <a:pt x="2094" y="2892"/>
                        <a:pt x="1992" y="2561"/>
                        <a:pt x="1852" y="2231"/>
                      </a:cubicBezTo>
                      <a:cubicBezTo>
                        <a:pt x="1891" y="2127"/>
                        <a:pt x="1928" y="1992"/>
                        <a:pt x="1920" y="1948"/>
                      </a:cubicBezTo>
                      <a:cubicBezTo>
                        <a:pt x="1916" y="1929"/>
                        <a:pt x="1898" y="1922"/>
                        <a:pt x="1871" y="1922"/>
                      </a:cubicBezTo>
                      <a:cubicBezTo>
                        <a:pt x="1833" y="1922"/>
                        <a:pt x="1779" y="1937"/>
                        <a:pt x="1725" y="1954"/>
                      </a:cubicBezTo>
                      <a:cubicBezTo>
                        <a:pt x="1628" y="1753"/>
                        <a:pt x="1523" y="1572"/>
                        <a:pt x="1441" y="1461"/>
                      </a:cubicBezTo>
                      <a:cubicBezTo>
                        <a:pt x="1189" y="1123"/>
                        <a:pt x="995" y="983"/>
                        <a:pt x="932" y="683"/>
                      </a:cubicBezTo>
                      <a:cubicBezTo>
                        <a:pt x="868" y="382"/>
                        <a:pt x="1199" y="80"/>
                        <a:pt x="1151" y="10"/>
                      </a:cubicBezTo>
                      <a:cubicBezTo>
                        <a:pt x="1146" y="4"/>
                        <a:pt x="1139" y="1"/>
                        <a:pt x="112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1" name="Google Shape;1711;p43"/>
                <p:cNvSpPr/>
                <p:nvPr/>
              </p:nvSpPr>
              <p:spPr>
                <a:xfrm rot="-1449198">
                  <a:off x="5294698" y="1143174"/>
                  <a:ext cx="31327" cy="81154"/>
                </a:xfrm>
                <a:custGeom>
                  <a:avLst/>
                  <a:gdLst/>
                  <a:ahLst/>
                  <a:cxnLst/>
                  <a:rect l="l" t="t" r="r" b="b"/>
                  <a:pathLst>
                    <a:path w="1253" h="3246" extrusionOk="0">
                      <a:moveTo>
                        <a:pt x="854" y="1"/>
                      </a:moveTo>
                      <a:cubicBezTo>
                        <a:pt x="781" y="1"/>
                        <a:pt x="460" y="295"/>
                        <a:pt x="460" y="295"/>
                      </a:cubicBezTo>
                      <a:cubicBezTo>
                        <a:pt x="458" y="295"/>
                        <a:pt x="455" y="295"/>
                        <a:pt x="453" y="295"/>
                      </a:cubicBezTo>
                      <a:cubicBezTo>
                        <a:pt x="375" y="295"/>
                        <a:pt x="203" y="136"/>
                        <a:pt x="110" y="136"/>
                      </a:cubicBezTo>
                      <a:cubicBezTo>
                        <a:pt x="101" y="136"/>
                        <a:pt x="93" y="138"/>
                        <a:pt x="86" y="141"/>
                      </a:cubicBezTo>
                      <a:cubicBezTo>
                        <a:pt x="1" y="178"/>
                        <a:pt x="240" y="304"/>
                        <a:pt x="427" y="543"/>
                      </a:cubicBezTo>
                      <a:cubicBezTo>
                        <a:pt x="614" y="782"/>
                        <a:pt x="347" y="1481"/>
                        <a:pt x="299" y="1513"/>
                      </a:cubicBezTo>
                      <a:cubicBezTo>
                        <a:pt x="295" y="1516"/>
                        <a:pt x="289" y="1517"/>
                        <a:pt x="281" y="1517"/>
                      </a:cubicBezTo>
                      <a:cubicBezTo>
                        <a:pt x="215" y="1517"/>
                        <a:pt x="57" y="1399"/>
                        <a:pt x="40" y="1395"/>
                      </a:cubicBezTo>
                      <a:cubicBezTo>
                        <a:pt x="40" y="1395"/>
                        <a:pt x="40" y="1395"/>
                        <a:pt x="40" y="1395"/>
                      </a:cubicBezTo>
                      <a:lnTo>
                        <a:pt x="40" y="1395"/>
                      </a:lnTo>
                      <a:cubicBezTo>
                        <a:pt x="21" y="1395"/>
                        <a:pt x="109" y="1647"/>
                        <a:pt x="265" y="1766"/>
                      </a:cubicBezTo>
                      <a:cubicBezTo>
                        <a:pt x="419" y="1886"/>
                        <a:pt x="395" y="1995"/>
                        <a:pt x="395" y="1995"/>
                      </a:cubicBezTo>
                      <a:cubicBezTo>
                        <a:pt x="331" y="2466"/>
                        <a:pt x="772" y="3211"/>
                        <a:pt x="869" y="3244"/>
                      </a:cubicBezTo>
                      <a:cubicBezTo>
                        <a:pt x="872" y="3245"/>
                        <a:pt x="876" y="3246"/>
                        <a:pt x="880" y="3246"/>
                      </a:cubicBezTo>
                      <a:cubicBezTo>
                        <a:pt x="980" y="3246"/>
                        <a:pt x="1149" y="2846"/>
                        <a:pt x="1217" y="2580"/>
                      </a:cubicBezTo>
                      <a:cubicBezTo>
                        <a:pt x="1253" y="2438"/>
                        <a:pt x="1213" y="2157"/>
                        <a:pt x="1145" y="1881"/>
                      </a:cubicBezTo>
                      <a:cubicBezTo>
                        <a:pt x="1185" y="1790"/>
                        <a:pt x="1228" y="1672"/>
                        <a:pt x="1225" y="1633"/>
                      </a:cubicBezTo>
                      <a:cubicBezTo>
                        <a:pt x="1225" y="1619"/>
                        <a:pt x="1215" y="1614"/>
                        <a:pt x="1199" y="1614"/>
                      </a:cubicBezTo>
                      <a:cubicBezTo>
                        <a:pt x="1172" y="1614"/>
                        <a:pt x="1126" y="1631"/>
                        <a:pt x="1082" y="1650"/>
                      </a:cubicBezTo>
                      <a:cubicBezTo>
                        <a:pt x="1030" y="1483"/>
                        <a:pt x="973" y="1333"/>
                        <a:pt x="923" y="1242"/>
                      </a:cubicBezTo>
                      <a:cubicBezTo>
                        <a:pt x="773" y="966"/>
                        <a:pt x="646" y="858"/>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2" name="Google Shape;1712;p43"/>
                <p:cNvSpPr/>
                <p:nvPr/>
              </p:nvSpPr>
              <p:spPr>
                <a:xfrm>
                  <a:off x="5105301" y="1347831"/>
                  <a:ext cx="44825" cy="67475"/>
                </a:xfrm>
                <a:custGeom>
                  <a:avLst/>
                  <a:gdLst/>
                  <a:ahLst/>
                  <a:cxnLst/>
                  <a:rect l="l" t="t" r="r" b="b"/>
                  <a:pathLst>
                    <a:path w="1793" h="2699" extrusionOk="0">
                      <a:moveTo>
                        <a:pt x="663" y="0"/>
                      </a:moveTo>
                      <a:cubicBezTo>
                        <a:pt x="609" y="0"/>
                        <a:pt x="419" y="370"/>
                        <a:pt x="419" y="370"/>
                      </a:cubicBezTo>
                      <a:cubicBezTo>
                        <a:pt x="410" y="375"/>
                        <a:pt x="397" y="377"/>
                        <a:pt x="380" y="377"/>
                      </a:cubicBezTo>
                      <a:cubicBezTo>
                        <a:pt x="313" y="377"/>
                        <a:pt x="198" y="340"/>
                        <a:pt x="122" y="340"/>
                      </a:cubicBezTo>
                      <a:cubicBezTo>
                        <a:pt x="95" y="340"/>
                        <a:pt x="73" y="345"/>
                        <a:pt x="60" y="357"/>
                      </a:cubicBezTo>
                      <a:cubicBezTo>
                        <a:pt x="1" y="416"/>
                        <a:pt x="240" y="446"/>
                        <a:pt x="470" y="588"/>
                      </a:cubicBezTo>
                      <a:cubicBezTo>
                        <a:pt x="701" y="728"/>
                        <a:pt x="697" y="1394"/>
                        <a:pt x="667" y="1435"/>
                      </a:cubicBezTo>
                      <a:cubicBezTo>
                        <a:pt x="659" y="1445"/>
                        <a:pt x="640" y="1449"/>
                        <a:pt x="616" y="1449"/>
                      </a:cubicBezTo>
                      <a:cubicBezTo>
                        <a:pt x="547" y="1449"/>
                        <a:pt x="436" y="1418"/>
                        <a:pt x="416" y="1418"/>
                      </a:cubicBezTo>
                      <a:cubicBezTo>
                        <a:pt x="416" y="1418"/>
                        <a:pt x="415" y="1418"/>
                        <a:pt x="414" y="1419"/>
                      </a:cubicBezTo>
                      <a:cubicBezTo>
                        <a:pt x="397" y="1421"/>
                        <a:pt x="551" y="1606"/>
                        <a:pt x="717" y="1658"/>
                      </a:cubicBezTo>
                      <a:cubicBezTo>
                        <a:pt x="883" y="1708"/>
                        <a:pt x="897" y="1807"/>
                        <a:pt x="897" y="1807"/>
                      </a:cubicBezTo>
                      <a:cubicBezTo>
                        <a:pt x="991" y="2219"/>
                        <a:pt x="1588" y="2699"/>
                        <a:pt x="1682" y="2699"/>
                      </a:cubicBezTo>
                      <a:cubicBezTo>
                        <a:pt x="1682" y="2699"/>
                        <a:pt x="1682" y="2699"/>
                        <a:pt x="1682" y="2699"/>
                      </a:cubicBezTo>
                      <a:cubicBezTo>
                        <a:pt x="1774" y="2696"/>
                        <a:pt x="1793" y="2289"/>
                        <a:pt x="1765" y="2038"/>
                      </a:cubicBezTo>
                      <a:lnTo>
                        <a:pt x="1765" y="2038"/>
                      </a:lnTo>
                      <a:lnTo>
                        <a:pt x="1764" y="2039"/>
                      </a:lnTo>
                      <a:cubicBezTo>
                        <a:pt x="1751" y="1909"/>
                        <a:pt x="1629" y="1687"/>
                        <a:pt x="1487" y="1478"/>
                      </a:cubicBezTo>
                      <a:cubicBezTo>
                        <a:pt x="1492" y="1390"/>
                        <a:pt x="1491" y="1277"/>
                        <a:pt x="1476" y="1246"/>
                      </a:cubicBezTo>
                      <a:cubicBezTo>
                        <a:pt x="1473" y="1239"/>
                        <a:pt x="1467" y="1236"/>
                        <a:pt x="1461" y="1236"/>
                      </a:cubicBezTo>
                      <a:cubicBezTo>
                        <a:pt x="1438" y="1236"/>
                        <a:pt x="1399" y="1269"/>
                        <a:pt x="1362" y="1306"/>
                      </a:cubicBezTo>
                      <a:cubicBezTo>
                        <a:pt x="1266" y="1182"/>
                        <a:pt x="1172" y="1076"/>
                        <a:pt x="1103" y="1015"/>
                      </a:cubicBezTo>
                      <a:cubicBezTo>
                        <a:pt x="891" y="832"/>
                        <a:pt x="750" y="781"/>
                        <a:pt x="658" y="573"/>
                      </a:cubicBezTo>
                      <a:cubicBezTo>
                        <a:pt x="568" y="364"/>
                        <a:pt x="712" y="43"/>
                        <a:pt x="670" y="3"/>
                      </a:cubicBezTo>
                      <a:cubicBezTo>
                        <a:pt x="668" y="1"/>
                        <a:pt x="665" y="0"/>
                        <a:pt x="66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3" name="Google Shape;1713;p43"/>
                <p:cNvSpPr/>
                <p:nvPr/>
              </p:nvSpPr>
              <p:spPr>
                <a:xfrm rot="-4118473">
                  <a:off x="5623237" y="1550710"/>
                  <a:ext cx="31324" cy="81123"/>
                </a:xfrm>
                <a:custGeom>
                  <a:avLst/>
                  <a:gdLst/>
                  <a:ahLst/>
                  <a:cxnLst/>
                  <a:rect l="l" t="t" r="r" b="b"/>
                  <a:pathLst>
                    <a:path w="1253" h="3245" extrusionOk="0">
                      <a:moveTo>
                        <a:pt x="854" y="1"/>
                      </a:moveTo>
                      <a:cubicBezTo>
                        <a:pt x="781" y="1"/>
                        <a:pt x="459" y="293"/>
                        <a:pt x="459" y="293"/>
                      </a:cubicBezTo>
                      <a:cubicBezTo>
                        <a:pt x="456" y="294"/>
                        <a:pt x="454" y="294"/>
                        <a:pt x="451" y="294"/>
                      </a:cubicBezTo>
                      <a:cubicBezTo>
                        <a:pt x="373" y="294"/>
                        <a:pt x="202" y="135"/>
                        <a:pt x="110" y="135"/>
                      </a:cubicBezTo>
                      <a:cubicBezTo>
                        <a:pt x="101" y="135"/>
                        <a:pt x="93" y="137"/>
                        <a:pt x="86" y="140"/>
                      </a:cubicBezTo>
                      <a:cubicBezTo>
                        <a:pt x="1" y="177"/>
                        <a:pt x="240" y="304"/>
                        <a:pt x="427" y="543"/>
                      </a:cubicBezTo>
                      <a:cubicBezTo>
                        <a:pt x="614" y="781"/>
                        <a:pt x="348" y="1481"/>
                        <a:pt x="298" y="1512"/>
                      </a:cubicBezTo>
                      <a:cubicBezTo>
                        <a:pt x="293" y="1515"/>
                        <a:pt x="287" y="1516"/>
                        <a:pt x="280" y="1516"/>
                      </a:cubicBezTo>
                      <a:cubicBezTo>
                        <a:pt x="214" y="1516"/>
                        <a:pt x="56" y="1399"/>
                        <a:pt x="39" y="1395"/>
                      </a:cubicBezTo>
                      <a:cubicBezTo>
                        <a:pt x="39" y="1395"/>
                        <a:pt x="39" y="1395"/>
                        <a:pt x="39" y="1395"/>
                      </a:cubicBezTo>
                      <a:lnTo>
                        <a:pt x="39" y="1395"/>
                      </a:lnTo>
                      <a:cubicBezTo>
                        <a:pt x="22" y="1395"/>
                        <a:pt x="110" y="1646"/>
                        <a:pt x="263" y="1766"/>
                      </a:cubicBezTo>
                      <a:cubicBezTo>
                        <a:pt x="418" y="1885"/>
                        <a:pt x="393" y="1995"/>
                        <a:pt x="393" y="1995"/>
                      </a:cubicBezTo>
                      <a:cubicBezTo>
                        <a:pt x="330" y="2467"/>
                        <a:pt x="771" y="3209"/>
                        <a:pt x="869" y="3243"/>
                      </a:cubicBezTo>
                      <a:cubicBezTo>
                        <a:pt x="872" y="3244"/>
                        <a:pt x="876" y="3245"/>
                        <a:pt x="880" y="3245"/>
                      </a:cubicBezTo>
                      <a:cubicBezTo>
                        <a:pt x="979" y="3245"/>
                        <a:pt x="1149" y="2845"/>
                        <a:pt x="1216" y="2580"/>
                      </a:cubicBezTo>
                      <a:cubicBezTo>
                        <a:pt x="1253" y="2437"/>
                        <a:pt x="1212" y="2156"/>
                        <a:pt x="1145" y="1881"/>
                      </a:cubicBezTo>
                      <a:cubicBezTo>
                        <a:pt x="1185" y="1789"/>
                        <a:pt x="1227" y="1670"/>
                        <a:pt x="1225" y="1632"/>
                      </a:cubicBezTo>
                      <a:cubicBezTo>
                        <a:pt x="1225" y="1619"/>
                        <a:pt x="1215" y="1613"/>
                        <a:pt x="1199" y="1613"/>
                      </a:cubicBezTo>
                      <a:cubicBezTo>
                        <a:pt x="1171" y="1613"/>
                        <a:pt x="1126" y="1630"/>
                        <a:pt x="1081" y="1649"/>
                      </a:cubicBezTo>
                      <a:cubicBezTo>
                        <a:pt x="1030" y="1482"/>
                        <a:pt x="973" y="1333"/>
                        <a:pt x="923" y="1242"/>
                      </a:cubicBezTo>
                      <a:cubicBezTo>
                        <a:pt x="773" y="966"/>
                        <a:pt x="645" y="857"/>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4" name="Google Shape;1714;p43"/>
                <p:cNvSpPr/>
                <p:nvPr/>
              </p:nvSpPr>
              <p:spPr>
                <a:xfrm>
                  <a:off x="4773825" y="481700"/>
                  <a:ext cx="57750" cy="71450"/>
                </a:xfrm>
                <a:custGeom>
                  <a:avLst/>
                  <a:gdLst/>
                  <a:ahLst/>
                  <a:cxnLst/>
                  <a:rect l="l" t="t" r="r" b="b"/>
                  <a:pathLst>
                    <a:path w="2310" h="2858" extrusionOk="0">
                      <a:moveTo>
                        <a:pt x="677" y="0"/>
                      </a:moveTo>
                      <a:cubicBezTo>
                        <a:pt x="619" y="0"/>
                        <a:pt x="460" y="447"/>
                        <a:pt x="460" y="447"/>
                      </a:cubicBezTo>
                      <a:cubicBezTo>
                        <a:pt x="443" y="460"/>
                        <a:pt x="410" y="464"/>
                        <a:pt x="371" y="464"/>
                      </a:cubicBezTo>
                      <a:cubicBezTo>
                        <a:pt x="314" y="464"/>
                        <a:pt x="242" y="456"/>
                        <a:pt x="181" y="456"/>
                      </a:cubicBezTo>
                      <a:cubicBezTo>
                        <a:pt x="126" y="456"/>
                        <a:pt x="79" y="462"/>
                        <a:pt x="58" y="488"/>
                      </a:cubicBezTo>
                      <a:cubicBezTo>
                        <a:pt x="0" y="561"/>
                        <a:pt x="271" y="560"/>
                        <a:pt x="548" y="682"/>
                      </a:cubicBezTo>
                      <a:cubicBezTo>
                        <a:pt x="825" y="805"/>
                        <a:pt x="919" y="1548"/>
                        <a:pt x="891" y="1597"/>
                      </a:cubicBezTo>
                      <a:cubicBezTo>
                        <a:pt x="879" y="1619"/>
                        <a:pt x="830" y="1624"/>
                        <a:pt x="776" y="1624"/>
                      </a:cubicBezTo>
                      <a:cubicBezTo>
                        <a:pt x="713" y="1624"/>
                        <a:pt x="642" y="1616"/>
                        <a:pt x="617" y="1616"/>
                      </a:cubicBezTo>
                      <a:cubicBezTo>
                        <a:pt x="613" y="1616"/>
                        <a:pt x="610" y="1617"/>
                        <a:pt x="608" y="1617"/>
                      </a:cubicBezTo>
                      <a:cubicBezTo>
                        <a:pt x="590" y="1623"/>
                        <a:pt x="787" y="1805"/>
                        <a:pt x="980" y="1837"/>
                      </a:cubicBezTo>
                      <a:cubicBezTo>
                        <a:pt x="1173" y="1871"/>
                        <a:pt x="1203" y="1979"/>
                        <a:pt x="1203" y="1979"/>
                      </a:cubicBezTo>
                      <a:cubicBezTo>
                        <a:pt x="1365" y="2416"/>
                        <a:pt x="2080" y="2857"/>
                        <a:pt x="2202" y="2857"/>
                      </a:cubicBezTo>
                      <a:cubicBezTo>
                        <a:pt x="2204" y="2857"/>
                        <a:pt x="2206" y="2857"/>
                        <a:pt x="2208" y="2857"/>
                      </a:cubicBezTo>
                      <a:cubicBezTo>
                        <a:pt x="2310" y="2840"/>
                        <a:pt x="2271" y="2385"/>
                        <a:pt x="2203" y="2109"/>
                      </a:cubicBezTo>
                      <a:cubicBezTo>
                        <a:pt x="2168" y="1965"/>
                        <a:pt x="2000" y="1737"/>
                        <a:pt x="1811" y="1525"/>
                      </a:cubicBezTo>
                      <a:cubicBezTo>
                        <a:pt x="1803" y="1426"/>
                        <a:pt x="1785" y="1301"/>
                        <a:pt x="1765" y="1268"/>
                      </a:cubicBezTo>
                      <a:cubicBezTo>
                        <a:pt x="1761" y="1261"/>
                        <a:pt x="1756" y="1258"/>
                        <a:pt x="1750" y="1258"/>
                      </a:cubicBezTo>
                      <a:cubicBezTo>
                        <a:pt x="1725" y="1258"/>
                        <a:pt x="1684" y="1303"/>
                        <a:pt x="1646" y="1351"/>
                      </a:cubicBezTo>
                      <a:cubicBezTo>
                        <a:pt x="1522" y="1228"/>
                        <a:pt x="1402" y="1123"/>
                        <a:pt x="1315" y="1065"/>
                      </a:cubicBezTo>
                      <a:cubicBezTo>
                        <a:pt x="1053" y="893"/>
                        <a:pt x="888" y="857"/>
                        <a:pt x="756" y="638"/>
                      </a:cubicBezTo>
                      <a:cubicBezTo>
                        <a:pt x="623" y="420"/>
                        <a:pt x="737" y="41"/>
                        <a:pt x="684" y="2"/>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5" name="Google Shape;1715;p43"/>
                <p:cNvSpPr/>
                <p:nvPr/>
              </p:nvSpPr>
              <p:spPr>
                <a:xfrm>
                  <a:off x="4847375" y="562025"/>
                  <a:ext cx="57750" cy="71450"/>
                </a:xfrm>
                <a:custGeom>
                  <a:avLst/>
                  <a:gdLst/>
                  <a:ahLst/>
                  <a:cxnLst/>
                  <a:rect l="l" t="t" r="r" b="b"/>
                  <a:pathLst>
                    <a:path w="2310" h="2858" extrusionOk="0">
                      <a:moveTo>
                        <a:pt x="677" y="0"/>
                      </a:moveTo>
                      <a:cubicBezTo>
                        <a:pt x="619" y="0"/>
                        <a:pt x="460" y="447"/>
                        <a:pt x="460" y="447"/>
                      </a:cubicBezTo>
                      <a:cubicBezTo>
                        <a:pt x="443" y="460"/>
                        <a:pt x="411" y="464"/>
                        <a:pt x="373" y="464"/>
                      </a:cubicBezTo>
                      <a:cubicBezTo>
                        <a:pt x="315" y="464"/>
                        <a:pt x="241" y="455"/>
                        <a:pt x="178" y="455"/>
                      </a:cubicBezTo>
                      <a:cubicBezTo>
                        <a:pt x="123" y="455"/>
                        <a:pt x="77" y="462"/>
                        <a:pt x="57" y="487"/>
                      </a:cubicBezTo>
                      <a:cubicBezTo>
                        <a:pt x="0" y="560"/>
                        <a:pt x="270" y="560"/>
                        <a:pt x="548" y="682"/>
                      </a:cubicBezTo>
                      <a:cubicBezTo>
                        <a:pt x="825" y="805"/>
                        <a:pt x="919" y="1547"/>
                        <a:pt x="891" y="1598"/>
                      </a:cubicBezTo>
                      <a:cubicBezTo>
                        <a:pt x="879" y="1618"/>
                        <a:pt x="832" y="1624"/>
                        <a:pt x="779" y="1624"/>
                      </a:cubicBezTo>
                      <a:cubicBezTo>
                        <a:pt x="714" y="1624"/>
                        <a:pt x="641" y="1615"/>
                        <a:pt x="615" y="1615"/>
                      </a:cubicBezTo>
                      <a:cubicBezTo>
                        <a:pt x="611" y="1615"/>
                        <a:pt x="609" y="1616"/>
                        <a:pt x="607" y="1616"/>
                      </a:cubicBezTo>
                      <a:cubicBezTo>
                        <a:pt x="590" y="1622"/>
                        <a:pt x="787" y="1806"/>
                        <a:pt x="980" y="1838"/>
                      </a:cubicBezTo>
                      <a:cubicBezTo>
                        <a:pt x="1172" y="1870"/>
                        <a:pt x="1203" y="1979"/>
                        <a:pt x="1203" y="1979"/>
                      </a:cubicBezTo>
                      <a:cubicBezTo>
                        <a:pt x="1366" y="2416"/>
                        <a:pt x="2081" y="2857"/>
                        <a:pt x="2202" y="2857"/>
                      </a:cubicBezTo>
                      <a:cubicBezTo>
                        <a:pt x="2205" y="2857"/>
                        <a:pt x="2206" y="2857"/>
                        <a:pt x="2208" y="2857"/>
                      </a:cubicBezTo>
                      <a:cubicBezTo>
                        <a:pt x="2310" y="2841"/>
                        <a:pt x="2271" y="2384"/>
                        <a:pt x="2203" y="2108"/>
                      </a:cubicBezTo>
                      <a:cubicBezTo>
                        <a:pt x="2167" y="1965"/>
                        <a:pt x="2000" y="1736"/>
                        <a:pt x="1811" y="1525"/>
                      </a:cubicBezTo>
                      <a:cubicBezTo>
                        <a:pt x="1803" y="1425"/>
                        <a:pt x="1785" y="1300"/>
                        <a:pt x="1765" y="1268"/>
                      </a:cubicBezTo>
                      <a:cubicBezTo>
                        <a:pt x="1761" y="1262"/>
                        <a:pt x="1756" y="1259"/>
                        <a:pt x="1749" y="1259"/>
                      </a:cubicBezTo>
                      <a:cubicBezTo>
                        <a:pt x="1725" y="1259"/>
                        <a:pt x="1683" y="1303"/>
                        <a:pt x="1646" y="1351"/>
                      </a:cubicBezTo>
                      <a:cubicBezTo>
                        <a:pt x="1522" y="1227"/>
                        <a:pt x="1402" y="1123"/>
                        <a:pt x="1314" y="1065"/>
                      </a:cubicBezTo>
                      <a:cubicBezTo>
                        <a:pt x="1053" y="892"/>
                        <a:pt x="888" y="857"/>
                        <a:pt x="756" y="638"/>
                      </a:cubicBezTo>
                      <a:cubicBezTo>
                        <a:pt x="623" y="419"/>
                        <a:pt x="736" y="40"/>
                        <a:pt x="684" y="3"/>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6" name="Google Shape;1716;p43"/>
                <p:cNvSpPr/>
                <p:nvPr/>
              </p:nvSpPr>
              <p:spPr>
                <a:xfrm>
                  <a:off x="4800125" y="988075"/>
                  <a:ext cx="100850" cy="41375"/>
                </a:xfrm>
                <a:custGeom>
                  <a:avLst/>
                  <a:gdLst/>
                  <a:ahLst/>
                  <a:cxnLst/>
                  <a:rect l="l" t="t" r="r" b="b"/>
                  <a:pathLst>
                    <a:path w="4034" h="1655" extrusionOk="0">
                      <a:moveTo>
                        <a:pt x="166" y="0"/>
                      </a:moveTo>
                      <a:cubicBezTo>
                        <a:pt x="165" y="0"/>
                        <a:pt x="164" y="1"/>
                        <a:pt x="163" y="1"/>
                      </a:cubicBezTo>
                      <a:cubicBezTo>
                        <a:pt x="84" y="11"/>
                        <a:pt x="339" y="637"/>
                        <a:pt x="339" y="637"/>
                      </a:cubicBezTo>
                      <a:cubicBezTo>
                        <a:pt x="321" y="742"/>
                        <a:pt x="1" y="915"/>
                        <a:pt x="11" y="1037"/>
                      </a:cubicBezTo>
                      <a:cubicBezTo>
                        <a:pt x="13" y="1061"/>
                        <a:pt x="23" y="1071"/>
                        <a:pt x="41" y="1071"/>
                      </a:cubicBezTo>
                      <a:cubicBezTo>
                        <a:pt x="118" y="1071"/>
                        <a:pt x="331" y="891"/>
                        <a:pt x="617" y="786"/>
                      </a:cubicBezTo>
                      <a:cubicBezTo>
                        <a:pt x="650" y="774"/>
                        <a:pt x="685" y="768"/>
                        <a:pt x="723" y="768"/>
                      </a:cubicBezTo>
                      <a:cubicBezTo>
                        <a:pt x="1096" y="768"/>
                        <a:pt x="1686" y="1303"/>
                        <a:pt x="1702" y="1370"/>
                      </a:cubicBezTo>
                      <a:cubicBezTo>
                        <a:pt x="1720" y="1445"/>
                        <a:pt x="1474" y="1622"/>
                        <a:pt x="1463" y="1644"/>
                      </a:cubicBezTo>
                      <a:cubicBezTo>
                        <a:pt x="1460" y="1650"/>
                        <a:pt x="1484" y="1655"/>
                        <a:pt x="1525" y="1655"/>
                      </a:cubicBezTo>
                      <a:cubicBezTo>
                        <a:pt x="1630" y="1655"/>
                        <a:pt x="1841" y="1626"/>
                        <a:pt x="1986" y="1525"/>
                      </a:cubicBezTo>
                      <a:cubicBezTo>
                        <a:pt x="2081" y="1457"/>
                        <a:pt x="2159" y="1439"/>
                        <a:pt x="2213" y="1439"/>
                      </a:cubicBezTo>
                      <a:cubicBezTo>
                        <a:pt x="2273" y="1439"/>
                        <a:pt x="2305" y="1461"/>
                        <a:pt x="2305" y="1461"/>
                      </a:cubicBezTo>
                      <a:cubicBezTo>
                        <a:pt x="2493" y="1562"/>
                        <a:pt x="2747" y="1598"/>
                        <a:pt x="2999" y="1598"/>
                      </a:cubicBezTo>
                      <a:cubicBezTo>
                        <a:pt x="3455" y="1598"/>
                        <a:pt x="3906" y="1479"/>
                        <a:pt x="3956" y="1410"/>
                      </a:cubicBezTo>
                      <a:cubicBezTo>
                        <a:pt x="4034" y="1303"/>
                        <a:pt x="3612" y="893"/>
                        <a:pt x="3317" y="685"/>
                      </a:cubicBezTo>
                      <a:cubicBezTo>
                        <a:pt x="3212" y="611"/>
                        <a:pt x="3014" y="553"/>
                        <a:pt x="2786" y="513"/>
                      </a:cubicBezTo>
                      <a:cubicBezTo>
                        <a:pt x="2662" y="427"/>
                        <a:pt x="2502" y="310"/>
                        <a:pt x="2406" y="252"/>
                      </a:cubicBezTo>
                      <a:cubicBezTo>
                        <a:pt x="2389" y="242"/>
                        <a:pt x="2377" y="237"/>
                        <a:pt x="2370" y="237"/>
                      </a:cubicBezTo>
                      <a:cubicBezTo>
                        <a:pt x="2332" y="237"/>
                        <a:pt x="2400" y="358"/>
                        <a:pt x="2408" y="464"/>
                      </a:cubicBezTo>
                      <a:cubicBezTo>
                        <a:pt x="2264" y="451"/>
                        <a:pt x="2122" y="444"/>
                        <a:pt x="1993" y="444"/>
                      </a:cubicBezTo>
                      <a:cubicBezTo>
                        <a:pt x="1849" y="444"/>
                        <a:pt x="1723" y="452"/>
                        <a:pt x="1633" y="469"/>
                      </a:cubicBezTo>
                      <a:cubicBezTo>
                        <a:pt x="1353" y="517"/>
                        <a:pt x="1183" y="591"/>
                        <a:pt x="994" y="591"/>
                      </a:cubicBezTo>
                      <a:cubicBezTo>
                        <a:pt x="923" y="591"/>
                        <a:pt x="850" y="581"/>
                        <a:pt x="767" y="555"/>
                      </a:cubicBezTo>
                      <a:cubicBezTo>
                        <a:pt x="465" y="462"/>
                        <a:pt x="247" y="0"/>
                        <a:pt x="16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717" name="Google Shape;1717;p43"/>
              <p:cNvSpPr/>
              <p:nvPr/>
            </p:nvSpPr>
            <p:spPr>
              <a:xfrm rot="-1680427">
                <a:off x="1970736" y="4024936"/>
                <a:ext cx="147961" cy="328464"/>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718" name="Google Shape;1718;p43"/>
            <p:cNvSpPr/>
            <p:nvPr/>
          </p:nvSpPr>
          <p:spPr>
            <a:xfrm rot="-4856089">
              <a:off x="912171" y="2670394"/>
              <a:ext cx="225046" cy="467481"/>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1719" name="Google Shape;1719;p43"/>
          <p:cNvGrpSpPr/>
          <p:nvPr/>
        </p:nvGrpSpPr>
        <p:grpSpPr>
          <a:xfrm>
            <a:off x="5656625" y="3835754"/>
            <a:ext cx="6514457" cy="3022231"/>
            <a:chOff x="4242468" y="2876815"/>
            <a:chExt cx="4885843" cy="2266673"/>
          </a:xfrm>
        </p:grpSpPr>
        <p:sp>
          <p:nvSpPr>
            <p:cNvPr id="1720" name="Google Shape;1720;p43"/>
            <p:cNvSpPr/>
            <p:nvPr/>
          </p:nvSpPr>
          <p:spPr>
            <a:xfrm>
              <a:off x="4242468" y="2876815"/>
              <a:ext cx="4885843" cy="2266673"/>
            </a:xfrm>
            <a:custGeom>
              <a:avLst/>
              <a:gdLst/>
              <a:ahLst/>
              <a:cxnLst/>
              <a:rect l="l" t="t" r="r" b="b"/>
              <a:pathLst>
                <a:path w="45255" h="20995" extrusionOk="0">
                  <a:moveTo>
                    <a:pt x="43281" y="375"/>
                  </a:moveTo>
                  <a:cubicBezTo>
                    <a:pt x="40293" y="1083"/>
                    <a:pt x="37435" y="2418"/>
                    <a:pt x="35076" y="4120"/>
                  </a:cubicBezTo>
                  <a:cubicBezTo>
                    <a:pt x="33688" y="5120"/>
                    <a:pt x="32577" y="6368"/>
                    <a:pt x="31570" y="7708"/>
                  </a:cubicBezTo>
                  <a:cubicBezTo>
                    <a:pt x="31569" y="7708"/>
                    <a:pt x="31569" y="7709"/>
                    <a:pt x="31569" y="7709"/>
                  </a:cubicBezTo>
                  <a:cubicBezTo>
                    <a:pt x="31346" y="8005"/>
                    <a:pt x="31129" y="8304"/>
                    <a:pt x="30915" y="8607"/>
                  </a:cubicBezTo>
                  <a:cubicBezTo>
                    <a:pt x="29386" y="10772"/>
                    <a:pt x="28019" y="13083"/>
                    <a:pt x="26135" y="14946"/>
                  </a:cubicBezTo>
                  <a:cubicBezTo>
                    <a:pt x="22549" y="18494"/>
                    <a:pt x="17934" y="17907"/>
                    <a:pt x="13293" y="17936"/>
                  </a:cubicBezTo>
                  <a:cubicBezTo>
                    <a:pt x="12998" y="17938"/>
                    <a:pt x="12703" y="17944"/>
                    <a:pt x="12407" y="17954"/>
                  </a:cubicBezTo>
                  <a:cubicBezTo>
                    <a:pt x="12226" y="17960"/>
                    <a:pt x="12045" y="17966"/>
                    <a:pt x="11864" y="17976"/>
                  </a:cubicBezTo>
                  <a:lnTo>
                    <a:pt x="11863" y="17976"/>
                  </a:lnTo>
                  <a:cubicBezTo>
                    <a:pt x="11844" y="17976"/>
                    <a:pt x="11826" y="17977"/>
                    <a:pt x="11807" y="17978"/>
                  </a:cubicBezTo>
                  <a:cubicBezTo>
                    <a:pt x="11553" y="17992"/>
                    <a:pt x="11300" y="18007"/>
                    <a:pt x="11046" y="18027"/>
                  </a:cubicBezTo>
                  <a:cubicBezTo>
                    <a:pt x="11005" y="18029"/>
                    <a:pt x="10964" y="18032"/>
                    <a:pt x="10923" y="18035"/>
                  </a:cubicBezTo>
                  <a:cubicBezTo>
                    <a:pt x="8361" y="18235"/>
                    <a:pt x="5799" y="18729"/>
                    <a:pt x="3376" y="19519"/>
                  </a:cubicBezTo>
                  <a:cubicBezTo>
                    <a:pt x="2167" y="19913"/>
                    <a:pt x="1024" y="20408"/>
                    <a:pt x="0" y="20995"/>
                  </a:cubicBezTo>
                  <a:lnTo>
                    <a:pt x="45254" y="20995"/>
                  </a:lnTo>
                  <a:lnTo>
                    <a:pt x="45254" y="1"/>
                  </a:lnTo>
                  <a:cubicBezTo>
                    <a:pt x="44592" y="94"/>
                    <a:pt x="43933" y="219"/>
                    <a:pt x="43281" y="375"/>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21" name="Google Shape;1721;p43"/>
            <p:cNvSpPr/>
            <p:nvPr/>
          </p:nvSpPr>
          <p:spPr>
            <a:xfrm>
              <a:off x="4688731" y="3391043"/>
              <a:ext cx="4434992" cy="1750612"/>
            </a:xfrm>
            <a:custGeom>
              <a:avLst/>
              <a:gdLst/>
              <a:ahLst/>
              <a:cxnLst/>
              <a:rect l="l" t="t" r="r" b="b"/>
              <a:pathLst>
                <a:path w="41079" h="16215" extrusionOk="0">
                  <a:moveTo>
                    <a:pt x="37640" y="1325"/>
                  </a:moveTo>
                  <a:cubicBezTo>
                    <a:pt x="35721" y="2254"/>
                    <a:pt x="33918" y="3462"/>
                    <a:pt x="32286" y="4929"/>
                  </a:cubicBezTo>
                  <a:cubicBezTo>
                    <a:pt x="31403" y="5721"/>
                    <a:pt x="30546" y="6558"/>
                    <a:pt x="29689" y="7398"/>
                  </a:cubicBezTo>
                  <a:cubicBezTo>
                    <a:pt x="28829" y="8239"/>
                    <a:pt x="27968" y="9082"/>
                    <a:pt x="27078" y="9885"/>
                  </a:cubicBezTo>
                  <a:cubicBezTo>
                    <a:pt x="25178" y="11600"/>
                    <a:pt x="23146" y="13135"/>
                    <a:pt x="20708" y="14077"/>
                  </a:cubicBezTo>
                  <a:cubicBezTo>
                    <a:pt x="17455" y="15335"/>
                    <a:pt x="13849" y="15326"/>
                    <a:pt x="10420" y="15110"/>
                  </a:cubicBezTo>
                  <a:cubicBezTo>
                    <a:pt x="9811" y="15071"/>
                    <a:pt x="9193" y="15037"/>
                    <a:pt x="8573" y="15013"/>
                  </a:cubicBezTo>
                  <a:cubicBezTo>
                    <a:pt x="8052" y="14992"/>
                    <a:pt x="7529" y="14980"/>
                    <a:pt x="7006" y="14980"/>
                  </a:cubicBezTo>
                  <a:cubicBezTo>
                    <a:pt x="4540" y="14977"/>
                    <a:pt x="2093" y="15240"/>
                    <a:pt x="0" y="16214"/>
                  </a:cubicBezTo>
                  <a:lnTo>
                    <a:pt x="41079" y="16214"/>
                  </a:lnTo>
                  <a:lnTo>
                    <a:pt x="41079" y="11674"/>
                  </a:lnTo>
                  <a:cubicBezTo>
                    <a:pt x="41067" y="11683"/>
                    <a:pt x="41054" y="11693"/>
                    <a:pt x="41041" y="11703"/>
                  </a:cubicBezTo>
                  <a:cubicBezTo>
                    <a:pt x="40482" y="12124"/>
                    <a:pt x="39786" y="12319"/>
                    <a:pt x="39147" y="12577"/>
                  </a:cubicBezTo>
                  <a:cubicBezTo>
                    <a:pt x="38162" y="12975"/>
                    <a:pt x="37094" y="13215"/>
                    <a:pt x="36063" y="13453"/>
                  </a:cubicBezTo>
                  <a:cubicBezTo>
                    <a:pt x="35264" y="13639"/>
                    <a:pt x="34527" y="13998"/>
                    <a:pt x="33680" y="13932"/>
                  </a:cubicBezTo>
                  <a:cubicBezTo>
                    <a:pt x="34969" y="13334"/>
                    <a:pt x="36063" y="12846"/>
                    <a:pt x="37126" y="11904"/>
                  </a:cubicBezTo>
                  <a:cubicBezTo>
                    <a:pt x="37461" y="11608"/>
                    <a:pt x="37911" y="11277"/>
                    <a:pt x="38367" y="11151"/>
                  </a:cubicBezTo>
                  <a:cubicBezTo>
                    <a:pt x="38438" y="11131"/>
                    <a:pt x="38507" y="11116"/>
                    <a:pt x="38578" y="11106"/>
                  </a:cubicBezTo>
                  <a:cubicBezTo>
                    <a:pt x="39035" y="11048"/>
                    <a:pt x="39269" y="11444"/>
                    <a:pt x="39717" y="11400"/>
                  </a:cubicBezTo>
                  <a:cubicBezTo>
                    <a:pt x="40129" y="11359"/>
                    <a:pt x="40502" y="11078"/>
                    <a:pt x="40920" y="11083"/>
                  </a:cubicBezTo>
                  <a:cubicBezTo>
                    <a:pt x="40981" y="11084"/>
                    <a:pt x="41034" y="11090"/>
                    <a:pt x="41079" y="11100"/>
                  </a:cubicBezTo>
                  <a:lnTo>
                    <a:pt x="41079" y="6682"/>
                  </a:lnTo>
                  <a:cubicBezTo>
                    <a:pt x="40264" y="7534"/>
                    <a:pt x="39339" y="8232"/>
                    <a:pt x="38283" y="8855"/>
                  </a:cubicBezTo>
                  <a:cubicBezTo>
                    <a:pt x="37317" y="9424"/>
                    <a:pt x="36298" y="9915"/>
                    <a:pt x="35233" y="10267"/>
                  </a:cubicBezTo>
                  <a:cubicBezTo>
                    <a:pt x="34338" y="10564"/>
                    <a:pt x="33416" y="10767"/>
                    <a:pt x="32499" y="10985"/>
                  </a:cubicBezTo>
                  <a:cubicBezTo>
                    <a:pt x="31641" y="11187"/>
                    <a:pt x="30816" y="11474"/>
                    <a:pt x="29965" y="11707"/>
                  </a:cubicBezTo>
                  <a:cubicBezTo>
                    <a:pt x="29433" y="11852"/>
                    <a:pt x="28285" y="12091"/>
                    <a:pt x="28214" y="12106"/>
                  </a:cubicBezTo>
                  <a:cubicBezTo>
                    <a:pt x="28275" y="12075"/>
                    <a:pt x="29157" y="11639"/>
                    <a:pt x="29556" y="11355"/>
                  </a:cubicBezTo>
                  <a:cubicBezTo>
                    <a:pt x="30776" y="10487"/>
                    <a:pt x="32184" y="9873"/>
                    <a:pt x="33512" y="9185"/>
                  </a:cubicBezTo>
                  <a:cubicBezTo>
                    <a:pt x="34333" y="8757"/>
                    <a:pt x="35374" y="8344"/>
                    <a:pt x="35935" y="7570"/>
                  </a:cubicBezTo>
                  <a:cubicBezTo>
                    <a:pt x="36286" y="7087"/>
                    <a:pt x="36616" y="6670"/>
                    <a:pt x="37151" y="6374"/>
                  </a:cubicBezTo>
                  <a:cubicBezTo>
                    <a:pt x="37737" y="6050"/>
                    <a:pt x="38225" y="5859"/>
                    <a:pt x="38664" y="5327"/>
                  </a:cubicBezTo>
                  <a:cubicBezTo>
                    <a:pt x="39026" y="4888"/>
                    <a:pt x="39332" y="4430"/>
                    <a:pt x="39837" y="4145"/>
                  </a:cubicBezTo>
                  <a:cubicBezTo>
                    <a:pt x="39843" y="4141"/>
                    <a:pt x="39852" y="4137"/>
                    <a:pt x="39859" y="4134"/>
                  </a:cubicBezTo>
                  <a:cubicBezTo>
                    <a:pt x="40237" y="3926"/>
                    <a:pt x="40669" y="3804"/>
                    <a:pt x="41079" y="3687"/>
                  </a:cubicBezTo>
                  <a:lnTo>
                    <a:pt x="41079" y="0"/>
                  </a:lnTo>
                  <a:cubicBezTo>
                    <a:pt x="39900" y="344"/>
                    <a:pt x="38751" y="788"/>
                    <a:pt x="37640" y="1324"/>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69" name="Content Placeholder 2">
            <a:extLst>
              <a:ext uri="{FF2B5EF4-FFF2-40B4-BE49-F238E27FC236}">
                <a16:creationId xmlns:a16="http://schemas.microsoft.com/office/drawing/2014/main" id="{3E77C5DF-8CBA-0915-D4C9-FAFE01C9B37A}"/>
              </a:ext>
            </a:extLst>
          </p:cNvPr>
          <p:cNvSpPr txBox="1">
            <a:spLocks/>
          </p:cNvSpPr>
          <p:nvPr/>
        </p:nvSpPr>
        <p:spPr>
          <a:xfrm>
            <a:off x="695618" y="324779"/>
            <a:ext cx="10333266" cy="6233040"/>
          </a:xfrm>
          <a:prstGeom prst="rect">
            <a:avLst/>
          </a:prstGeom>
        </p:spPr>
        <p:txBody>
          <a:bodyPr vert="horz" lIns="121920" tIns="60960" rIns="121920" bIns="6096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1219170">
              <a:spcBef>
                <a:spcPts val="1333"/>
              </a:spcBef>
              <a:buNone/>
              <a:defRPr/>
            </a:pPr>
            <a:r>
              <a:rPr lang="fr-FR" sz="7466" b="1" dirty="0">
                <a:solidFill>
                  <a:srgbClr val="0070C0"/>
                </a:solidFill>
                <a:latin typeface="72 Light" panose="020B0303030000000003" pitchFamily="34" charset="0"/>
                <a:cs typeface="72 Light" panose="020B0303030000000003" pitchFamily="34" charset="0"/>
                <a:sym typeface="Arial"/>
              </a:rPr>
              <a:t>Project  (1):- </a:t>
            </a:r>
            <a:r>
              <a:rPr lang="en-US" sz="7466" b="1" kern="100" dirty="0">
                <a:solidFill>
                  <a:srgbClr val="0070C0"/>
                </a:solidFill>
                <a:latin typeface="72 Light" panose="020B0303030000000003" pitchFamily="34" charset="0"/>
                <a:ea typeface="DengXian" panose="02010600030101010101" pitchFamily="2" charset="-122"/>
                <a:cs typeface="72 Light" panose="020B0303030000000003" pitchFamily="34" charset="0"/>
                <a:sym typeface="Arial"/>
              </a:rPr>
              <a:t>FACING AND ADDRESSING OCEAN HAZARDS TOGETHER</a:t>
            </a:r>
          </a:p>
          <a:p>
            <a:pPr marL="304792" indent="-304792" defTabSz="1219170">
              <a:spcBef>
                <a:spcPts val="1333"/>
              </a:spcBef>
              <a:defRPr/>
            </a:pPr>
            <a:r>
              <a:rPr lang="en-US" sz="7466" b="1" kern="100" dirty="0">
                <a:latin typeface="72 Light" panose="020B0303030000000003" pitchFamily="34" charset="0"/>
                <a:ea typeface="DengXian" panose="02010600030101010101" pitchFamily="2" charset="-122"/>
                <a:cs typeface="72 Light" panose="020B0303030000000003" pitchFamily="34" charset="0"/>
                <a:sym typeface="Arial"/>
              </a:rPr>
              <a:t>FOCUS: HAZARD / RISK KNOWLEDGE/GOVERNANCE AND COMMUNICATION</a:t>
            </a:r>
            <a:endParaRPr lang="fr-FR" sz="7466" b="1"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Challenge 6: </a:t>
            </a:r>
            <a:r>
              <a:rPr lang="fr-FR" sz="7466" dirty="0">
                <a:latin typeface="72 Light" panose="020B0303030000000003" pitchFamily="34" charset="0"/>
                <a:cs typeface="72 Light" panose="020B0303030000000003" pitchFamily="34" charset="0"/>
                <a:sym typeface="Arial"/>
              </a:rPr>
              <a:t>Coastal </a:t>
            </a:r>
            <a:r>
              <a:rPr lang="fr-FR" sz="7466" dirty="0" err="1">
                <a:latin typeface="72 Light" panose="020B0303030000000003" pitchFamily="34" charset="0"/>
                <a:cs typeface="72 Light" panose="020B0303030000000003" pitchFamily="34" charset="0"/>
                <a:sym typeface="Arial"/>
              </a:rPr>
              <a:t>Resilience</a:t>
            </a:r>
            <a:r>
              <a:rPr lang="fr-FR" sz="7466" dirty="0">
                <a:latin typeface="72 Light" panose="020B0303030000000003" pitchFamily="34" charset="0"/>
                <a:cs typeface="72 Light" panose="020B0303030000000003" pitchFamily="34" charset="0"/>
                <a:sym typeface="Arial"/>
              </a:rPr>
              <a:t>	</a:t>
            </a: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Institution: </a:t>
            </a:r>
            <a:r>
              <a:rPr lang="en-US" sz="7466" kern="100" dirty="0">
                <a:latin typeface="72 Light" panose="020B0303030000000003" pitchFamily="34" charset="0"/>
                <a:ea typeface="DengXian" panose="02010600030101010101" pitchFamily="2" charset="-122"/>
                <a:cs typeface="72 Light" panose="020B0303030000000003" pitchFamily="34" charset="0"/>
                <a:sym typeface="Arial"/>
              </a:rPr>
              <a:t>Ocean University of China</a:t>
            </a:r>
            <a:endParaRPr lang="fr-FR" sz="7466" b="1"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es-ES" sz="7466" b="1" dirty="0">
                <a:latin typeface="72 Light" panose="020B0303030000000003" pitchFamily="34" charset="0"/>
                <a:cs typeface="72 Light" panose="020B0303030000000003" pitchFamily="34" charset="0"/>
                <a:sym typeface="Arial"/>
              </a:rPr>
              <a:t>Host: ODTP</a:t>
            </a:r>
          </a:p>
          <a:p>
            <a:pPr marL="304792" indent="-304792" defTabSz="1219170">
              <a:spcBef>
                <a:spcPts val="1333"/>
              </a:spcBef>
              <a:defRPr/>
            </a:pPr>
            <a:r>
              <a:rPr lang="en-US" sz="7466" b="1" dirty="0">
                <a:latin typeface="72 Light" panose="020B0303030000000003" pitchFamily="34" charset="0"/>
                <a:cs typeface="72 Light" panose="020B0303030000000003" pitchFamily="34" charset="0"/>
                <a:sym typeface="Arial"/>
              </a:rPr>
              <a:t>Lead</a:t>
            </a:r>
            <a:r>
              <a:rPr lang="en-US" sz="7466" dirty="0">
                <a:latin typeface="72 Light" panose="020B0303030000000003" pitchFamily="34" charset="0"/>
                <a:cs typeface="72 Light" panose="020B0303030000000003" pitchFamily="34" charset="0"/>
                <a:sym typeface="Arial"/>
              </a:rPr>
              <a:t>: Rui Bao</a:t>
            </a: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Country</a:t>
            </a:r>
            <a:r>
              <a:rPr lang="fr-FR" sz="7466" dirty="0">
                <a:latin typeface="72 Light" panose="020B0303030000000003" pitchFamily="34" charset="0"/>
                <a:cs typeface="72 Light" panose="020B0303030000000003" pitchFamily="34" charset="0"/>
                <a:sym typeface="Arial"/>
              </a:rPr>
              <a:t>: China</a:t>
            </a: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Budget: </a:t>
            </a:r>
            <a:r>
              <a:rPr lang="fr-FR" sz="7466" dirty="0">
                <a:latin typeface="72 Light" panose="020B0303030000000003" pitchFamily="34" charset="0"/>
                <a:cs typeface="72 Light" panose="020B0303030000000003" pitchFamily="34" charset="0"/>
                <a:sym typeface="Arial"/>
              </a:rPr>
              <a:t>500,000 USD</a:t>
            </a: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Summary:</a:t>
            </a:r>
          </a:p>
          <a:p>
            <a:pPr marL="304792" indent="-304792" algn="just" defTabSz="1219170">
              <a:spcBef>
                <a:spcPts val="1333"/>
              </a:spcBef>
              <a:defRPr/>
            </a:pPr>
            <a:r>
              <a:rPr lang="en-US" sz="7466" kern="100" dirty="0">
                <a:latin typeface="72 Light" panose="020B0303030000000003" pitchFamily="34" charset="0"/>
                <a:ea typeface="DengXian" panose="02010600030101010101" pitchFamily="2" charset="-122"/>
                <a:cs typeface="72 Light" panose="020B0303030000000003" pitchFamily="34" charset="0"/>
                <a:sym typeface="Arial"/>
              </a:rPr>
              <a:t>The project “Facing and Addressing Ocean Hazards Together” (FACT) is to engage more renowned international marine scientists and individuals concerned about the oceans, including science enthusiasts, especially young people, to form a scientific community; jointly carry out relevant international exchanges and cooperation to address potential marine disasters and propose response measures. The FACT will Organize regular forums to disseminate conclusions and early warnings from the scientific community to the public, influencing decision-makers on major ocean affairs and helping them make informed and impactful decisions in responding to marine Hazards.</a:t>
            </a:r>
          </a:p>
          <a:p>
            <a:pPr marL="304792" indent="-304792" algn="just" defTabSz="1219170">
              <a:spcBef>
                <a:spcPts val="1333"/>
              </a:spcBef>
              <a:defRPr/>
            </a:pPr>
            <a:endParaRPr lang="en-US" sz="7466"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Start and End: </a:t>
            </a:r>
            <a:r>
              <a:rPr lang="en-US" sz="7466" b="1" dirty="0">
                <a:latin typeface="72 Light" panose="020B0303030000000003" pitchFamily="34" charset="0"/>
                <a:ea typeface="DengXian" panose="02010600030101010101" pitchFamily="2" charset="-122"/>
                <a:cs typeface="72 Light" panose="020B0303030000000003" pitchFamily="34" charset="0"/>
                <a:sym typeface="Arial"/>
              </a:rPr>
              <a:t>01/01/2025 -31/12/2029</a:t>
            </a:r>
          </a:p>
          <a:p>
            <a:pPr marL="304792" indent="-304792" defTabSz="1219170">
              <a:spcBef>
                <a:spcPts val="1333"/>
              </a:spcBef>
              <a:defRPr/>
            </a:pPr>
            <a:endParaRPr lang="fr-FR" sz="7466" b="1" dirty="0">
              <a:latin typeface="72 Light" panose="020B0303030000000003" pitchFamily="34" charset="0"/>
              <a:cs typeface="72 Light" panose="020B0303030000000003" pitchFamily="34" charset="0"/>
              <a:sym typeface="Arial"/>
            </a:endParaRPr>
          </a:p>
          <a:p>
            <a:pPr marL="0" indent="-304792" defTabSz="1219170">
              <a:spcBef>
                <a:spcPts val="0"/>
              </a:spcBef>
              <a:buClr>
                <a:srgbClr val="000000"/>
              </a:buClr>
            </a:pPr>
            <a:r>
              <a:rPr lang="fr-FR" sz="7466" dirty="0">
                <a:latin typeface="72 Light" panose="020B0303030000000003" pitchFamily="34" charset="0"/>
                <a:cs typeface="72 Light" panose="020B0303030000000003" pitchFamily="34" charset="0"/>
                <a:sym typeface="Arial"/>
              </a:rPr>
              <a:t>Basin: </a:t>
            </a:r>
            <a:r>
              <a:rPr lang="en-US" sz="7466" dirty="0">
                <a:latin typeface="72 Light" panose="020B0303030000000003" pitchFamily="34" charset="0"/>
                <a:ea typeface="DengXian" panose="02010600030101010101" pitchFamily="2" charset="-122"/>
                <a:cs typeface="72 Light" panose="020B0303030000000003" pitchFamily="34" charset="0"/>
                <a:sym typeface="Arial"/>
              </a:rPr>
              <a:t>North Pacific Ocean, South Pacific Ocean. </a:t>
            </a:r>
            <a:r>
              <a:rPr lang="es-ES" sz="7466" dirty="0" err="1">
                <a:latin typeface="72 Light" panose="020B0303030000000003" pitchFamily="34" charset="0"/>
                <a:ea typeface="DengXian" panose="02010600030101010101" pitchFamily="2" charset="-122"/>
                <a:cs typeface="72 Light" panose="020B0303030000000003" pitchFamily="34" charset="0"/>
                <a:sym typeface="Arial"/>
              </a:rPr>
              <a:t>Indian</a:t>
            </a:r>
            <a:r>
              <a:rPr lang="es-ES" sz="7466" dirty="0">
                <a:latin typeface="72 Light" panose="020B0303030000000003" pitchFamily="34" charset="0"/>
                <a:ea typeface="DengXian" panose="02010600030101010101" pitchFamily="2" charset="-122"/>
                <a:cs typeface="72 Light" panose="020B0303030000000003" pitchFamily="34" charset="0"/>
                <a:sym typeface="Arial"/>
              </a:rPr>
              <a:t> Ocean</a:t>
            </a:r>
            <a:r>
              <a:rPr lang="en-US" sz="7466" dirty="0">
                <a:latin typeface="72 Light" panose="020B0303030000000003" pitchFamily="34" charset="0"/>
                <a:ea typeface="DengXian" panose="02010600030101010101" pitchFamily="2" charset="-122"/>
                <a:cs typeface="72 Light" panose="020B0303030000000003" pitchFamily="34" charset="0"/>
                <a:sym typeface="Arial"/>
              </a:rPr>
              <a:t>, </a:t>
            </a:r>
            <a:r>
              <a:rPr lang="es-ES" sz="7466" dirty="0" err="1">
                <a:latin typeface="72 Light" panose="020B0303030000000003" pitchFamily="34" charset="0"/>
                <a:ea typeface="DengXian" panose="02010600030101010101" pitchFamily="2" charset="-122"/>
                <a:cs typeface="72 Light" panose="020B0303030000000003" pitchFamily="34" charset="0"/>
                <a:sym typeface="Arial"/>
              </a:rPr>
              <a:t>Arctic</a:t>
            </a:r>
            <a:r>
              <a:rPr lang="es-ES" sz="7466" dirty="0">
                <a:latin typeface="72 Light" panose="020B0303030000000003" pitchFamily="34" charset="0"/>
                <a:ea typeface="DengXian" panose="02010600030101010101" pitchFamily="2" charset="-122"/>
                <a:cs typeface="72 Light" panose="020B0303030000000003" pitchFamily="34" charset="0"/>
                <a:sym typeface="Arial"/>
              </a:rPr>
              <a:t> Ocean</a:t>
            </a:r>
            <a:r>
              <a:rPr lang="en-US" sz="7466" dirty="0">
                <a:latin typeface="72 Light" panose="020B0303030000000003" pitchFamily="34" charset="0"/>
                <a:ea typeface="DengXian" panose="02010600030101010101" pitchFamily="2" charset="-122"/>
                <a:cs typeface="72 Light" panose="020B0303030000000003" pitchFamily="34" charset="0"/>
                <a:sym typeface="Arial"/>
              </a:rPr>
              <a:t>, </a:t>
            </a:r>
            <a:r>
              <a:rPr lang="es-ES" sz="7466" dirty="0" err="1">
                <a:latin typeface="72 Light" panose="020B0303030000000003" pitchFamily="34" charset="0"/>
                <a:ea typeface="DengXian" panose="02010600030101010101" pitchFamily="2" charset="-122"/>
                <a:cs typeface="72 Light" panose="020B0303030000000003" pitchFamily="34" charset="0"/>
                <a:sym typeface="Arial"/>
              </a:rPr>
              <a:t>Mediterranean</a:t>
            </a:r>
            <a:r>
              <a:rPr lang="es-ES" sz="7466" dirty="0">
                <a:latin typeface="72 Light" panose="020B0303030000000003" pitchFamily="34" charset="0"/>
                <a:ea typeface="DengXian" panose="02010600030101010101" pitchFamily="2" charset="-122"/>
                <a:cs typeface="72 Light" panose="020B0303030000000003" pitchFamily="34" charset="0"/>
                <a:sym typeface="Arial"/>
              </a:rPr>
              <a:t> Sea</a:t>
            </a:r>
            <a:endParaRPr lang="en-US" sz="7466" dirty="0">
              <a:latin typeface="72 Light" panose="020B0303030000000003" pitchFamily="34" charset="0"/>
              <a:ea typeface="DengXian" panose="02010600030101010101" pitchFamily="2" charset="-122"/>
              <a:cs typeface="72 Light" panose="020B0303030000000003" pitchFamily="34" charset="0"/>
              <a:sym typeface="Arial"/>
            </a:endParaRPr>
          </a:p>
          <a:p>
            <a:pPr marL="304792" indent="-304792" defTabSz="1219170">
              <a:spcBef>
                <a:spcPts val="1333"/>
              </a:spcBef>
              <a:defRPr/>
            </a:pPr>
            <a:endParaRPr lang="fr-FR" sz="3733" dirty="0">
              <a:solidFill>
                <a:srgbClr val="FFFFFF"/>
              </a:solidFill>
              <a:latin typeface="Calibri" panose="020F0502020204030204"/>
              <a:sym typeface="Arial"/>
            </a:endParaRPr>
          </a:p>
        </p:txBody>
      </p:sp>
    </p:spTree>
    <p:extLst>
      <p:ext uri="{BB962C8B-B14F-4D97-AF65-F5344CB8AC3E}">
        <p14:creationId xmlns:p14="http://schemas.microsoft.com/office/powerpoint/2010/main" val="3024080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55"/>
        <p:cNvGrpSpPr/>
        <p:nvPr/>
      </p:nvGrpSpPr>
      <p:grpSpPr>
        <a:xfrm>
          <a:off x="0" y="0"/>
          <a:ext cx="0" cy="0"/>
          <a:chOff x="0" y="0"/>
          <a:chExt cx="0" cy="0"/>
        </a:xfrm>
      </p:grpSpPr>
      <p:sp>
        <p:nvSpPr>
          <p:cNvPr id="1656" name="Google Shape;1656;p43"/>
          <p:cNvSpPr/>
          <p:nvPr/>
        </p:nvSpPr>
        <p:spPr>
          <a:xfrm>
            <a:off x="397139" y="5765197"/>
            <a:ext cx="889503" cy="1212051"/>
          </a:xfrm>
          <a:custGeom>
            <a:avLst/>
            <a:gdLst/>
            <a:ahLst/>
            <a:cxnLst/>
            <a:rect l="l" t="t" r="r" b="b"/>
            <a:pathLst>
              <a:path w="4895" h="7951" extrusionOk="0">
                <a:moveTo>
                  <a:pt x="1186" y="7393"/>
                </a:moveTo>
                <a:cubicBezTo>
                  <a:pt x="935" y="7300"/>
                  <a:pt x="701" y="7182"/>
                  <a:pt x="563" y="6979"/>
                </a:cubicBezTo>
                <a:cubicBezTo>
                  <a:pt x="1" y="6153"/>
                  <a:pt x="709" y="4929"/>
                  <a:pt x="301" y="4028"/>
                </a:cubicBezTo>
                <a:cubicBezTo>
                  <a:pt x="448" y="4353"/>
                  <a:pt x="772" y="4619"/>
                  <a:pt x="920" y="4957"/>
                </a:cubicBezTo>
                <a:cubicBezTo>
                  <a:pt x="1042" y="5240"/>
                  <a:pt x="1006" y="5612"/>
                  <a:pt x="1182" y="5870"/>
                </a:cubicBezTo>
                <a:cubicBezTo>
                  <a:pt x="1317" y="6067"/>
                  <a:pt x="1748" y="6317"/>
                  <a:pt x="1938" y="6109"/>
                </a:cubicBezTo>
                <a:cubicBezTo>
                  <a:pt x="2125" y="5904"/>
                  <a:pt x="1894" y="5449"/>
                  <a:pt x="1838" y="5236"/>
                </a:cubicBezTo>
                <a:cubicBezTo>
                  <a:pt x="1669" y="4584"/>
                  <a:pt x="2040" y="3927"/>
                  <a:pt x="1897" y="3246"/>
                </a:cubicBezTo>
                <a:cubicBezTo>
                  <a:pt x="1734" y="2473"/>
                  <a:pt x="1487" y="1741"/>
                  <a:pt x="1878" y="969"/>
                </a:cubicBezTo>
                <a:cubicBezTo>
                  <a:pt x="2050" y="627"/>
                  <a:pt x="2418" y="390"/>
                  <a:pt x="2490" y="0"/>
                </a:cubicBezTo>
                <a:cubicBezTo>
                  <a:pt x="2117" y="1164"/>
                  <a:pt x="2399" y="2077"/>
                  <a:pt x="2910" y="3164"/>
                </a:cubicBezTo>
                <a:cubicBezTo>
                  <a:pt x="3102" y="3574"/>
                  <a:pt x="3161" y="3656"/>
                  <a:pt x="3214" y="4119"/>
                </a:cubicBezTo>
                <a:cubicBezTo>
                  <a:pt x="3260" y="4514"/>
                  <a:pt x="3178" y="4903"/>
                  <a:pt x="3310" y="5253"/>
                </a:cubicBezTo>
                <a:cubicBezTo>
                  <a:pt x="3806" y="5043"/>
                  <a:pt x="3749" y="4473"/>
                  <a:pt x="3934" y="4019"/>
                </a:cubicBezTo>
                <a:cubicBezTo>
                  <a:pt x="4169" y="3443"/>
                  <a:pt x="4387" y="3121"/>
                  <a:pt x="4895" y="2780"/>
                </a:cubicBezTo>
                <a:cubicBezTo>
                  <a:pt x="4777" y="3338"/>
                  <a:pt x="4654" y="3782"/>
                  <a:pt x="4632" y="4328"/>
                </a:cubicBezTo>
                <a:cubicBezTo>
                  <a:pt x="4610" y="4872"/>
                  <a:pt x="4724" y="5252"/>
                  <a:pt x="4467" y="5796"/>
                </a:cubicBezTo>
                <a:cubicBezTo>
                  <a:pt x="4149" y="6468"/>
                  <a:pt x="3667" y="6753"/>
                  <a:pt x="3171" y="7248"/>
                </a:cubicBezTo>
                <a:cubicBezTo>
                  <a:pt x="2700" y="7719"/>
                  <a:pt x="2568" y="7950"/>
                  <a:pt x="1850" y="7628"/>
                </a:cubicBezTo>
                <a:cubicBezTo>
                  <a:pt x="1655" y="7540"/>
                  <a:pt x="1414" y="7477"/>
                  <a:pt x="1186" y="7393"/>
                </a:cubicBez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nvGrpSpPr>
          <p:cNvPr id="1657" name="Google Shape;1657;p43"/>
          <p:cNvGrpSpPr/>
          <p:nvPr/>
        </p:nvGrpSpPr>
        <p:grpSpPr>
          <a:xfrm>
            <a:off x="-2193" y="15209"/>
            <a:ext cx="3095825" cy="1651891"/>
            <a:chOff x="0" y="12"/>
            <a:chExt cx="1772825" cy="945955"/>
          </a:xfrm>
        </p:grpSpPr>
        <p:sp>
          <p:nvSpPr>
            <p:cNvPr id="1658" name="Google Shape;1658;p43"/>
            <p:cNvSpPr/>
            <p:nvPr/>
          </p:nvSpPr>
          <p:spPr>
            <a:xfrm>
              <a:off x="0" y="12"/>
              <a:ext cx="1772825" cy="945955"/>
            </a:xfrm>
            <a:custGeom>
              <a:avLst/>
              <a:gdLst/>
              <a:ahLst/>
              <a:cxnLst/>
              <a:rect l="l" t="t" r="r" b="b"/>
              <a:pathLst>
                <a:path w="26618" h="14203" extrusionOk="0">
                  <a:moveTo>
                    <a:pt x="26618" y="1"/>
                  </a:moveTo>
                  <a:cubicBezTo>
                    <a:pt x="25545" y="1185"/>
                    <a:pt x="24243" y="2181"/>
                    <a:pt x="22847" y="2964"/>
                  </a:cubicBezTo>
                  <a:cubicBezTo>
                    <a:pt x="20286" y="4402"/>
                    <a:pt x="17414" y="5188"/>
                    <a:pt x="14537" y="5775"/>
                  </a:cubicBezTo>
                  <a:cubicBezTo>
                    <a:pt x="11964" y="6301"/>
                    <a:pt x="9321" y="6692"/>
                    <a:pt x="6951" y="7823"/>
                  </a:cubicBezTo>
                  <a:cubicBezTo>
                    <a:pt x="4024" y="9221"/>
                    <a:pt x="1855" y="11534"/>
                    <a:pt x="1" y="14203"/>
                  </a:cubicBezTo>
                  <a:lnTo>
                    <a:pt x="1" y="1"/>
                  </a:lnTo>
                  <a:lnTo>
                    <a:pt x="26618" y="1"/>
                  </a:ln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59" name="Google Shape;1659;p43"/>
            <p:cNvSpPr/>
            <p:nvPr/>
          </p:nvSpPr>
          <p:spPr>
            <a:xfrm>
              <a:off x="0" y="12"/>
              <a:ext cx="1062443" cy="658965"/>
            </a:xfrm>
            <a:custGeom>
              <a:avLst/>
              <a:gdLst/>
              <a:ahLst/>
              <a:cxnLst/>
              <a:rect l="l" t="t" r="r" b="b"/>
              <a:pathLst>
                <a:path w="15952" h="9894" extrusionOk="0">
                  <a:moveTo>
                    <a:pt x="10061" y="0"/>
                  </a:moveTo>
                  <a:cubicBezTo>
                    <a:pt x="8081" y="2322"/>
                    <a:pt x="4779" y="2011"/>
                    <a:pt x="2181" y="3127"/>
                  </a:cubicBezTo>
                  <a:cubicBezTo>
                    <a:pt x="1638" y="3360"/>
                    <a:pt x="1136" y="3702"/>
                    <a:pt x="783" y="4182"/>
                  </a:cubicBezTo>
                  <a:cubicBezTo>
                    <a:pt x="1241" y="2826"/>
                    <a:pt x="2329" y="1926"/>
                    <a:pt x="3299" y="940"/>
                  </a:cubicBezTo>
                  <a:cubicBezTo>
                    <a:pt x="3594" y="642"/>
                    <a:pt x="3865" y="326"/>
                    <a:pt x="4125" y="0"/>
                  </a:cubicBezTo>
                  <a:lnTo>
                    <a:pt x="0" y="0"/>
                  </a:lnTo>
                  <a:lnTo>
                    <a:pt x="0" y="9893"/>
                  </a:lnTo>
                  <a:cubicBezTo>
                    <a:pt x="1195" y="7972"/>
                    <a:pt x="2651" y="6276"/>
                    <a:pt x="4556" y="4980"/>
                  </a:cubicBezTo>
                  <a:cubicBezTo>
                    <a:pt x="6726" y="3501"/>
                    <a:pt x="9277" y="2712"/>
                    <a:pt x="11742" y="1801"/>
                  </a:cubicBezTo>
                  <a:cubicBezTo>
                    <a:pt x="13170" y="1272"/>
                    <a:pt x="14592" y="691"/>
                    <a:pt x="15952" y="0"/>
                  </a:cubicBezTo>
                  <a:lnTo>
                    <a:pt x="10061" y="0"/>
                  </a:ln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1660" name="Google Shape;1660;p43"/>
          <p:cNvGrpSpPr/>
          <p:nvPr/>
        </p:nvGrpSpPr>
        <p:grpSpPr>
          <a:xfrm flipH="1">
            <a:off x="6671519" y="-7"/>
            <a:ext cx="5497376" cy="6372237"/>
            <a:chOff x="-6" y="-5"/>
            <a:chExt cx="4123032" cy="4779178"/>
          </a:xfrm>
        </p:grpSpPr>
        <p:grpSp>
          <p:nvGrpSpPr>
            <p:cNvPr id="1661" name="Google Shape;1661;p43"/>
            <p:cNvGrpSpPr/>
            <p:nvPr/>
          </p:nvGrpSpPr>
          <p:grpSpPr>
            <a:xfrm>
              <a:off x="-6" y="-5"/>
              <a:ext cx="4123032" cy="4779178"/>
              <a:chOff x="-6" y="-5"/>
              <a:chExt cx="4123032" cy="4779178"/>
            </a:xfrm>
          </p:grpSpPr>
          <p:grpSp>
            <p:nvGrpSpPr>
              <p:cNvPr id="1662" name="Google Shape;1662;p43"/>
              <p:cNvGrpSpPr/>
              <p:nvPr/>
            </p:nvGrpSpPr>
            <p:grpSpPr>
              <a:xfrm>
                <a:off x="-6" y="-5"/>
                <a:ext cx="4123032" cy="4779178"/>
                <a:chOff x="4676125" y="459400"/>
                <a:chExt cx="1013628" cy="1174938"/>
              </a:xfrm>
            </p:grpSpPr>
            <p:sp>
              <p:nvSpPr>
                <p:cNvPr id="1663" name="Google Shape;1663;p43"/>
                <p:cNvSpPr/>
                <p:nvPr/>
              </p:nvSpPr>
              <p:spPr>
                <a:xfrm>
                  <a:off x="4806850" y="710850"/>
                  <a:ext cx="238325" cy="156950"/>
                </a:xfrm>
                <a:custGeom>
                  <a:avLst/>
                  <a:gdLst/>
                  <a:ahLst/>
                  <a:cxnLst/>
                  <a:rect l="l" t="t" r="r" b="b"/>
                  <a:pathLst>
                    <a:path w="9533" h="6278" extrusionOk="0">
                      <a:moveTo>
                        <a:pt x="1225" y="0"/>
                      </a:moveTo>
                      <a:cubicBezTo>
                        <a:pt x="1040" y="0"/>
                        <a:pt x="1145" y="1356"/>
                        <a:pt x="1145" y="1356"/>
                      </a:cubicBezTo>
                      <a:cubicBezTo>
                        <a:pt x="1020" y="1538"/>
                        <a:pt x="104" y="1550"/>
                        <a:pt x="29" y="1789"/>
                      </a:cubicBezTo>
                      <a:cubicBezTo>
                        <a:pt x="0" y="1881"/>
                        <a:pt x="97" y="1905"/>
                        <a:pt x="283" y="1905"/>
                      </a:cubicBezTo>
                      <a:cubicBezTo>
                        <a:pt x="485" y="1905"/>
                        <a:pt x="792" y="1876"/>
                        <a:pt x="1154" y="1876"/>
                      </a:cubicBezTo>
                      <a:cubicBezTo>
                        <a:pt x="1324" y="1876"/>
                        <a:pt x="1507" y="1883"/>
                        <a:pt x="1697" y="1902"/>
                      </a:cubicBezTo>
                      <a:cubicBezTo>
                        <a:pt x="2657" y="1997"/>
                        <a:pt x="3865" y="3873"/>
                        <a:pt x="3847" y="4028"/>
                      </a:cubicBezTo>
                      <a:cubicBezTo>
                        <a:pt x="3828" y="4183"/>
                        <a:pt x="3092" y="4279"/>
                        <a:pt x="3048" y="4310"/>
                      </a:cubicBezTo>
                      <a:cubicBezTo>
                        <a:pt x="3007" y="4337"/>
                        <a:pt x="3652" y="4598"/>
                        <a:pt x="4220" y="4598"/>
                      </a:cubicBezTo>
                      <a:cubicBezTo>
                        <a:pt x="4283" y="4598"/>
                        <a:pt x="4346" y="4595"/>
                        <a:pt x="4406" y="4587"/>
                      </a:cubicBezTo>
                      <a:cubicBezTo>
                        <a:pt x="4480" y="4578"/>
                        <a:pt x="4548" y="4575"/>
                        <a:pt x="4611" y="4575"/>
                      </a:cubicBezTo>
                      <a:cubicBezTo>
                        <a:pt x="5059" y="4575"/>
                        <a:pt x="5231" y="4776"/>
                        <a:pt x="5231" y="4776"/>
                      </a:cubicBezTo>
                      <a:cubicBezTo>
                        <a:pt x="6178" y="5716"/>
                        <a:pt x="8504" y="6278"/>
                        <a:pt x="9126" y="6278"/>
                      </a:cubicBezTo>
                      <a:cubicBezTo>
                        <a:pt x="9189" y="6278"/>
                        <a:pt x="9234" y="6272"/>
                        <a:pt x="9259" y="6260"/>
                      </a:cubicBezTo>
                      <a:cubicBezTo>
                        <a:pt x="9533" y="6134"/>
                        <a:pt x="8846" y="4966"/>
                        <a:pt x="8299" y="4296"/>
                      </a:cubicBezTo>
                      <a:cubicBezTo>
                        <a:pt x="7755" y="3627"/>
                        <a:pt x="5386" y="2521"/>
                        <a:pt x="4406" y="2281"/>
                      </a:cubicBezTo>
                      <a:cubicBezTo>
                        <a:pt x="3427" y="2039"/>
                        <a:pt x="2905" y="2081"/>
                        <a:pt x="2245" y="1614"/>
                      </a:cubicBezTo>
                      <a:cubicBezTo>
                        <a:pt x="1584" y="1148"/>
                        <a:pt x="1436" y="59"/>
                        <a:pt x="1236" y="2"/>
                      </a:cubicBezTo>
                      <a:cubicBezTo>
                        <a:pt x="1232" y="1"/>
                        <a:pt x="1229" y="0"/>
                        <a:pt x="122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4" name="Google Shape;1664;p43"/>
                <p:cNvSpPr/>
                <p:nvPr/>
              </p:nvSpPr>
              <p:spPr>
                <a:xfrm>
                  <a:off x="5179850" y="617275"/>
                  <a:ext cx="54300" cy="179425"/>
                </a:xfrm>
                <a:custGeom>
                  <a:avLst/>
                  <a:gdLst/>
                  <a:ahLst/>
                  <a:cxnLst/>
                  <a:rect l="l" t="t" r="r" b="b"/>
                  <a:pathLst>
                    <a:path w="2172" h="7177" extrusionOk="0">
                      <a:moveTo>
                        <a:pt x="452" y="1"/>
                      </a:moveTo>
                      <a:cubicBezTo>
                        <a:pt x="445" y="1"/>
                        <a:pt x="438" y="1"/>
                        <a:pt x="431" y="3"/>
                      </a:cubicBezTo>
                      <a:cubicBezTo>
                        <a:pt x="261" y="45"/>
                        <a:pt x="683" y="433"/>
                        <a:pt x="978" y="1042"/>
                      </a:cubicBezTo>
                      <a:cubicBezTo>
                        <a:pt x="1273" y="1651"/>
                        <a:pt x="595" y="3063"/>
                        <a:pt x="496" y="3109"/>
                      </a:cubicBezTo>
                      <a:cubicBezTo>
                        <a:pt x="491" y="3111"/>
                        <a:pt x="485" y="3112"/>
                        <a:pt x="478" y="3112"/>
                      </a:cubicBezTo>
                      <a:cubicBezTo>
                        <a:pt x="362" y="3112"/>
                        <a:pt x="67" y="2749"/>
                        <a:pt x="34" y="2733"/>
                      </a:cubicBezTo>
                      <a:cubicBezTo>
                        <a:pt x="34" y="2733"/>
                        <a:pt x="33" y="2733"/>
                        <a:pt x="33" y="2733"/>
                      </a:cubicBezTo>
                      <a:lnTo>
                        <a:pt x="33" y="2733"/>
                      </a:lnTo>
                      <a:cubicBezTo>
                        <a:pt x="1" y="2733"/>
                        <a:pt x="105" y="3319"/>
                        <a:pt x="367" y="3649"/>
                      </a:cubicBezTo>
                      <a:cubicBezTo>
                        <a:pt x="631" y="3982"/>
                        <a:pt x="558" y="4211"/>
                        <a:pt x="558" y="4211"/>
                      </a:cubicBezTo>
                      <a:cubicBezTo>
                        <a:pt x="321" y="5215"/>
                        <a:pt x="973" y="7048"/>
                        <a:pt x="1148" y="7165"/>
                      </a:cubicBezTo>
                      <a:cubicBezTo>
                        <a:pt x="1160" y="7173"/>
                        <a:pt x="1172" y="7176"/>
                        <a:pt x="1185" y="7176"/>
                      </a:cubicBezTo>
                      <a:cubicBezTo>
                        <a:pt x="1380" y="7176"/>
                        <a:pt x="1784" y="6405"/>
                        <a:pt x="1971" y="5870"/>
                      </a:cubicBezTo>
                      <a:cubicBezTo>
                        <a:pt x="2171" y="5298"/>
                        <a:pt x="1962" y="3475"/>
                        <a:pt x="1746" y="2802"/>
                      </a:cubicBezTo>
                      <a:cubicBezTo>
                        <a:pt x="1531" y="2127"/>
                        <a:pt x="1314" y="1831"/>
                        <a:pt x="1350" y="1264"/>
                      </a:cubicBezTo>
                      <a:cubicBezTo>
                        <a:pt x="1387" y="698"/>
                        <a:pt x="1984" y="209"/>
                        <a:pt x="1943" y="69"/>
                      </a:cubicBezTo>
                      <a:cubicBezTo>
                        <a:pt x="1939" y="53"/>
                        <a:pt x="1926" y="47"/>
                        <a:pt x="1906" y="47"/>
                      </a:cubicBezTo>
                      <a:cubicBezTo>
                        <a:pt x="1740" y="47"/>
                        <a:pt x="1101" y="511"/>
                        <a:pt x="1101" y="511"/>
                      </a:cubicBezTo>
                      <a:cubicBezTo>
                        <a:pt x="952" y="504"/>
                        <a:pt x="628" y="1"/>
                        <a:pt x="45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5" name="Google Shape;1665;p43"/>
                <p:cNvSpPr/>
                <p:nvPr/>
              </p:nvSpPr>
              <p:spPr>
                <a:xfrm rot="-2216594">
                  <a:off x="5309872" y="1219653"/>
                  <a:ext cx="41798" cy="138145"/>
                </a:xfrm>
                <a:custGeom>
                  <a:avLst/>
                  <a:gdLst/>
                  <a:ahLst/>
                  <a:cxnLst/>
                  <a:rect l="l" t="t" r="r" b="b"/>
                  <a:pathLst>
                    <a:path w="1672" h="5526" extrusionOk="0">
                      <a:moveTo>
                        <a:pt x="347" y="1"/>
                      </a:moveTo>
                      <a:cubicBezTo>
                        <a:pt x="342" y="1"/>
                        <a:pt x="337" y="2"/>
                        <a:pt x="332" y="3"/>
                      </a:cubicBezTo>
                      <a:cubicBezTo>
                        <a:pt x="200" y="35"/>
                        <a:pt x="525" y="333"/>
                        <a:pt x="753" y="803"/>
                      </a:cubicBezTo>
                      <a:cubicBezTo>
                        <a:pt x="979" y="1272"/>
                        <a:pt x="458" y="2358"/>
                        <a:pt x="381" y="2394"/>
                      </a:cubicBezTo>
                      <a:cubicBezTo>
                        <a:pt x="377" y="2396"/>
                        <a:pt x="373" y="2397"/>
                        <a:pt x="368" y="2397"/>
                      </a:cubicBezTo>
                      <a:cubicBezTo>
                        <a:pt x="278" y="2397"/>
                        <a:pt x="50" y="2116"/>
                        <a:pt x="25" y="2105"/>
                      </a:cubicBezTo>
                      <a:cubicBezTo>
                        <a:pt x="24" y="2105"/>
                        <a:pt x="24" y="2105"/>
                        <a:pt x="24" y="2105"/>
                      </a:cubicBezTo>
                      <a:lnTo>
                        <a:pt x="24" y="2105"/>
                      </a:lnTo>
                      <a:cubicBezTo>
                        <a:pt x="1" y="2105"/>
                        <a:pt x="81" y="2556"/>
                        <a:pt x="282" y="2809"/>
                      </a:cubicBezTo>
                      <a:cubicBezTo>
                        <a:pt x="485" y="3066"/>
                        <a:pt x="428" y="3242"/>
                        <a:pt x="428" y="3242"/>
                      </a:cubicBezTo>
                      <a:cubicBezTo>
                        <a:pt x="246" y="4015"/>
                        <a:pt x="748" y="5427"/>
                        <a:pt x="884" y="5517"/>
                      </a:cubicBezTo>
                      <a:cubicBezTo>
                        <a:pt x="893" y="5523"/>
                        <a:pt x="902" y="5525"/>
                        <a:pt x="912" y="5525"/>
                      </a:cubicBezTo>
                      <a:cubicBezTo>
                        <a:pt x="1062" y="5525"/>
                        <a:pt x="1373" y="4932"/>
                        <a:pt x="1517" y="4520"/>
                      </a:cubicBezTo>
                      <a:cubicBezTo>
                        <a:pt x="1671" y="4079"/>
                        <a:pt x="1510" y="2676"/>
                        <a:pt x="1343" y="2156"/>
                      </a:cubicBezTo>
                      <a:cubicBezTo>
                        <a:pt x="1177" y="1637"/>
                        <a:pt x="1010" y="1410"/>
                        <a:pt x="1039" y="974"/>
                      </a:cubicBezTo>
                      <a:cubicBezTo>
                        <a:pt x="1067" y="538"/>
                        <a:pt x="1527" y="161"/>
                        <a:pt x="1496" y="52"/>
                      </a:cubicBezTo>
                      <a:cubicBezTo>
                        <a:pt x="1492" y="41"/>
                        <a:pt x="1483" y="36"/>
                        <a:pt x="1467" y="36"/>
                      </a:cubicBezTo>
                      <a:cubicBezTo>
                        <a:pt x="1341" y="36"/>
                        <a:pt x="847" y="394"/>
                        <a:pt x="847" y="394"/>
                      </a:cubicBezTo>
                      <a:cubicBezTo>
                        <a:pt x="732" y="388"/>
                        <a:pt x="483" y="1"/>
                        <a:pt x="34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6" name="Google Shape;1666;p43"/>
                <p:cNvSpPr/>
                <p:nvPr/>
              </p:nvSpPr>
              <p:spPr>
                <a:xfrm rot="-3337597">
                  <a:off x="5215815" y="1380949"/>
                  <a:ext cx="41801" cy="138129"/>
                </a:xfrm>
                <a:custGeom>
                  <a:avLst/>
                  <a:gdLst/>
                  <a:ahLst/>
                  <a:cxnLst/>
                  <a:rect l="l" t="t" r="r" b="b"/>
                  <a:pathLst>
                    <a:path w="1672" h="5525" extrusionOk="0">
                      <a:moveTo>
                        <a:pt x="346" y="0"/>
                      </a:moveTo>
                      <a:cubicBezTo>
                        <a:pt x="341" y="0"/>
                        <a:pt x="336" y="1"/>
                        <a:pt x="331" y="2"/>
                      </a:cubicBezTo>
                      <a:cubicBezTo>
                        <a:pt x="200" y="35"/>
                        <a:pt x="524" y="334"/>
                        <a:pt x="752" y="802"/>
                      </a:cubicBezTo>
                      <a:cubicBezTo>
                        <a:pt x="979" y="1271"/>
                        <a:pt x="458" y="2357"/>
                        <a:pt x="381" y="2393"/>
                      </a:cubicBezTo>
                      <a:cubicBezTo>
                        <a:pt x="377" y="2395"/>
                        <a:pt x="372" y="2396"/>
                        <a:pt x="367" y="2396"/>
                      </a:cubicBezTo>
                      <a:cubicBezTo>
                        <a:pt x="277" y="2396"/>
                        <a:pt x="50" y="2116"/>
                        <a:pt x="24" y="2105"/>
                      </a:cubicBezTo>
                      <a:cubicBezTo>
                        <a:pt x="24" y="2105"/>
                        <a:pt x="24" y="2104"/>
                        <a:pt x="23" y="2104"/>
                      </a:cubicBezTo>
                      <a:lnTo>
                        <a:pt x="23" y="2104"/>
                      </a:lnTo>
                      <a:cubicBezTo>
                        <a:pt x="0" y="2104"/>
                        <a:pt x="80" y="2556"/>
                        <a:pt x="282" y="2809"/>
                      </a:cubicBezTo>
                      <a:cubicBezTo>
                        <a:pt x="485" y="3066"/>
                        <a:pt x="428" y="3241"/>
                        <a:pt x="428" y="3241"/>
                      </a:cubicBezTo>
                      <a:cubicBezTo>
                        <a:pt x="246" y="4015"/>
                        <a:pt x="747" y="5427"/>
                        <a:pt x="884" y="5516"/>
                      </a:cubicBezTo>
                      <a:cubicBezTo>
                        <a:pt x="892" y="5522"/>
                        <a:pt x="902" y="5525"/>
                        <a:pt x="912" y="5525"/>
                      </a:cubicBezTo>
                      <a:cubicBezTo>
                        <a:pt x="1062" y="5525"/>
                        <a:pt x="1373" y="4932"/>
                        <a:pt x="1516" y="4519"/>
                      </a:cubicBezTo>
                      <a:cubicBezTo>
                        <a:pt x="1671" y="4080"/>
                        <a:pt x="1510" y="2675"/>
                        <a:pt x="1343" y="2157"/>
                      </a:cubicBezTo>
                      <a:cubicBezTo>
                        <a:pt x="1177" y="1638"/>
                        <a:pt x="1010" y="1410"/>
                        <a:pt x="1038" y="973"/>
                      </a:cubicBezTo>
                      <a:cubicBezTo>
                        <a:pt x="1067" y="537"/>
                        <a:pt x="1526" y="161"/>
                        <a:pt x="1495" y="53"/>
                      </a:cubicBezTo>
                      <a:cubicBezTo>
                        <a:pt x="1492" y="41"/>
                        <a:pt x="1482" y="36"/>
                        <a:pt x="1467" y="36"/>
                      </a:cubicBezTo>
                      <a:cubicBezTo>
                        <a:pt x="1340" y="36"/>
                        <a:pt x="846" y="393"/>
                        <a:pt x="846" y="393"/>
                      </a:cubicBezTo>
                      <a:cubicBezTo>
                        <a:pt x="732" y="387"/>
                        <a:pt x="482" y="0"/>
                        <a:pt x="34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7" name="Google Shape;1667;p43"/>
                <p:cNvSpPr/>
                <p:nvPr/>
              </p:nvSpPr>
              <p:spPr>
                <a:xfrm>
                  <a:off x="4974352" y="1218625"/>
                  <a:ext cx="146000" cy="96100"/>
                </a:xfrm>
                <a:custGeom>
                  <a:avLst/>
                  <a:gdLst/>
                  <a:ahLst/>
                  <a:cxnLst/>
                  <a:rect l="l" t="t" r="r" b="b"/>
                  <a:pathLst>
                    <a:path w="5840" h="3844" extrusionOk="0">
                      <a:moveTo>
                        <a:pt x="751" y="0"/>
                      </a:moveTo>
                      <a:cubicBezTo>
                        <a:pt x="639" y="0"/>
                        <a:pt x="702" y="829"/>
                        <a:pt x="702" y="829"/>
                      </a:cubicBezTo>
                      <a:cubicBezTo>
                        <a:pt x="625" y="941"/>
                        <a:pt x="64" y="948"/>
                        <a:pt x="18" y="1094"/>
                      </a:cubicBezTo>
                      <a:cubicBezTo>
                        <a:pt x="1" y="1151"/>
                        <a:pt x="61" y="1166"/>
                        <a:pt x="175" y="1166"/>
                      </a:cubicBezTo>
                      <a:cubicBezTo>
                        <a:pt x="299" y="1166"/>
                        <a:pt x="487" y="1148"/>
                        <a:pt x="708" y="1148"/>
                      </a:cubicBezTo>
                      <a:cubicBezTo>
                        <a:pt x="813" y="1148"/>
                        <a:pt x="925" y="1152"/>
                        <a:pt x="1041" y="1164"/>
                      </a:cubicBezTo>
                      <a:cubicBezTo>
                        <a:pt x="1628" y="1222"/>
                        <a:pt x="2369" y="2371"/>
                        <a:pt x="2357" y="2467"/>
                      </a:cubicBezTo>
                      <a:cubicBezTo>
                        <a:pt x="2346" y="2561"/>
                        <a:pt x="1896" y="2620"/>
                        <a:pt x="1867" y="2639"/>
                      </a:cubicBezTo>
                      <a:cubicBezTo>
                        <a:pt x="1843" y="2655"/>
                        <a:pt x="2237" y="2815"/>
                        <a:pt x="2585" y="2815"/>
                      </a:cubicBezTo>
                      <a:cubicBezTo>
                        <a:pt x="2624" y="2815"/>
                        <a:pt x="2663" y="2813"/>
                        <a:pt x="2700" y="2808"/>
                      </a:cubicBezTo>
                      <a:cubicBezTo>
                        <a:pt x="2745" y="2803"/>
                        <a:pt x="2786" y="2801"/>
                        <a:pt x="2823" y="2801"/>
                      </a:cubicBezTo>
                      <a:cubicBezTo>
                        <a:pt x="3099" y="2801"/>
                        <a:pt x="3204" y="2923"/>
                        <a:pt x="3204" y="2923"/>
                      </a:cubicBezTo>
                      <a:cubicBezTo>
                        <a:pt x="3786" y="3501"/>
                        <a:pt x="5211" y="3844"/>
                        <a:pt x="5591" y="3844"/>
                      </a:cubicBezTo>
                      <a:cubicBezTo>
                        <a:pt x="5629" y="3844"/>
                        <a:pt x="5657" y="3841"/>
                        <a:pt x="5672" y="3834"/>
                      </a:cubicBezTo>
                      <a:cubicBezTo>
                        <a:pt x="5839" y="3757"/>
                        <a:pt x="5418" y="3041"/>
                        <a:pt x="5085" y="2631"/>
                      </a:cubicBezTo>
                      <a:cubicBezTo>
                        <a:pt x="4751" y="2220"/>
                        <a:pt x="3300" y="1543"/>
                        <a:pt x="2700" y="1395"/>
                      </a:cubicBezTo>
                      <a:cubicBezTo>
                        <a:pt x="2100" y="1248"/>
                        <a:pt x="1780" y="1274"/>
                        <a:pt x="1377" y="988"/>
                      </a:cubicBezTo>
                      <a:cubicBezTo>
                        <a:pt x="972" y="702"/>
                        <a:pt x="880" y="35"/>
                        <a:pt x="758" y="1"/>
                      </a:cubicBezTo>
                      <a:cubicBezTo>
                        <a:pt x="755" y="0"/>
                        <a:pt x="753" y="0"/>
                        <a:pt x="75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8" name="Google Shape;1668;p43"/>
                <p:cNvSpPr/>
                <p:nvPr/>
              </p:nvSpPr>
              <p:spPr>
                <a:xfrm>
                  <a:off x="4974350" y="987975"/>
                  <a:ext cx="128975" cy="40825"/>
                </a:xfrm>
                <a:custGeom>
                  <a:avLst/>
                  <a:gdLst/>
                  <a:ahLst/>
                  <a:cxnLst/>
                  <a:rect l="l" t="t" r="r" b="b"/>
                  <a:pathLst>
                    <a:path w="5159" h="1633" extrusionOk="0">
                      <a:moveTo>
                        <a:pt x="230" y="1"/>
                      </a:moveTo>
                      <a:cubicBezTo>
                        <a:pt x="229" y="1"/>
                        <a:pt x="228" y="1"/>
                        <a:pt x="226" y="1"/>
                      </a:cubicBezTo>
                      <a:cubicBezTo>
                        <a:pt x="125" y="12"/>
                        <a:pt x="439" y="634"/>
                        <a:pt x="439" y="634"/>
                      </a:cubicBezTo>
                      <a:cubicBezTo>
                        <a:pt x="416" y="740"/>
                        <a:pt x="1" y="919"/>
                        <a:pt x="12" y="1041"/>
                      </a:cubicBezTo>
                      <a:cubicBezTo>
                        <a:pt x="14" y="1065"/>
                        <a:pt x="27" y="1075"/>
                        <a:pt x="49" y="1075"/>
                      </a:cubicBezTo>
                      <a:cubicBezTo>
                        <a:pt x="146" y="1075"/>
                        <a:pt x="424" y="889"/>
                        <a:pt x="793" y="779"/>
                      </a:cubicBezTo>
                      <a:cubicBezTo>
                        <a:pt x="838" y="765"/>
                        <a:pt x="886" y="759"/>
                        <a:pt x="938" y="759"/>
                      </a:cubicBezTo>
                      <a:cubicBezTo>
                        <a:pt x="1416" y="759"/>
                        <a:pt x="2153" y="1277"/>
                        <a:pt x="2172" y="1345"/>
                      </a:cubicBezTo>
                      <a:cubicBezTo>
                        <a:pt x="2193" y="1419"/>
                        <a:pt x="1876" y="1601"/>
                        <a:pt x="1861" y="1623"/>
                      </a:cubicBezTo>
                      <a:cubicBezTo>
                        <a:pt x="1857" y="1629"/>
                        <a:pt x="1884" y="1633"/>
                        <a:pt x="1930" y="1633"/>
                      </a:cubicBezTo>
                      <a:cubicBezTo>
                        <a:pt x="2059" y="1633"/>
                        <a:pt x="2340" y="1602"/>
                        <a:pt x="2532" y="1494"/>
                      </a:cubicBezTo>
                      <a:cubicBezTo>
                        <a:pt x="2659" y="1423"/>
                        <a:pt x="2760" y="1405"/>
                        <a:pt x="2830" y="1405"/>
                      </a:cubicBezTo>
                      <a:cubicBezTo>
                        <a:pt x="2903" y="1405"/>
                        <a:pt x="2943" y="1425"/>
                        <a:pt x="2943" y="1425"/>
                      </a:cubicBezTo>
                      <a:cubicBezTo>
                        <a:pt x="3167" y="1517"/>
                        <a:pt x="3466" y="1551"/>
                        <a:pt x="3769" y="1551"/>
                      </a:cubicBezTo>
                      <a:cubicBezTo>
                        <a:pt x="4372" y="1551"/>
                        <a:pt x="4990" y="1417"/>
                        <a:pt x="5057" y="1345"/>
                      </a:cubicBezTo>
                      <a:cubicBezTo>
                        <a:pt x="5158" y="1236"/>
                        <a:pt x="4626" y="833"/>
                        <a:pt x="4252" y="630"/>
                      </a:cubicBezTo>
                      <a:cubicBezTo>
                        <a:pt x="3981" y="483"/>
                        <a:pt x="3233" y="412"/>
                        <a:pt x="2653" y="412"/>
                      </a:cubicBezTo>
                      <a:cubicBezTo>
                        <a:pt x="2432" y="412"/>
                        <a:pt x="2235" y="422"/>
                        <a:pt x="2098" y="443"/>
                      </a:cubicBezTo>
                      <a:cubicBezTo>
                        <a:pt x="1732" y="498"/>
                        <a:pt x="1511" y="577"/>
                        <a:pt x="1261" y="577"/>
                      </a:cubicBezTo>
                      <a:cubicBezTo>
                        <a:pt x="1176" y="577"/>
                        <a:pt x="1088" y="568"/>
                        <a:pt x="989" y="546"/>
                      </a:cubicBezTo>
                      <a:cubicBezTo>
                        <a:pt x="605" y="458"/>
                        <a:pt x="335"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9" name="Google Shape;1669;p43"/>
                <p:cNvSpPr/>
                <p:nvPr/>
              </p:nvSpPr>
              <p:spPr>
                <a:xfrm>
                  <a:off x="4676125" y="541600"/>
                  <a:ext cx="128925" cy="40850"/>
                </a:xfrm>
                <a:custGeom>
                  <a:avLst/>
                  <a:gdLst/>
                  <a:ahLst/>
                  <a:cxnLst/>
                  <a:rect l="l" t="t" r="r" b="b"/>
                  <a:pathLst>
                    <a:path w="5157" h="1634" extrusionOk="0">
                      <a:moveTo>
                        <a:pt x="230" y="1"/>
                      </a:moveTo>
                      <a:cubicBezTo>
                        <a:pt x="228" y="1"/>
                        <a:pt x="227" y="1"/>
                        <a:pt x="226" y="1"/>
                      </a:cubicBezTo>
                      <a:cubicBezTo>
                        <a:pt x="123" y="14"/>
                        <a:pt x="437" y="635"/>
                        <a:pt x="437" y="635"/>
                      </a:cubicBezTo>
                      <a:cubicBezTo>
                        <a:pt x="415" y="742"/>
                        <a:pt x="0" y="919"/>
                        <a:pt x="10" y="1043"/>
                      </a:cubicBezTo>
                      <a:cubicBezTo>
                        <a:pt x="12" y="1066"/>
                        <a:pt x="25" y="1076"/>
                        <a:pt x="48" y="1076"/>
                      </a:cubicBezTo>
                      <a:cubicBezTo>
                        <a:pt x="145" y="1076"/>
                        <a:pt x="422" y="891"/>
                        <a:pt x="791" y="780"/>
                      </a:cubicBezTo>
                      <a:cubicBezTo>
                        <a:pt x="836" y="767"/>
                        <a:pt x="885" y="760"/>
                        <a:pt x="937" y="760"/>
                      </a:cubicBezTo>
                      <a:cubicBezTo>
                        <a:pt x="1416" y="760"/>
                        <a:pt x="2152" y="1278"/>
                        <a:pt x="2171" y="1345"/>
                      </a:cubicBezTo>
                      <a:cubicBezTo>
                        <a:pt x="2192" y="1419"/>
                        <a:pt x="1874" y="1601"/>
                        <a:pt x="1859" y="1623"/>
                      </a:cubicBezTo>
                      <a:cubicBezTo>
                        <a:pt x="1855" y="1629"/>
                        <a:pt x="1882" y="1633"/>
                        <a:pt x="1928" y="1633"/>
                      </a:cubicBezTo>
                      <a:cubicBezTo>
                        <a:pt x="2057" y="1633"/>
                        <a:pt x="2339" y="1602"/>
                        <a:pt x="2531" y="1495"/>
                      </a:cubicBezTo>
                      <a:cubicBezTo>
                        <a:pt x="2658" y="1423"/>
                        <a:pt x="2759" y="1405"/>
                        <a:pt x="2828" y="1405"/>
                      </a:cubicBezTo>
                      <a:cubicBezTo>
                        <a:pt x="2902" y="1405"/>
                        <a:pt x="2941" y="1425"/>
                        <a:pt x="2941" y="1425"/>
                      </a:cubicBezTo>
                      <a:cubicBezTo>
                        <a:pt x="3166" y="1518"/>
                        <a:pt x="3466" y="1552"/>
                        <a:pt x="3770" y="1552"/>
                      </a:cubicBezTo>
                      <a:cubicBezTo>
                        <a:pt x="4372" y="1552"/>
                        <a:pt x="4989" y="1418"/>
                        <a:pt x="5056" y="1346"/>
                      </a:cubicBezTo>
                      <a:cubicBezTo>
                        <a:pt x="5156" y="1237"/>
                        <a:pt x="4624" y="833"/>
                        <a:pt x="4250" y="630"/>
                      </a:cubicBezTo>
                      <a:cubicBezTo>
                        <a:pt x="3979" y="484"/>
                        <a:pt x="3229" y="412"/>
                        <a:pt x="2649" y="412"/>
                      </a:cubicBezTo>
                      <a:cubicBezTo>
                        <a:pt x="2429" y="412"/>
                        <a:pt x="2233" y="423"/>
                        <a:pt x="2098" y="443"/>
                      </a:cubicBezTo>
                      <a:cubicBezTo>
                        <a:pt x="1732" y="499"/>
                        <a:pt x="1510" y="578"/>
                        <a:pt x="1260" y="578"/>
                      </a:cubicBezTo>
                      <a:cubicBezTo>
                        <a:pt x="1175" y="578"/>
                        <a:pt x="1086" y="569"/>
                        <a:pt x="987" y="546"/>
                      </a:cubicBezTo>
                      <a:cubicBezTo>
                        <a:pt x="605" y="459"/>
                        <a:pt x="334"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0" name="Google Shape;1670;p43"/>
                <p:cNvSpPr/>
                <p:nvPr/>
              </p:nvSpPr>
              <p:spPr>
                <a:xfrm>
                  <a:off x="5043550" y="800525"/>
                  <a:ext cx="106850" cy="93925"/>
                </a:xfrm>
                <a:custGeom>
                  <a:avLst/>
                  <a:gdLst/>
                  <a:ahLst/>
                  <a:cxnLst/>
                  <a:rect l="l" t="t" r="r" b="b"/>
                  <a:pathLst>
                    <a:path w="4274" h="3757" extrusionOk="0">
                      <a:moveTo>
                        <a:pt x="794" y="0"/>
                      </a:moveTo>
                      <a:cubicBezTo>
                        <a:pt x="707" y="0"/>
                        <a:pt x="638" y="650"/>
                        <a:pt x="638" y="650"/>
                      </a:cubicBezTo>
                      <a:cubicBezTo>
                        <a:pt x="561" y="727"/>
                        <a:pt x="117" y="650"/>
                        <a:pt x="59" y="759"/>
                      </a:cubicBezTo>
                      <a:cubicBezTo>
                        <a:pt x="0" y="869"/>
                        <a:pt x="400" y="831"/>
                        <a:pt x="857" y="963"/>
                      </a:cubicBezTo>
                      <a:cubicBezTo>
                        <a:pt x="1313" y="1096"/>
                        <a:pt x="1730" y="2114"/>
                        <a:pt x="1708" y="2187"/>
                      </a:cubicBezTo>
                      <a:cubicBezTo>
                        <a:pt x="1684" y="2260"/>
                        <a:pt x="1319" y="2241"/>
                        <a:pt x="1296" y="2251"/>
                      </a:cubicBezTo>
                      <a:cubicBezTo>
                        <a:pt x="1271" y="2262"/>
                        <a:pt x="1631" y="2489"/>
                        <a:pt x="1928" y="2507"/>
                      </a:cubicBezTo>
                      <a:cubicBezTo>
                        <a:pt x="2227" y="2527"/>
                        <a:pt x="2311" y="2673"/>
                        <a:pt x="2311" y="2673"/>
                      </a:cubicBezTo>
                      <a:cubicBezTo>
                        <a:pt x="2711" y="3248"/>
                        <a:pt x="3905" y="3756"/>
                        <a:pt x="4112" y="3756"/>
                      </a:cubicBezTo>
                      <a:cubicBezTo>
                        <a:pt x="4119" y="3756"/>
                        <a:pt x="4125" y="3756"/>
                        <a:pt x="4130" y="3754"/>
                      </a:cubicBezTo>
                      <a:cubicBezTo>
                        <a:pt x="4274" y="3717"/>
                        <a:pt x="4046" y="3089"/>
                        <a:pt x="3842" y="2717"/>
                      </a:cubicBezTo>
                      <a:cubicBezTo>
                        <a:pt x="3637" y="2343"/>
                        <a:pt x="2588" y="1595"/>
                        <a:pt x="2135" y="1391"/>
                      </a:cubicBezTo>
                      <a:cubicBezTo>
                        <a:pt x="1683" y="1185"/>
                        <a:pt x="1426" y="1159"/>
                        <a:pt x="1148" y="874"/>
                      </a:cubicBezTo>
                      <a:cubicBezTo>
                        <a:pt x="870" y="588"/>
                        <a:pt x="896" y="47"/>
                        <a:pt x="803" y="2"/>
                      </a:cubicBezTo>
                      <a:cubicBezTo>
                        <a:pt x="800" y="1"/>
                        <a:pt x="797" y="0"/>
                        <a:pt x="79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1" name="Google Shape;1671;p43"/>
                <p:cNvSpPr/>
                <p:nvPr/>
              </p:nvSpPr>
              <p:spPr>
                <a:xfrm rot="-1011075">
                  <a:off x="5211021" y="1228011"/>
                  <a:ext cx="65428" cy="121430"/>
                </a:xfrm>
                <a:custGeom>
                  <a:avLst/>
                  <a:gdLst/>
                  <a:ahLst/>
                  <a:cxnLst/>
                  <a:rect l="l" t="t" r="r" b="b"/>
                  <a:pathLst>
                    <a:path w="2617" h="4857" extrusionOk="0">
                      <a:moveTo>
                        <a:pt x="1092" y="1"/>
                      </a:moveTo>
                      <a:cubicBezTo>
                        <a:pt x="999" y="1"/>
                        <a:pt x="669" y="512"/>
                        <a:pt x="669" y="512"/>
                      </a:cubicBezTo>
                      <a:cubicBezTo>
                        <a:pt x="663" y="514"/>
                        <a:pt x="656" y="515"/>
                        <a:pt x="648" y="515"/>
                      </a:cubicBezTo>
                      <a:cubicBezTo>
                        <a:pt x="539" y="515"/>
                        <a:pt x="276" y="338"/>
                        <a:pt x="148" y="338"/>
                      </a:cubicBezTo>
                      <a:cubicBezTo>
                        <a:pt x="129" y="338"/>
                        <a:pt x="114" y="342"/>
                        <a:pt x="102" y="350"/>
                      </a:cubicBezTo>
                      <a:cubicBezTo>
                        <a:pt x="0" y="422"/>
                        <a:pt x="375" y="568"/>
                        <a:pt x="723" y="891"/>
                      </a:cubicBezTo>
                      <a:cubicBezTo>
                        <a:pt x="1071" y="1215"/>
                        <a:pt x="987" y="2310"/>
                        <a:pt x="934" y="2366"/>
                      </a:cubicBezTo>
                      <a:cubicBezTo>
                        <a:pt x="927" y="2374"/>
                        <a:pt x="915" y="2377"/>
                        <a:pt x="900" y="2377"/>
                      </a:cubicBezTo>
                      <a:cubicBezTo>
                        <a:pt x="801" y="2377"/>
                        <a:pt x="559" y="2240"/>
                        <a:pt x="536" y="2239"/>
                      </a:cubicBezTo>
                      <a:cubicBezTo>
                        <a:pt x="536" y="2239"/>
                        <a:pt x="536" y="2239"/>
                        <a:pt x="536" y="2239"/>
                      </a:cubicBezTo>
                      <a:lnTo>
                        <a:pt x="536" y="2239"/>
                      </a:lnTo>
                      <a:cubicBezTo>
                        <a:pt x="510" y="2239"/>
                        <a:pt x="730" y="2602"/>
                        <a:pt x="987" y="2752"/>
                      </a:cubicBezTo>
                      <a:cubicBezTo>
                        <a:pt x="1245" y="2904"/>
                        <a:pt x="1255" y="3072"/>
                        <a:pt x="1255" y="3072"/>
                      </a:cubicBezTo>
                      <a:cubicBezTo>
                        <a:pt x="1356" y="3789"/>
                        <a:pt x="2249" y="4823"/>
                        <a:pt x="2394" y="4855"/>
                      </a:cubicBezTo>
                      <a:cubicBezTo>
                        <a:pt x="2397" y="4856"/>
                        <a:pt x="2400" y="4856"/>
                        <a:pt x="2404" y="4856"/>
                      </a:cubicBezTo>
                      <a:cubicBezTo>
                        <a:pt x="2542" y="4856"/>
                        <a:pt x="2616" y="4214"/>
                        <a:pt x="2602" y="3798"/>
                      </a:cubicBezTo>
                      <a:cubicBezTo>
                        <a:pt x="2588" y="3373"/>
                        <a:pt x="1986" y="2232"/>
                        <a:pt x="1674" y="1846"/>
                      </a:cubicBezTo>
                      <a:cubicBezTo>
                        <a:pt x="1361" y="1461"/>
                        <a:pt x="1144" y="1321"/>
                        <a:pt x="1024" y="941"/>
                      </a:cubicBezTo>
                      <a:cubicBezTo>
                        <a:pt x="904" y="562"/>
                        <a:pt x="1169" y="89"/>
                        <a:pt x="1107" y="8"/>
                      </a:cubicBezTo>
                      <a:cubicBezTo>
                        <a:pt x="1103" y="3"/>
                        <a:pt x="1098" y="1"/>
                        <a:pt x="109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2" name="Google Shape;1672;p43"/>
                <p:cNvSpPr/>
                <p:nvPr/>
              </p:nvSpPr>
              <p:spPr>
                <a:xfrm>
                  <a:off x="4702250" y="606075"/>
                  <a:ext cx="126850" cy="111450"/>
                </a:xfrm>
                <a:custGeom>
                  <a:avLst/>
                  <a:gdLst/>
                  <a:ahLst/>
                  <a:cxnLst/>
                  <a:rect l="l" t="t" r="r" b="b"/>
                  <a:pathLst>
                    <a:path w="5074" h="4458" extrusionOk="0">
                      <a:moveTo>
                        <a:pt x="943" y="0"/>
                      </a:moveTo>
                      <a:cubicBezTo>
                        <a:pt x="839" y="0"/>
                        <a:pt x="758" y="772"/>
                        <a:pt x="758" y="772"/>
                      </a:cubicBezTo>
                      <a:cubicBezTo>
                        <a:pt x="667" y="862"/>
                        <a:pt x="139" y="772"/>
                        <a:pt x="70" y="902"/>
                      </a:cubicBezTo>
                      <a:cubicBezTo>
                        <a:pt x="0" y="1032"/>
                        <a:pt x="476" y="987"/>
                        <a:pt x="1018" y="1143"/>
                      </a:cubicBezTo>
                      <a:cubicBezTo>
                        <a:pt x="1559" y="1300"/>
                        <a:pt x="2055" y="2508"/>
                        <a:pt x="2027" y="2596"/>
                      </a:cubicBezTo>
                      <a:cubicBezTo>
                        <a:pt x="2000" y="2682"/>
                        <a:pt x="1567" y="2660"/>
                        <a:pt x="1538" y="2672"/>
                      </a:cubicBezTo>
                      <a:cubicBezTo>
                        <a:pt x="1509" y="2685"/>
                        <a:pt x="1937" y="2955"/>
                        <a:pt x="2290" y="2977"/>
                      </a:cubicBezTo>
                      <a:cubicBezTo>
                        <a:pt x="2644" y="2999"/>
                        <a:pt x="2744" y="3173"/>
                        <a:pt x="2744" y="3173"/>
                      </a:cubicBezTo>
                      <a:cubicBezTo>
                        <a:pt x="3217" y="3856"/>
                        <a:pt x="4633" y="4458"/>
                        <a:pt x="4881" y="4458"/>
                      </a:cubicBezTo>
                      <a:cubicBezTo>
                        <a:pt x="4890" y="4458"/>
                        <a:pt x="4897" y="4457"/>
                        <a:pt x="4903" y="4456"/>
                      </a:cubicBezTo>
                      <a:cubicBezTo>
                        <a:pt x="5074" y="4412"/>
                        <a:pt x="4802" y="3667"/>
                        <a:pt x="4561" y="3224"/>
                      </a:cubicBezTo>
                      <a:cubicBezTo>
                        <a:pt x="4318" y="2780"/>
                        <a:pt x="3074" y="1892"/>
                        <a:pt x="2535" y="1650"/>
                      </a:cubicBezTo>
                      <a:cubicBezTo>
                        <a:pt x="1998" y="1407"/>
                        <a:pt x="1693" y="1376"/>
                        <a:pt x="1364" y="1037"/>
                      </a:cubicBezTo>
                      <a:cubicBezTo>
                        <a:pt x="1033" y="699"/>
                        <a:pt x="1063" y="56"/>
                        <a:pt x="954" y="3"/>
                      </a:cubicBezTo>
                      <a:cubicBezTo>
                        <a:pt x="950" y="1"/>
                        <a:pt x="947" y="0"/>
                        <a:pt x="94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3" name="Google Shape;1673;p43"/>
                <p:cNvSpPr/>
                <p:nvPr/>
              </p:nvSpPr>
              <p:spPr>
                <a:xfrm>
                  <a:off x="5107350" y="633425"/>
                  <a:ext cx="40725" cy="125725"/>
                </a:xfrm>
                <a:custGeom>
                  <a:avLst/>
                  <a:gdLst/>
                  <a:ahLst/>
                  <a:cxnLst/>
                  <a:rect l="l" t="t" r="r" b="b"/>
                  <a:pathLst>
                    <a:path w="1629" h="5029" extrusionOk="0">
                      <a:moveTo>
                        <a:pt x="1226" y="1"/>
                      </a:moveTo>
                      <a:cubicBezTo>
                        <a:pt x="1116" y="1"/>
                        <a:pt x="678" y="360"/>
                        <a:pt x="678" y="360"/>
                      </a:cubicBezTo>
                      <a:cubicBezTo>
                        <a:pt x="678" y="360"/>
                        <a:pt x="677" y="360"/>
                        <a:pt x="677" y="360"/>
                      </a:cubicBezTo>
                      <a:cubicBezTo>
                        <a:pt x="573" y="360"/>
                        <a:pt x="330" y="29"/>
                        <a:pt x="205" y="29"/>
                      </a:cubicBezTo>
                      <a:cubicBezTo>
                        <a:pt x="199" y="29"/>
                        <a:pt x="193" y="30"/>
                        <a:pt x="187" y="32"/>
                      </a:cubicBezTo>
                      <a:cubicBezTo>
                        <a:pt x="70" y="69"/>
                        <a:pt x="382" y="323"/>
                        <a:pt x="613" y="738"/>
                      </a:cubicBezTo>
                      <a:cubicBezTo>
                        <a:pt x="846" y="1153"/>
                        <a:pt x="430" y="2170"/>
                        <a:pt x="363" y="2206"/>
                      </a:cubicBezTo>
                      <a:cubicBezTo>
                        <a:pt x="359" y="2209"/>
                        <a:pt x="354" y="2210"/>
                        <a:pt x="349" y="2210"/>
                      </a:cubicBezTo>
                      <a:cubicBezTo>
                        <a:pt x="265" y="2210"/>
                        <a:pt x="46" y="1972"/>
                        <a:pt x="23" y="1964"/>
                      </a:cubicBezTo>
                      <a:cubicBezTo>
                        <a:pt x="22" y="1963"/>
                        <a:pt x="22" y="1963"/>
                        <a:pt x="22" y="1963"/>
                      </a:cubicBezTo>
                      <a:lnTo>
                        <a:pt x="22" y="1963"/>
                      </a:lnTo>
                      <a:cubicBezTo>
                        <a:pt x="0" y="1963"/>
                        <a:pt x="98" y="2371"/>
                        <a:pt x="295" y="2590"/>
                      </a:cubicBezTo>
                      <a:cubicBezTo>
                        <a:pt x="493" y="2813"/>
                        <a:pt x="452" y="2976"/>
                        <a:pt x="452" y="2976"/>
                      </a:cubicBezTo>
                      <a:cubicBezTo>
                        <a:pt x="329" y="3690"/>
                        <a:pt x="862" y="4948"/>
                        <a:pt x="991" y="5022"/>
                      </a:cubicBezTo>
                      <a:cubicBezTo>
                        <a:pt x="998" y="5026"/>
                        <a:pt x="1006" y="5029"/>
                        <a:pt x="1014" y="5029"/>
                      </a:cubicBezTo>
                      <a:cubicBezTo>
                        <a:pt x="1150" y="5029"/>
                        <a:pt x="1403" y="4466"/>
                        <a:pt x="1512" y="4080"/>
                      </a:cubicBezTo>
                      <a:cubicBezTo>
                        <a:pt x="1629" y="3671"/>
                        <a:pt x="1406" y="2402"/>
                        <a:pt x="1226" y="1939"/>
                      </a:cubicBezTo>
                      <a:cubicBezTo>
                        <a:pt x="1047" y="1474"/>
                        <a:pt x="882" y="1276"/>
                        <a:pt x="885" y="878"/>
                      </a:cubicBezTo>
                      <a:cubicBezTo>
                        <a:pt x="886" y="479"/>
                        <a:pt x="1283" y="111"/>
                        <a:pt x="1250" y="15"/>
                      </a:cubicBezTo>
                      <a:cubicBezTo>
                        <a:pt x="1247" y="5"/>
                        <a:pt x="1238" y="1"/>
                        <a:pt x="122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4" name="Google Shape;1674;p43"/>
                <p:cNvSpPr/>
                <p:nvPr/>
              </p:nvSpPr>
              <p:spPr>
                <a:xfrm rot="-3270457">
                  <a:off x="5379961" y="1364809"/>
                  <a:ext cx="59251" cy="123451"/>
                </a:xfrm>
                <a:custGeom>
                  <a:avLst/>
                  <a:gdLst/>
                  <a:ahLst/>
                  <a:cxnLst/>
                  <a:rect l="l" t="t" r="r" b="b"/>
                  <a:pathLst>
                    <a:path w="2370" h="4938" extrusionOk="0">
                      <a:moveTo>
                        <a:pt x="1117" y="1"/>
                      </a:moveTo>
                      <a:cubicBezTo>
                        <a:pt x="1021" y="1"/>
                        <a:pt x="661" y="481"/>
                        <a:pt x="661" y="481"/>
                      </a:cubicBezTo>
                      <a:cubicBezTo>
                        <a:pt x="656" y="482"/>
                        <a:pt x="651" y="483"/>
                        <a:pt x="646" y="483"/>
                      </a:cubicBezTo>
                      <a:cubicBezTo>
                        <a:pt x="538" y="483"/>
                        <a:pt x="272" y="269"/>
                        <a:pt x="144" y="269"/>
                      </a:cubicBezTo>
                      <a:cubicBezTo>
                        <a:pt x="130" y="269"/>
                        <a:pt x="117" y="272"/>
                        <a:pt x="106" y="278"/>
                      </a:cubicBezTo>
                      <a:cubicBezTo>
                        <a:pt x="1" y="343"/>
                        <a:pt x="364" y="515"/>
                        <a:pt x="688" y="863"/>
                      </a:cubicBezTo>
                      <a:cubicBezTo>
                        <a:pt x="1013" y="1211"/>
                        <a:pt x="849" y="2298"/>
                        <a:pt x="792" y="2349"/>
                      </a:cubicBezTo>
                      <a:cubicBezTo>
                        <a:pt x="786" y="2355"/>
                        <a:pt x="776" y="2357"/>
                        <a:pt x="764" y="2357"/>
                      </a:cubicBezTo>
                      <a:cubicBezTo>
                        <a:pt x="670" y="2357"/>
                        <a:pt x="428" y="2196"/>
                        <a:pt x="405" y="2194"/>
                      </a:cubicBezTo>
                      <a:cubicBezTo>
                        <a:pt x="404" y="2194"/>
                        <a:pt x="404" y="2194"/>
                        <a:pt x="404" y="2194"/>
                      </a:cubicBezTo>
                      <a:lnTo>
                        <a:pt x="404" y="2194"/>
                      </a:lnTo>
                      <a:cubicBezTo>
                        <a:pt x="379" y="2194"/>
                        <a:pt x="572" y="2570"/>
                        <a:pt x="817" y="2737"/>
                      </a:cubicBezTo>
                      <a:cubicBezTo>
                        <a:pt x="1063" y="2907"/>
                        <a:pt x="1061" y="3076"/>
                        <a:pt x="1061" y="3076"/>
                      </a:cubicBezTo>
                      <a:cubicBezTo>
                        <a:pt x="1110" y="3799"/>
                        <a:pt x="1928" y="4893"/>
                        <a:pt x="2070" y="4935"/>
                      </a:cubicBezTo>
                      <a:cubicBezTo>
                        <a:pt x="2074" y="4937"/>
                        <a:pt x="2079" y="4937"/>
                        <a:pt x="2083" y="4937"/>
                      </a:cubicBezTo>
                      <a:cubicBezTo>
                        <a:pt x="2220" y="4937"/>
                        <a:pt x="2338" y="4309"/>
                        <a:pt x="2354" y="3897"/>
                      </a:cubicBezTo>
                      <a:cubicBezTo>
                        <a:pt x="2370" y="3472"/>
                        <a:pt x="1852" y="2292"/>
                        <a:pt x="1567" y="1884"/>
                      </a:cubicBezTo>
                      <a:cubicBezTo>
                        <a:pt x="1284" y="1476"/>
                        <a:pt x="1077" y="1322"/>
                        <a:pt x="984" y="935"/>
                      </a:cubicBezTo>
                      <a:cubicBezTo>
                        <a:pt x="891" y="547"/>
                        <a:pt x="1190" y="95"/>
                        <a:pt x="1134" y="10"/>
                      </a:cubicBezTo>
                      <a:cubicBezTo>
                        <a:pt x="1130" y="3"/>
                        <a:pt x="1124" y="1"/>
                        <a:pt x="111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5" name="Google Shape;1675;p43"/>
                <p:cNvSpPr/>
                <p:nvPr/>
              </p:nvSpPr>
              <p:spPr>
                <a:xfrm>
                  <a:off x="4762300" y="833300"/>
                  <a:ext cx="110600" cy="52775"/>
                </a:xfrm>
                <a:custGeom>
                  <a:avLst/>
                  <a:gdLst/>
                  <a:ahLst/>
                  <a:cxnLst/>
                  <a:rect l="l" t="t" r="r" b="b"/>
                  <a:pathLst>
                    <a:path w="4424" h="2111" extrusionOk="0">
                      <a:moveTo>
                        <a:pt x="347" y="0"/>
                      </a:moveTo>
                      <a:cubicBezTo>
                        <a:pt x="258" y="0"/>
                        <a:pt x="434" y="658"/>
                        <a:pt x="434" y="658"/>
                      </a:cubicBezTo>
                      <a:cubicBezTo>
                        <a:pt x="398" y="759"/>
                        <a:pt x="12" y="873"/>
                        <a:pt x="3" y="997"/>
                      </a:cubicBezTo>
                      <a:cubicBezTo>
                        <a:pt x="1" y="1025"/>
                        <a:pt x="15" y="1036"/>
                        <a:pt x="43" y="1036"/>
                      </a:cubicBezTo>
                      <a:cubicBezTo>
                        <a:pt x="139" y="1036"/>
                        <a:pt x="398" y="905"/>
                        <a:pt x="719" y="853"/>
                      </a:cubicBezTo>
                      <a:cubicBezTo>
                        <a:pt x="736" y="851"/>
                        <a:pt x="754" y="849"/>
                        <a:pt x="773" y="849"/>
                      </a:cubicBezTo>
                      <a:cubicBezTo>
                        <a:pt x="1190" y="849"/>
                        <a:pt x="1819" y="1544"/>
                        <a:pt x="1825" y="1616"/>
                      </a:cubicBezTo>
                      <a:cubicBezTo>
                        <a:pt x="1831" y="1693"/>
                        <a:pt x="1529" y="1825"/>
                        <a:pt x="1513" y="1845"/>
                      </a:cubicBezTo>
                      <a:cubicBezTo>
                        <a:pt x="1504" y="1857"/>
                        <a:pt x="1613" y="1880"/>
                        <a:pt x="1754" y="1880"/>
                      </a:cubicBezTo>
                      <a:cubicBezTo>
                        <a:pt x="1868" y="1880"/>
                        <a:pt x="2003" y="1865"/>
                        <a:pt x="2113" y="1818"/>
                      </a:cubicBezTo>
                      <a:cubicBezTo>
                        <a:pt x="2200" y="1781"/>
                        <a:pt x="2271" y="1769"/>
                        <a:pt x="2326" y="1769"/>
                      </a:cubicBezTo>
                      <a:cubicBezTo>
                        <a:pt x="2429" y="1769"/>
                        <a:pt x="2480" y="1811"/>
                        <a:pt x="2480" y="1811"/>
                      </a:cubicBezTo>
                      <a:cubicBezTo>
                        <a:pt x="2809" y="2039"/>
                        <a:pt x="3386" y="2111"/>
                        <a:pt x="3808" y="2111"/>
                      </a:cubicBezTo>
                      <a:cubicBezTo>
                        <a:pt x="4076" y="2111"/>
                        <a:pt x="4281" y="2082"/>
                        <a:pt x="4321" y="2046"/>
                      </a:cubicBezTo>
                      <a:cubicBezTo>
                        <a:pt x="4424" y="1953"/>
                        <a:pt x="4025" y="1476"/>
                        <a:pt x="3733" y="1220"/>
                      </a:cubicBezTo>
                      <a:cubicBezTo>
                        <a:pt x="3441" y="964"/>
                        <a:pt x="2341" y="716"/>
                        <a:pt x="1902" y="716"/>
                      </a:cubicBezTo>
                      <a:cubicBezTo>
                        <a:pt x="1901" y="716"/>
                        <a:pt x="1900" y="716"/>
                        <a:pt x="1899" y="716"/>
                      </a:cubicBezTo>
                      <a:cubicBezTo>
                        <a:pt x="1669" y="716"/>
                        <a:pt x="1500" y="739"/>
                        <a:pt x="1344" y="739"/>
                      </a:cubicBezTo>
                      <a:cubicBezTo>
                        <a:pt x="1204" y="739"/>
                        <a:pt x="1076" y="721"/>
                        <a:pt x="923" y="652"/>
                      </a:cubicBezTo>
                      <a:cubicBezTo>
                        <a:pt x="601" y="507"/>
                        <a:pt x="436" y="4"/>
                        <a:pt x="347" y="0"/>
                      </a:cubicBezTo>
                      <a:cubicBezTo>
                        <a:pt x="347" y="0"/>
                        <a:pt x="347" y="0"/>
                        <a:pt x="34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6" name="Google Shape;1676;p43"/>
                <p:cNvSpPr/>
                <p:nvPr/>
              </p:nvSpPr>
              <p:spPr>
                <a:xfrm rot="-3648610">
                  <a:off x="5318314" y="1484775"/>
                  <a:ext cx="38400" cy="111524"/>
                </a:xfrm>
                <a:custGeom>
                  <a:avLst/>
                  <a:gdLst/>
                  <a:ahLst/>
                  <a:cxnLst/>
                  <a:rect l="l" t="t" r="r" b="b"/>
                  <a:pathLst>
                    <a:path w="1536" h="4461" extrusionOk="0">
                      <a:moveTo>
                        <a:pt x="1307" y="1"/>
                      </a:moveTo>
                      <a:cubicBezTo>
                        <a:pt x="1199" y="1"/>
                        <a:pt x="746" y="329"/>
                        <a:pt x="746" y="329"/>
                      </a:cubicBezTo>
                      <a:cubicBezTo>
                        <a:pt x="745" y="329"/>
                        <a:pt x="745" y="329"/>
                        <a:pt x="745" y="329"/>
                      </a:cubicBezTo>
                      <a:cubicBezTo>
                        <a:pt x="642" y="329"/>
                        <a:pt x="418" y="44"/>
                        <a:pt x="295" y="44"/>
                      </a:cubicBezTo>
                      <a:cubicBezTo>
                        <a:pt x="288" y="44"/>
                        <a:pt x="281" y="45"/>
                        <a:pt x="275" y="47"/>
                      </a:cubicBezTo>
                      <a:cubicBezTo>
                        <a:pt x="156" y="83"/>
                        <a:pt x="454" y="302"/>
                        <a:pt x="665" y="665"/>
                      </a:cubicBezTo>
                      <a:cubicBezTo>
                        <a:pt x="876" y="1028"/>
                        <a:pt x="418" y="1938"/>
                        <a:pt x="348" y="1971"/>
                      </a:cubicBezTo>
                      <a:cubicBezTo>
                        <a:pt x="344" y="1973"/>
                        <a:pt x="338" y="1974"/>
                        <a:pt x="332" y="1974"/>
                      </a:cubicBezTo>
                      <a:cubicBezTo>
                        <a:pt x="249" y="1974"/>
                        <a:pt x="46" y="1769"/>
                        <a:pt x="23" y="1762"/>
                      </a:cubicBezTo>
                      <a:cubicBezTo>
                        <a:pt x="22" y="1762"/>
                        <a:pt x="22" y="1762"/>
                        <a:pt x="22" y="1762"/>
                      </a:cubicBezTo>
                      <a:lnTo>
                        <a:pt x="22" y="1762"/>
                      </a:lnTo>
                      <a:cubicBezTo>
                        <a:pt x="1" y="1762"/>
                        <a:pt x="79" y="2121"/>
                        <a:pt x="264" y="2313"/>
                      </a:cubicBezTo>
                      <a:cubicBezTo>
                        <a:pt x="451" y="2506"/>
                        <a:pt x="402" y="2651"/>
                        <a:pt x="402" y="2651"/>
                      </a:cubicBezTo>
                      <a:cubicBezTo>
                        <a:pt x="247" y="3286"/>
                        <a:pt x="717" y="4391"/>
                        <a:pt x="841" y="4455"/>
                      </a:cubicBezTo>
                      <a:cubicBezTo>
                        <a:pt x="848" y="4459"/>
                        <a:pt x="855" y="4460"/>
                        <a:pt x="863" y="4460"/>
                      </a:cubicBezTo>
                      <a:cubicBezTo>
                        <a:pt x="997" y="4460"/>
                        <a:pt x="1274" y="3955"/>
                        <a:pt x="1402" y="3611"/>
                      </a:cubicBezTo>
                      <a:cubicBezTo>
                        <a:pt x="1536" y="3245"/>
                        <a:pt x="1374" y="2125"/>
                        <a:pt x="1216" y="1717"/>
                      </a:cubicBezTo>
                      <a:cubicBezTo>
                        <a:pt x="1060" y="1310"/>
                        <a:pt x="907" y="1137"/>
                        <a:pt x="927" y="784"/>
                      </a:cubicBezTo>
                      <a:cubicBezTo>
                        <a:pt x="946" y="431"/>
                        <a:pt x="1357" y="98"/>
                        <a:pt x="1329" y="12"/>
                      </a:cubicBezTo>
                      <a:cubicBezTo>
                        <a:pt x="1326" y="4"/>
                        <a:pt x="1319" y="1"/>
                        <a:pt x="130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7" name="Google Shape;1677;p43"/>
                <p:cNvSpPr/>
                <p:nvPr/>
              </p:nvSpPr>
              <p:spPr>
                <a:xfrm>
                  <a:off x="5236400" y="779325"/>
                  <a:ext cx="40650" cy="111275"/>
                </a:xfrm>
                <a:custGeom>
                  <a:avLst/>
                  <a:gdLst/>
                  <a:ahLst/>
                  <a:cxnLst/>
                  <a:rect l="l" t="t" r="r" b="b"/>
                  <a:pathLst>
                    <a:path w="1626" h="4451" extrusionOk="0">
                      <a:moveTo>
                        <a:pt x="573" y="0"/>
                      </a:moveTo>
                      <a:cubicBezTo>
                        <a:pt x="571" y="0"/>
                        <a:pt x="568" y="1"/>
                        <a:pt x="566" y="1"/>
                      </a:cubicBezTo>
                      <a:cubicBezTo>
                        <a:pt x="443" y="16"/>
                        <a:pt x="700" y="281"/>
                        <a:pt x="848" y="675"/>
                      </a:cubicBezTo>
                      <a:cubicBezTo>
                        <a:pt x="996" y="1067"/>
                        <a:pt x="392" y="1888"/>
                        <a:pt x="319" y="1909"/>
                      </a:cubicBezTo>
                      <a:cubicBezTo>
                        <a:pt x="316" y="1910"/>
                        <a:pt x="313" y="1910"/>
                        <a:pt x="310" y="1910"/>
                      </a:cubicBezTo>
                      <a:cubicBezTo>
                        <a:pt x="231" y="1910"/>
                        <a:pt x="54" y="1661"/>
                        <a:pt x="33" y="1649"/>
                      </a:cubicBezTo>
                      <a:cubicBezTo>
                        <a:pt x="33" y="1649"/>
                        <a:pt x="32" y="1649"/>
                        <a:pt x="32" y="1649"/>
                      </a:cubicBezTo>
                      <a:lnTo>
                        <a:pt x="32" y="1649"/>
                      </a:lnTo>
                      <a:cubicBezTo>
                        <a:pt x="10" y="1649"/>
                        <a:pt x="29" y="2014"/>
                        <a:pt x="179" y="2232"/>
                      </a:cubicBezTo>
                      <a:cubicBezTo>
                        <a:pt x="331" y="2454"/>
                        <a:pt x="258" y="2590"/>
                        <a:pt x="258" y="2590"/>
                      </a:cubicBezTo>
                      <a:cubicBezTo>
                        <a:pt x="1" y="3190"/>
                        <a:pt x="281" y="4357"/>
                        <a:pt x="392" y="4441"/>
                      </a:cubicBezTo>
                      <a:cubicBezTo>
                        <a:pt x="401" y="4448"/>
                        <a:pt x="411" y="4451"/>
                        <a:pt x="422" y="4451"/>
                      </a:cubicBezTo>
                      <a:cubicBezTo>
                        <a:pt x="562" y="4451"/>
                        <a:pt x="907" y="4013"/>
                        <a:pt x="1086" y="3701"/>
                      </a:cubicBezTo>
                      <a:cubicBezTo>
                        <a:pt x="1279" y="3364"/>
                        <a:pt x="1304" y="2232"/>
                        <a:pt x="1217" y="1804"/>
                      </a:cubicBezTo>
                      <a:cubicBezTo>
                        <a:pt x="1130" y="1377"/>
                        <a:pt x="1008" y="1180"/>
                        <a:pt x="1087" y="836"/>
                      </a:cubicBezTo>
                      <a:cubicBezTo>
                        <a:pt x="1165" y="490"/>
                        <a:pt x="1625" y="230"/>
                        <a:pt x="1611" y="141"/>
                      </a:cubicBezTo>
                      <a:cubicBezTo>
                        <a:pt x="1609" y="130"/>
                        <a:pt x="1597" y="125"/>
                        <a:pt x="1579" y="125"/>
                      </a:cubicBezTo>
                      <a:cubicBezTo>
                        <a:pt x="1451" y="125"/>
                        <a:pt x="984" y="356"/>
                        <a:pt x="984" y="356"/>
                      </a:cubicBezTo>
                      <a:cubicBezTo>
                        <a:pt x="879" y="342"/>
                        <a:pt x="697" y="0"/>
                        <a:pt x="5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8" name="Google Shape;1678;p43"/>
                <p:cNvSpPr/>
                <p:nvPr/>
              </p:nvSpPr>
              <p:spPr>
                <a:xfrm>
                  <a:off x="4859950" y="859700"/>
                  <a:ext cx="185550" cy="106825"/>
                </a:xfrm>
                <a:custGeom>
                  <a:avLst/>
                  <a:gdLst/>
                  <a:ahLst/>
                  <a:cxnLst/>
                  <a:rect l="l" t="t" r="r" b="b"/>
                  <a:pathLst>
                    <a:path w="7422" h="4273" extrusionOk="0">
                      <a:moveTo>
                        <a:pt x="1368" y="0"/>
                      </a:moveTo>
                      <a:cubicBezTo>
                        <a:pt x="1356" y="0"/>
                        <a:pt x="1347" y="13"/>
                        <a:pt x="1342" y="43"/>
                      </a:cubicBezTo>
                      <a:cubicBezTo>
                        <a:pt x="1292" y="360"/>
                        <a:pt x="1607" y="1264"/>
                        <a:pt x="1464" y="1480"/>
                      </a:cubicBezTo>
                      <a:cubicBezTo>
                        <a:pt x="1321" y="1697"/>
                        <a:pt x="0" y="2528"/>
                        <a:pt x="159" y="2570"/>
                      </a:cubicBezTo>
                      <a:cubicBezTo>
                        <a:pt x="164" y="2571"/>
                        <a:pt x="171" y="2572"/>
                        <a:pt x="179" y="2572"/>
                      </a:cubicBezTo>
                      <a:cubicBezTo>
                        <a:pt x="399" y="2572"/>
                        <a:pt x="1619" y="2089"/>
                        <a:pt x="2071" y="2089"/>
                      </a:cubicBezTo>
                      <a:cubicBezTo>
                        <a:pt x="2113" y="2089"/>
                        <a:pt x="2148" y="2093"/>
                        <a:pt x="2176" y="2102"/>
                      </a:cubicBezTo>
                      <a:cubicBezTo>
                        <a:pt x="2506" y="2215"/>
                        <a:pt x="3590" y="3437"/>
                        <a:pt x="3590" y="3437"/>
                      </a:cubicBezTo>
                      <a:cubicBezTo>
                        <a:pt x="3590" y="3437"/>
                        <a:pt x="2832" y="3767"/>
                        <a:pt x="2977" y="3817"/>
                      </a:cubicBezTo>
                      <a:cubicBezTo>
                        <a:pt x="3026" y="3834"/>
                        <a:pt x="3181" y="3837"/>
                        <a:pt x="3369" y="3837"/>
                      </a:cubicBezTo>
                      <a:cubicBezTo>
                        <a:pt x="3467" y="3837"/>
                        <a:pt x="3575" y="3836"/>
                        <a:pt x="3681" y="3836"/>
                      </a:cubicBezTo>
                      <a:cubicBezTo>
                        <a:pt x="3964" y="3836"/>
                        <a:pt x="4234" y="3842"/>
                        <a:pt x="4292" y="3884"/>
                      </a:cubicBezTo>
                      <a:cubicBezTo>
                        <a:pt x="4404" y="3965"/>
                        <a:pt x="5301" y="4272"/>
                        <a:pt x="6052" y="4272"/>
                      </a:cubicBezTo>
                      <a:cubicBezTo>
                        <a:pt x="6103" y="4272"/>
                        <a:pt x="6153" y="4271"/>
                        <a:pt x="6203" y="4268"/>
                      </a:cubicBezTo>
                      <a:cubicBezTo>
                        <a:pt x="6980" y="4221"/>
                        <a:pt x="7411" y="4216"/>
                        <a:pt x="7395" y="4051"/>
                      </a:cubicBezTo>
                      <a:lnTo>
                        <a:pt x="7396" y="4051"/>
                      </a:lnTo>
                      <a:cubicBezTo>
                        <a:pt x="7396" y="4051"/>
                        <a:pt x="7421" y="2756"/>
                        <a:pt x="5657" y="2040"/>
                      </a:cubicBezTo>
                      <a:cubicBezTo>
                        <a:pt x="5657" y="2040"/>
                        <a:pt x="5155" y="1754"/>
                        <a:pt x="4979" y="1590"/>
                      </a:cubicBezTo>
                      <a:cubicBezTo>
                        <a:pt x="4835" y="1456"/>
                        <a:pt x="4587" y="1113"/>
                        <a:pt x="4480" y="1113"/>
                      </a:cubicBezTo>
                      <a:cubicBezTo>
                        <a:pt x="4458" y="1113"/>
                        <a:pt x="4441" y="1128"/>
                        <a:pt x="4433" y="1163"/>
                      </a:cubicBezTo>
                      <a:cubicBezTo>
                        <a:pt x="4387" y="1366"/>
                        <a:pt x="4462" y="1623"/>
                        <a:pt x="4316" y="1677"/>
                      </a:cubicBezTo>
                      <a:cubicBezTo>
                        <a:pt x="4234" y="1708"/>
                        <a:pt x="3763" y="1754"/>
                        <a:pt x="3299" y="1754"/>
                      </a:cubicBezTo>
                      <a:cubicBezTo>
                        <a:pt x="2943" y="1754"/>
                        <a:pt x="2591" y="1727"/>
                        <a:pt x="2423" y="1645"/>
                      </a:cubicBezTo>
                      <a:cubicBezTo>
                        <a:pt x="2038" y="1456"/>
                        <a:pt x="1973" y="1376"/>
                        <a:pt x="1952" y="1334"/>
                      </a:cubicBezTo>
                      <a:cubicBezTo>
                        <a:pt x="1934" y="1297"/>
                        <a:pt x="1487" y="0"/>
                        <a:pt x="13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9" name="Google Shape;1679;p43"/>
                <p:cNvSpPr/>
                <p:nvPr/>
              </p:nvSpPr>
              <p:spPr>
                <a:xfrm rot="-2700000">
                  <a:off x="5513460" y="1338187"/>
                  <a:ext cx="133349" cy="176698"/>
                </a:xfrm>
                <a:custGeom>
                  <a:avLst/>
                  <a:gdLst/>
                  <a:ahLst/>
                  <a:cxnLst/>
                  <a:rect l="l" t="t" r="r" b="b"/>
                  <a:pathLst>
                    <a:path w="5334" h="7068" extrusionOk="0">
                      <a:moveTo>
                        <a:pt x="2619" y="0"/>
                      </a:moveTo>
                      <a:cubicBezTo>
                        <a:pt x="2610" y="0"/>
                        <a:pt x="2598" y="6"/>
                        <a:pt x="2582" y="19"/>
                      </a:cubicBezTo>
                      <a:cubicBezTo>
                        <a:pt x="2333" y="223"/>
                        <a:pt x="1970" y="1109"/>
                        <a:pt x="1720" y="1176"/>
                      </a:cubicBezTo>
                      <a:cubicBezTo>
                        <a:pt x="1689" y="1184"/>
                        <a:pt x="1640" y="1188"/>
                        <a:pt x="1576" y="1188"/>
                      </a:cubicBezTo>
                      <a:cubicBezTo>
                        <a:pt x="1232" y="1188"/>
                        <a:pt x="484" y="1086"/>
                        <a:pt x="165" y="1086"/>
                      </a:cubicBezTo>
                      <a:cubicBezTo>
                        <a:pt x="59" y="1086"/>
                        <a:pt x="0" y="1097"/>
                        <a:pt x="20" y="1127"/>
                      </a:cubicBezTo>
                      <a:cubicBezTo>
                        <a:pt x="110" y="1264"/>
                        <a:pt x="1667" y="1810"/>
                        <a:pt x="1840" y="2113"/>
                      </a:cubicBezTo>
                      <a:cubicBezTo>
                        <a:pt x="2012" y="2418"/>
                        <a:pt x="2014" y="4051"/>
                        <a:pt x="2014" y="4051"/>
                      </a:cubicBezTo>
                      <a:cubicBezTo>
                        <a:pt x="2014" y="4051"/>
                        <a:pt x="1518" y="3890"/>
                        <a:pt x="1351" y="3890"/>
                      </a:cubicBezTo>
                      <a:cubicBezTo>
                        <a:pt x="1308" y="3890"/>
                        <a:pt x="1287" y="3901"/>
                        <a:pt x="1303" y="3928"/>
                      </a:cubicBezTo>
                      <a:cubicBezTo>
                        <a:pt x="1378" y="4061"/>
                        <a:pt x="2210" y="4706"/>
                        <a:pt x="2244" y="4851"/>
                      </a:cubicBezTo>
                      <a:cubicBezTo>
                        <a:pt x="2276" y="4996"/>
                        <a:pt x="2806" y="5925"/>
                        <a:pt x="3419" y="6405"/>
                      </a:cubicBezTo>
                      <a:cubicBezTo>
                        <a:pt x="3929" y="6805"/>
                        <a:pt x="4240" y="7067"/>
                        <a:pt x="4386" y="7067"/>
                      </a:cubicBezTo>
                      <a:cubicBezTo>
                        <a:pt x="4416" y="7067"/>
                        <a:pt x="4439" y="7057"/>
                        <a:pt x="4455" y="7034"/>
                      </a:cubicBezTo>
                      <a:cubicBezTo>
                        <a:pt x="4455" y="7034"/>
                        <a:pt x="5333" y="6081"/>
                        <a:pt x="4486" y="4375"/>
                      </a:cubicBezTo>
                      <a:cubicBezTo>
                        <a:pt x="4486" y="4375"/>
                        <a:pt x="4301" y="3828"/>
                        <a:pt x="4278" y="3590"/>
                      </a:cubicBezTo>
                      <a:cubicBezTo>
                        <a:pt x="4257" y="3374"/>
                        <a:pt x="4310" y="2890"/>
                        <a:pt x="4194" y="2890"/>
                      </a:cubicBezTo>
                      <a:cubicBezTo>
                        <a:pt x="4182" y="2890"/>
                        <a:pt x="4168" y="2895"/>
                        <a:pt x="4152" y="2907"/>
                      </a:cubicBezTo>
                      <a:cubicBezTo>
                        <a:pt x="4001" y="3016"/>
                        <a:pt x="3892" y="3222"/>
                        <a:pt x="3767" y="3222"/>
                      </a:cubicBezTo>
                      <a:cubicBezTo>
                        <a:pt x="3753" y="3222"/>
                        <a:pt x="3738" y="3220"/>
                        <a:pt x="3724" y="3214"/>
                      </a:cubicBezTo>
                      <a:cubicBezTo>
                        <a:pt x="3579" y="3158"/>
                        <a:pt x="2493" y="2332"/>
                        <a:pt x="2329" y="1935"/>
                      </a:cubicBezTo>
                      <a:cubicBezTo>
                        <a:pt x="2166" y="1539"/>
                        <a:pt x="2170" y="1436"/>
                        <a:pt x="2182" y="1391"/>
                      </a:cubicBezTo>
                      <a:cubicBezTo>
                        <a:pt x="2194" y="1349"/>
                        <a:pt x="2753" y="0"/>
                        <a:pt x="261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0" name="Google Shape;1680;p43"/>
                <p:cNvSpPr/>
                <p:nvPr/>
              </p:nvSpPr>
              <p:spPr>
                <a:xfrm>
                  <a:off x="5026825" y="638775"/>
                  <a:ext cx="65650" cy="136400"/>
                </a:xfrm>
                <a:custGeom>
                  <a:avLst/>
                  <a:gdLst/>
                  <a:ahLst/>
                  <a:cxnLst/>
                  <a:rect l="l" t="t" r="r" b="b"/>
                  <a:pathLst>
                    <a:path w="2626" h="5456" extrusionOk="0">
                      <a:moveTo>
                        <a:pt x="2118" y="1"/>
                      </a:moveTo>
                      <a:cubicBezTo>
                        <a:pt x="2112" y="1"/>
                        <a:pt x="2104" y="2"/>
                        <a:pt x="2095" y="6"/>
                      </a:cubicBezTo>
                      <a:cubicBezTo>
                        <a:pt x="1870" y="88"/>
                        <a:pt x="1403" y="614"/>
                        <a:pt x="1204" y="614"/>
                      </a:cubicBezTo>
                      <a:cubicBezTo>
                        <a:pt x="1202" y="614"/>
                        <a:pt x="1199" y="614"/>
                        <a:pt x="1197" y="614"/>
                      </a:cubicBezTo>
                      <a:cubicBezTo>
                        <a:pt x="1021" y="602"/>
                        <a:pt x="163" y="143"/>
                        <a:pt x="22" y="143"/>
                      </a:cubicBezTo>
                      <a:cubicBezTo>
                        <a:pt x="7" y="143"/>
                        <a:pt x="0" y="148"/>
                        <a:pt x="3" y="160"/>
                      </a:cubicBezTo>
                      <a:cubicBezTo>
                        <a:pt x="33" y="278"/>
                        <a:pt x="1002" y="1050"/>
                        <a:pt x="1050" y="1309"/>
                      </a:cubicBezTo>
                      <a:cubicBezTo>
                        <a:pt x="1098" y="1566"/>
                        <a:pt x="695" y="2727"/>
                        <a:pt x="695" y="2727"/>
                      </a:cubicBezTo>
                      <a:cubicBezTo>
                        <a:pt x="695" y="2727"/>
                        <a:pt x="322" y="2443"/>
                        <a:pt x="237" y="2443"/>
                      </a:cubicBezTo>
                      <a:cubicBezTo>
                        <a:pt x="224" y="2443"/>
                        <a:pt x="218" y="2449"/>
                        <a:pt x="221" y="2464"/>
                      </a:cubicBezTo>
                      <a:cubicBezTo>
                        <a:pt x="242" y="2577"/>
                        <a:pt x="673" y="3239"/>
                        <a:pt x="661" y="3349"/>
                      </a:cubicBezTo>
                      <a:cubicBezTo>
                        <a:pt x="648" y="3461"/>
                        <a:pt x="794" y="4251"/>
                        <a:pt x="1110" y="4744"/>
                      </a:cubicBezTo>
                      <a:cubicBezTo>
                        <a:pt x="1394" y="5184"/>
                        <a:pt x="1553" y="5456"/>
                        <a:pt x="1657" y="5456"/>
                      </a:cubicBezTo>
                      <a:cubicBezTo>
                        <a:pt x="1669" y="5456"/>
                        <a:pt x="1680" y="5452"/>
                        <a:pt x="1691" y="5445"/>
                      </a:cubicBezTo>
                      <a:lnTo>
                        <a:pt x="1691" y="5446"/>
                      </a:lnTo>
                      <a:cubicBezTo>
                        <a:pt x="1691" y="5446"/>
                        <a:pt x="2549" y="4986"/>
                        <a:pt x="2370" y="3567"/>
                      </a:cubicBezTo>
                      <a:cubicBezTo>
                        <a:pt x="2370" y="3567"/>
                        <a:pt x="2372" y="3133"/>
                        <a:pt x="2415" y="2958"/>
                      </a:cubicBezTo>
                      <a:cubicBezTo>
                        <a:pt x="2455" y="2793"/>
                        <a:pt x="2626" y="2439"/>
                        <a:pt x="2516" y="2439"/>
                      </a:cubicBezTo>
                      <a:cubicBezTo>
                        <a:pt x="2510" y="2439"/>
                        <a:pt x="2503" y="2441"/>
                        <a:pt x="2495" y="2443"/>
                      </a:cubicBezTo>
                      <a:cubicBezTo>
                        <a:pt x="2375" y="2479"/>
                        <a:pt x="2262" y="2576"/>
                        <a:pt x="2176" y="2576"/>
                      </a:cubicBezTo>
                      <a:cubicBezTo>
                        <a:pt x="2154" y="2576"/>
                        <a:pt x="2134" y="2570"/>
                        <a:pt x="2116" y="2554"/>
                      </a:cubicBezTo>
                      <a:cubicBezTo>
                        <a:pt x="2027" y="2480"/>
                        <a:pt x="1459" y="1625"/>
                        <a:pt x="1441" y="1303"/>
                      </a:cubicBezTo>
                      <a:cubicBezTo>
                        <a:pt x="1423" y="981"/>
                        <a:pt x="1452" y="909"/>
                        <a:pt x="1472" y="880"/>
                      </a:cubicBezTo>
                      <a:cubicBezTo>
                        <a:pt x="1491" y="853"/>
                        <a:pt x="2251" y="1"/>
                        <a:pt x="211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1" name="Google Shape;1681;p43"/>
                <p:cNvSpPr/>
                <p:nvPr/>
              </p:nvSpPr>
              <p:spPr>
                <a:xfrm>
                  <a:off x="5200875" y="459400"/>
                  <a:ext cx="71675" cy="139075"/>
                </a:xfrm>
                <a:custGeom>
                  <a:avLst/>
                  <a:gdLst/>
                  <a:ahLst/>
                  <a:cxnLst/>
                  <a:rect l="l" t="t" r="r" b="b"/>
                  <a:pathLst>
                    <a:path w="2867" h="5563" extrusionOk="0">
                      <a:moveTo>
                        <a:pt x="619" y="1"/>
                      </a:moveTo>
                      <a:cubicBezTo>
                        <a:pt x="612" y="1"/>
                        <a:pt x="608" y="5"/>
                        <a:pt x="607" y="13"/>
                      </a:cubicBezTo>
                      <a:cubicBezTo>
                        <a:pt x="596" y="136"/>
                        <a:pt x="1255" y="1185"/>
                        <a:pt x="1215" y="1444"/>
                      </a:cubicBezTo>
                      <a:cubicBezTo>
                        <a:pt x="1174" y="1704"/>
                        <a:pt x="411" y="2665"/>
                        <a:pt x="411" y="2665"/>
                      </a:cubicBezTo>
                      <a:cubicBezTo>
                        <a:pt x="411" y="2665"/>
                        <a:pt x="133" y="2244"/>
                        <a:pt x="65" y="2244"/>
                      </a:cubicBezTo>
                      <a:cubicBezTo>
                        <a:pt x="58" y="2244"/>
                        <a:pt x="53" y="2249"/>
                        <a:pt x="51" y="2260"/>
                      </a:cubicBezTo>
                      <a:cubicBezTo>
                        <a:pt x="32" y="2374"/>
                        <a:pt x="221" y="3142"/>
                        <a:pt x="172" y="3242"/>
                      </a:cubicBezTo>
                      <a:cubicBezTo>
                        <a:pt x="123" y="3342"/>
                        <a:pt x="0" y="4137"/>
                        <a:pt x="135" y="4706"/>
                      </a:cubicBezTo>
                      <a:cubicBezTo>
                        <a:pt x="265" y="5248"/>
                        <a:pt x="325" y="5563"/>
                        <a:pt x="434" y="5563"/>
                      </a:cubicBezTo>
                      <a:cubicBezTo>
                        <a:pt x="440" y="5563"/>
                        <a:pt x="445" y="5562"/>
                        <a:pt x="451" y="5560"/>
                      </a:cubicBezTo>
                      <a:cubicBezTo>
                        <a:pt x="451" y="5560"/>
                        <a:pt x="1413" y="5410"/>
                        <a:pt x="1713" y="4012"/>
                      </a:cubicBezTo>
                      <a:cubicBezTo>
                        <a:pt x="1713" y="4012"/>
                        <a:pt x="1859" y="3604"/>
                        <a:pt x="1958" y="3453"/>
                      </a:cubicBezTo>
                      <a:cubicBezTo>
                        <a:pt x="2056" y="3302"/>
                        <a:pt x="2359" y="3001"/>
                        <a:pt x="2203" y="2993"/>
                      </a:cubicBezTo>
                      <a:cubicBezTo>
                        <a:pt x="2196" y="2993"/>
                        <a:pt x="2188" y="2993"/>
                        <a:pt x="2181" y="2993"/>
                      </a:cubicBezTo>
                      <a:cubicBezTo>
                        <a:pt x="2088" y="2993"/>
                        <a:pt x="1990" y="3021"/>
                        <a:pt x="1914" y="3021"/>
                      </a:cubicBezTo>
                      <a:cubicBezTo>
                        <a:pt x="1867" y="3021"/>
                        <a:pt x="1830" y="3010"/>
                        <a:pt x="1808" y="2973"/>
                      </a:cubicBezTo>
                      <a:cubicBezTo>
                        <a:pt x="1749" y="2872"/>
                        <a:pt x="1496" y="1879"/>
                        <a:pt x="1585" y="1568"/>
                      </a:cubicBezTo>
                      <a:cubicBezTo>
                        <a:pt x="1676" y="1258"/>
                        <a:pt x="1726" y="1200"/>
                        <a:pt x="1754" y="1179"/>
                      </a:cubicBezTo>
                      <a:cubicBezTo>
                        <a:pt x="1782" y="1159"/>
                        <a:pt x="2866" y="560"/>
                        <a:pt x="2634" y="560"/>
                      </a:cubicBezTo>
                      <a:cubicBezTo>
                        <a:pt x="2633" y="560"/>
                        <a:pt x="2632" y="560"/>
                        <a:pt x="2632" y="560"/>
                      </a:cubicBezTo>
                      <a:cubicBezTo>
                        <a:pt x="2413" y="563"/>
                        <a:pt x="1884" y="849"/>
                        <a:pt x="1649" y="849"/>
                      </a:cubicBezTo>
                      <a:cubicBezTo>
                        <a:pt x="1623" y="849"/>
                        <a:pt x="1601" y="845"/>
                        <a:pt x="1583" y="837"/>
                      </a:cubicBezTo>
                      <a:cubicBezTo>
                        <a:pt x="1416" y="764"/>
                        <a:pt x="719" y="1"/>
                        <a:pt x="61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2" name="Google Shape;1682;p43"/>
                <p:cNvSpPr/>
                <p:nvPr/>
              </p:nvSpPr>
              <p:spPr>
                <a:xfrm>
                  <a:off x="4968975" y="492350"/>
                  <a:ext cx="54225" cy="112625"/>
                </a:xfrm>
                <a:custGeom>
                  <a:avLst/>
                  <a:gdLst/>
                  <a:ahLst/>
                  <a:cxnLst/>
                  <a:rect l="l" t="t" r="r" b="b"/>
                  <a:pathLst>
                    <a:path w="2169" h="4505" extrusionOk="0">
                      <a:moveTo>
                        <a:pt x="1749" y="0"/>
                      </a:moveTo>
                      <a:cubicBezTo>
                        <a:pt x="1745" y="0"/>
                        <a:pt x="1738" y="2"/>
                        <a:pt x="1730" y="5"/>
                      </a:cubicBezTo>
                      <a:cubicBezTo>
                        <a:pt x="1544" y="73"/>
                        <a:pt x="1159" y="508"/>
                        <a:pt x="995" y="508"/>
                      </a:cubicBezTo>
                      <a:cubicBezTo>
                        <a:pt x="993" y="508"/>
                        <a:pt x="990" y="508"/>
                        <a:pt x="988" y="507"/>
                      </a:cubicBezTo>
                      <a:cubicBezTo>
                        <a:pt x="844" y="497"/>
                        <a:pt x="136" y="118"/>
                        <a:pt x="19" y="118"/>
                      </a:cubicBezTo>
                      <a:cubicBezTo>
                        <a:pt x="6" y="118"/>
                        <a:pt x="0" y="123"/>
                        <a:pt x="3" y="132"/>
                      </a:cubicBezTo>
                      <a:cubicBezTo>
                        <a:pt x="29" y="231"/>
                        <a:pt x="829" y="868"/>
                        <a:pt x="867" y="1081"/>
                      </a:cubicBezTo>
                      <a:cubicBezTo>
                        <a:pt x="907" y="1294"/>
                        <a:pt x="575" y="2251"/>
                        <a:pt x="575" y="2251"/>
                      </a:cubicBezTo>
                      <a:cubicBezTo>
                        <a:pt x="575" y="2251"/>
                        <a:pt x="266" y="2017"/>
                        <a:pt x="197" y="2017"/>
                      </a:cubicBezTo>
                      <a:cubicBezTo>
                        <a:pt x="186" y="2017"/>
                        <a:pt x="181" y="2022"/>
                        <a:pt x="184" y="2034"/>
                      </a:cubicBezTo>
                      <a:cubicBezTo>
                        <a:pt x="201" y="2127"/>
                        <a:pt x="556" y="2674"/>
                        <a:pt x="546" y="2766"/>
                      </a:cubicBezTo>
                      <a:cubicBezTo>
                        <a:pt x="535" y="2858"/>
                        <a:pt x="657" y="3510"/>
                        <a:pt x="918" y="3916"/>
                      </a:cubicBezTo>
                      <a:cubicBezTo>
                        <a:pt x="1152" y="4281"/>
                        <a:pt x="1283" y="4505"/>
                        <a:pt x="1369" y="4505"/>
                      </a:cubicBezTo>
                      <a:cubicBezTo>
                        <a:pt x="1379" y="4505"/>
                        <a:pt x="1388" y="4502"/>
                        <a:pt x="1397" y="4496"/>
                      </a:cubicBezTo>
                      <a:cubicBezTo>
                        <a:pt x="1397" y="4496"/>
                        <a:pt x="2105" y="4117"/>
                        <a:pt x="1957" y="2946"/>
                      </a:cubicBezTo>
                      <a:cubicBezTo>
                        <a:pt x="1957" y="2946"/>
                        <a:pt x="1959" y="2587"/>
                        <a:pt x="1995" y="2443"/>
                      </a:cubicBezTo>
                      <a:cubicBezTo>
                        <a:pt x="2028" y="2306"/>
                        <a:pt x="2169" y="2014"/>
                        <a:pt x="2078" y="2014"/>
                      </a:cubicBezTo>
                      <a:cubicBezTo>
                        <a:pt x="2073" y="2014"/>
                        <a:pt x="2067" y="2015"/>
                        <a:pt x="2061" y="2017"/>
                      </a:cubicBezTo>
                      <a:cubicBezTo>
                        <a:pt x="1962" y="2047"/>
                        <a:pt x="1868" y="2128"/>
                        <a:pt x="1797" y="2128"/>
                      </a:cubicBezTo>
                      <a:cubicBezTo>
                        <a:pt x="1779" y="2128"/>
                        <a:pt x="1762" y="2122"/>
                        <a:pt x="1748" y="2110"/>
                      </a:cubicBezTo>
                      <a:cubicBezTo>
                        <a:pt x="1673" y="2048"/>
                        <a:pt x="1205" y="1342"/>
                        <a:pt x="1190" y="1076"/>
                      </a:cubicBezTo>
                      <a:cubicBezTo>
                        <a:pt x="1175" y="811"/>
                        <a:pt x="1199" y="751"/>
                        <a:pt x="1215" y="728"/>
                      </a:cubicBezTo>
                      <a:cubicBezTo>
                        <a:pt x="1231" y="704"/>
                        <a:pt x="1860" y="0"/>
                        <a:pt x="174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3" name="Google Shape;1683;p43"/>
                <p:cNvSpPr/>
                <p:nvPr/>
              </p:nvSpPr>
              <p:spPr>
                <a:xfrm rot="-3267979">
                  <a:off x="5046350" y="1113636"/>
                  <a:ext cx="55327" cy="114929"/>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4" name="Google Shape;1684;p43"/>
                <p:cNvSpPr/>
                <p:nvPr/>
              </p:nvSpPr>
              <p:spPr>
                <a:xfrm>
                  <a:off x="4781300" y="573750"/>
                  <a:ext cx="234600" cy="194800"/>
                </a:xfrm>
                <a:custGeom>
                  <a:avLst/>
                  <a:gdLst/>
                  <a:ahLst/>
                  <a:cxnLst/>
                  <a:rect l="l" t="t" r="r" b="b"/>
                  <a:pathLst>
                    <a:path w="9384" h="7792" extrusionOk="0">
                      <a:moveTo>
                        <a:pt x="2057" y="0"/>
                      </a:moveTo>
                      <a:cubicBezTo>
                        <a:pt x="2047" y="0"/>
                        <a:pt x="2036" y="5"/>
                        <a:pt x="2025" y="15"/>
                      </a:cubicBezTo>
                      <a:cubicBezTo>
                        <a:pt x="1799" y="228"/>
                        <a:pt x="1819" y="1506"/>
                        <a:pt x="1680" y="1506"/>
                      </a:cubicBezTo>
                      <a:cubicBezTo>
                        <a:pt x="1679" y="1506"/>
                        <a:pt x="1677" y="1505"/>
                        <a:pt x="1675" y="1505"/>
                      </a:cubicBezTo>
                      <a:cubicBezTo>
                        <a:pt x="1574" y="1483"/>
                        <a:pt x="747" y="1313"/>
                        <a:pt x="310" y="1313"/>
                      </a:cubicBezTo>
                      <a:cubicBezTo>
                        <a:pt x="118" y="1313"/>
                        <a:pt x="1" y="1346"/>
                        <a:pt x="54" y="1438"/>
                      </a:cubicBezTo>
                      <a:cubicBezTo>
                        <a:pt x="228" y="1739"/>
                        <a:pt x="1751" y="1894"/>
                        <a:pt x="2111" y="2207"/>
                      </a:cubicBezTo>
                      <a:cubicBezTo>
                        <a:pt x="2471" y="2519"/>
                        <a:pt x="3541" y="4769"/>
                        <a:pt x="3613" y="4863"/>
                      </a:cubicBezTo>
                      <a:lnTo>
                        <a:pt x="3541" y="4769"/>
                      </a:lnTo>
                      <a:cubicBezTo>
                        <a:pt x="3541" y="4769"/>
                        <a:pt x="3095" y="4705"/>
                        <a:pt x="2921" y="4559"/>
                      </a:cubicBezTo>
                      <a:cubicBezTo>
                        <a:pt x="2903" y="4544"/>
                        <a:pt x="2890" y="4537"/>
                        <a:pt x="2883" y="4537"/>
                      </a:cubicBezTo>
                      <a:lnTo>
                        <a:pt x="2883" y="4537"/>
                      </a:lnTo>
                      <a:cubicBezTo>
                        <a:pt x="2817" y="4537"/>
                        <a:pt x="3149" y="5073"/>
                        <a:pt x="3739" y="5304"/>
                      </a:cubicBezTo>
                      <a:cubicBezTo>
                        <a:pt x="4396" y="5562"/>
                        <a:pt x="4633" y="5729"/>
                        <a:pt x="4819" y="5844"/>
                      </a:cubicBezTo>
                      <a:cubicBezTo>
                        <a:pt x="4981" y="5944"/>
                        <a:pt x="6877" y="7792"/>
                        <a:pt x="8197" y="7792"/>
                      </a:cubicBezTo>
                      <a:cubicBezTo>
                        <a:pt x="8391" y="7792"/>
                        <a:pt x="8573" y="7752"/>
                        <a:pt x="8734" y="7661"/>
                      </a:cubicBezTo>
                      <a:cubicBezTo>
                        <a:pt x="8734" y="7661"/>
                        <a:pt x="9383" y="6514"/>
                        <a:pt x="7362" y="4926"/>
                      </a:cubicBezTo>
                      <a:cubicBezTo>
                        <a:pt x="7362" y="4926"/>
                        <a:pt x="6517" y="4363"/>
                        <a:pt x="6399" y="4098"/>
                      </a:cubicBezTo>
                      <a:cubicBezTo>
                        <a:pt x="6291" y="3854"/>
                        <a:pt x="5464" y="2839"/>
                        <a:pt x="5331" y="2839"/>
                      </a:cubicBezTo>
                      <a:cubicBezTo>
                        <a:pt x="5320" y="2839"/>
                        <a:pt x="5313" y="2847"/>
                        <a:pt x="5313" y="2863"/>
                      </a:cubicBezTo>
                      <a:cubicBezTo>
                        <a:pt x="5312" y="3070"/>
                        <a:pt x="5304" y="3552"/>
                        <a:pt x="5304" y="3552"/>
                      </a:cubicBezTo>
                      <a:cubicBezTo>
                        <a:pt x="5304" y="3552"/>
                        <a:pt x="2750" y="2771"/>
                        <a:pt x="2366" y="1964"/>
                      </a:cubicBezTo>
                      <a:cubicBezTo>
                        <a:pt x="2366" y="1964"/>
                        <a:pt x="2265" y="0"/>
                        <a:pt x="205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5" name="Google Shape;1685;p43"/>
                <p:cNvSpPr/>
                <p:nvPr/>
              </p:nvSpPr>
              <p:spPr>
                <a:xfrm>
                  <a:off x="4777650" y="1059350"/>
                  <a:ext cx="209975" cy="66450"/>
                </a:xfrm>
                <a:custGeom>
                  <a:avLst/>
                  <a:gdLst/>
                  <a:ahLst/>
                  <a:cxnLst/>
                  <a:rect l="l" t="t" r="r" b="b"/>
                  <a:pathLst>
                    <a:path w="8399" h="2658" extrusionOk="0">
                      <a:moveTo>
                        <a:pt x="902" y="0"/>
                      </a:moveTo>
                      <a:cubicBezTo>
                        <a:pt x="886" y="0"/>
                        <a:pt x="875" y="9"/>
                        <a:pt x="871" y="29"/>
                      </a:cubicBezTo>
                      <a:cubicBezTo>
                        <a:pt x="819" y="263"/>
                        <a:pt x="1398" y="1076"/>
                        <a:pt x="1292" y="1120"/>
                      </a:cubicBezTo>
                      <a:cubicBezTo>
                        <a:pt x="1187" y="1162"/>
                        <a:pt x="1" y="1661"/>
                        <a:pt x="241" y="1776"/>
                      </a:cubicBezTo>
                      <a:cubicBezTo>
                        <a:pt x="263" y="1787"/>
                        <a:pt x="293" y="1792"/>
                        <a:pt x="328" y="1792"/>
                      </a:cubicBezTo>
                      <a:cubicBezTo>
                        <a:pt x="654" y="1792"/>
                        <a:pt x="1472" y="1371"/>
                        <a:pt x="1828" y="1371"/>
                      </a:cubicBezTo>
                      <a:cubicBezTo>
                        <a:pt x="1843" y="1371"/>
                        <a:pt x="1857" y="1372"/>
                        <a:pt x="1871" y="1373"/>
                      </a:cubicBezTo>
                      <a:cubicBezTo>
                        <a:pt x="2224" y="1415"/>
                        <a:pt x="3802" y="2329"/>
                        <a:pt x="3954" y="2398"/>
                      </a:cubicBezTo>
                      <a:lnTo>
                        <a:pt x="3954" y="2398"/>
                      </a:lnTo>
                      <a:cubicBezTo>
                        <a:pt x="3921" y="2387"/>
                        <a:pt x="3877" y="2373"/>
                        <a:pt x="3877" y="2373"/>
                      </a:cubicBezTo>
                      <a:cubicBezTo>
                        <a:pt x="3877" y="2373"/>
                        <a:pt x="3599" y="2509"/>
                        <a:pt x="3422" y="2509"/>
                      </a:cubicBezTo>
                      <a:cubicBezTo>
                        <a:pt x="3413" y="2509"/>
                        <a:pt x="3404" y="2509"/>
                        <a:pt x="3395" y="2508"/>
                      </a:cubicBezTo>
                      <a:cubicBezTo>
                        <a:pt x="3389" y="2507"/>
                        <a:pt x="3384" y="2507"/>
                        <a:pt x="3380" y="2507"/>
                      </a:cubicBezTo>
                      <a:cubicBezTo>
                        <a:pt x="3279" y="2507"/>
                        <a:pt x="3561" y="2657"/>
                        <a:pt x="3937" y="2657"/>
                      </a:cubicBezTo>
                      <a:cubicBezTo>
                        <a:pt x="4032" y="2657"/>
                        <a:pt x="4132" y="2648"/>
                        <a:pt x="4233" y="2624"/>
                      </a:cubicBezTo>
                      <a:cubicBezTo>
                        <a:pt x="4758" y="2504"/>
                        <a:pt x="4980" y="2507"/>
                        <a:pt x="5147" y="2499"/>
                      </a:cubicBezTo>
                      <a:cubicBezTo>
                        <a:pt x="5148" y="2499"/>
                        <a:pt x="5150" y="2499"/>
                        <a:pt x="5152" y="2499"/>
                      </a:cubicBezTo>
                      <a:cubicBezTo>
                        <a:pt x="5248" y="2499"/>
                        <a:pt x="5871" y="2598"/>
                        <a:pt x="6553" y="2598"/>
                      </a:cubicBezTo>
                      <a:cubicBezTo>
                        <a:pt x="7312" y="2598"/>
                        <a:pt x="8143" y="2475"/>
                        <a:pt x="8399" y="1955"/>
                      </a:cubicBezTo>
                      <a:cubicBezTo>
                        <a:pt x="8399" y="1955"/>
                        <a:pt x="8315" y="952"/>
                        <a:pt x="6356" y="824"/>
                      </a:cubicBezTo>
                      <a:cubicBezTo>
                        <a:pt x="6356" y="824"/>
                        <a:pt x="6343" y="824"/>
                        <a:pt x="6319" y="824"/>
                      </a:cubicBezTo>
                      <a:cubicBezTo>
                        <a:pt x="6164" y="824"/>
                        <a:pt x="5554" y="817"/>
                        <a:pt x="5390" y="716"/>
                      </a:cubicBezTo>
                      <a:cubicBezTo>
                        <a:pt x="5232" y="619"/>
                        <a:pt x="4425" y="376"/>
                        <a:pt x="4217" y="376"/>
                      </a:cubicBezTo>
                      <a:cubicBezTo>
                        <a:pt x="4176" y="376"/>
                        <a:pt x="4158" y="385"/>
                        <a:pt x="4173" y="406"/>
                      </a:cubicBezTo>
                      <a:cubicBezTo>
                        <a:pt x="4262" y="538"/>
                        <a:pt x="4464" y="845"/>
                        <a:pt x="4464" y="845"/>
                      </a:cubicBezTo>
                      <a:cubicBezTo>
                        <a:pt x="4464" y="845"/>
                        <a:pt x="3277" y="1215"/>
                        <a:pt x="2475" y="1215"/>
                      </a:cubicBezTo>
                      <a:cubicBezTo>
                        <a:pt x="2250" y="1215"/>
                        <a:pt x="2056" y="1186"/>
                        <a:pt x="1926" y="1111"/>
                      </a:cubicBezTo>
                      <a:cubicBezTo>
                        <a:pt x="1926" y="1111"/>
                        <a:pt x="1081" y="0"/>
                        <a:pt x="902"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6" name="Google Shape;1686;p43"/>
                <p:cNvSpPr/>
                <p:nvPr/>
              </p:nvSpPr>
              <p:spPr>
                <a:xfrm>
                  <a:off x="5090550" y="463825"/>
                  <a:ext cx="101025" cy="160000"/>
                </a:xfrm>
                <a:custGeom>
                  <a:avLst/>
                  <a:gdLst/>
                  <a:ahLst/>
                  <a:cxnLst/>
                  <a:rect l="l" t="t" r="r" b="b"/>
                  <a:pathLst>
                    <a:path w="4041" h="6400" extrusionOk="0">
                      <a:moveTo>
                        <a:pt x="1577" y="1"/>
                      </a:moveTo>
                      <a:cubicBezTo>
                        <a:pt x="1573" y="1"/>
                        <a:pt x="1569" y="1"/>
                        <a:pt x="1564" y="3"/>
                      </a:cubicBezTo>
                      <a:cubicBezTo>
                        <a:pt x="1376" y="62"/>
                        <a:pt x="1038" y="781"/>
                        <a:pt x="945" y="781"/>
                      </a:cubicBezTo>
                      <a:cubicBezTo>
                        <a:pt x="941" y="781"/>
                        <a:pt x="938" y="780"/>
                        <a:pt x="935" y="778"/>
                      </a:cubicBezTo>
                      <a:cubicBezTo>
                        <a:pt x="870" y="727"/>
                        <a:pt x="221" y="231"/>
                        <a:pt x="46" y="231"/>
                      </a:cubicBezTo>
                      <a:cubicBezTo>
                        <a:pt x="16" y="231"/>
                        <a:pt x="0" y="245"/>
                        <a:pt x="3" y="278"/>
                      </a:cubicBezTo>
                      <a:cubicBezTo>
                        <a:pt x="19" y="504"/>
                        <a:pt x="869" y="1028"/>
                        <a:pt x="992" y="1314"/>
                      </a:cubicBezTo>
                      <a:cubicBezTo>
                        <a:pt x="1115" y="1600"/>
                        <a:pt x="1105" y="3225"/>
                        <a:pt x="1119" y="3300"/>
                      </a:cubicBezTo>
                      <a:lnTo>
                        <a:pt x="1105" y="3225"/>
                      </a:lnTo>
                      <a:cubicBezTo>
                        <a:pt x="1105" y="3225"/>
                        <a:pt x="861" y="3061"/>
                        <a:pt x="800" y="2925"/>
                      </a:cubicBezTo>
                      <a:cubicBezTo>
                        <a:pt x="793" y="2909"/>
                        <a:pt x="786" y="2901"/>
                        <a:pt x="781" y="2901"/>
                      </a:cubicBezTo>
                      <a:lnTo>
                        <a:pt x="781" y="2901"/>
                      </a:lnTo>
                      <a:cubicBezTo>
                        <a:pt x="747" y="2901"/>
                        <a:pt x="794" y="3299"/>
                        <a:pt x="1069" y="3596"/>
                      </a:cubicBezTo>
                      <a:cubicBezTo>
                        <a:pt x="1382" y="3934"/>
                        <a:pt x="1474" y="4099"/>
                        <a:pt x="1550" y="4219"/>
                      </a:cubicBezTo>
                      <a:cubicBezTo>
                        <a:pt x="1625" y="4339"/>
                        <a:pt x="2369" y="6400"/>
                        <a:pt x="3296" y="6400"/>
                      </a:cubicBezTo>
                      <a:cubicBezTo>
                        <a:pt x="3309" y="6400"/>
                        <a:pt x="3322" y="6399"/>
                        <a:pt x="3335" y="6399"/>
                      </a:cubicBezTo>
                      <a:cubicBezTo>
                        <a:pt x="3335" y="6399"/>
                        <a:pt x="4041" y="5909"/>
                        <a:pt x="3305" y="4404"/>
                      </a:cubicBezTo>
                      <a:cubicBezTo>
                        <a:pt x="3305" y="4404"/>
                        <a:pt x="2968" y="3832"/>
                        <a:pt x="2974" y="3642"/>
                      </a:cubicBezTo>
                      <a:cubicBezTo>
                        <a:pt x="2980" y="3465"/>
                        <a:pt x="2773" y="2599"/>
                        <a:pt x="2699" y="2599"/>
                      </a:cubicBezTo>
                      <a:cubicBezTo>
                        <a:pt x="2695" y="2599"/>
                        <a:pt x="2691" y="2602"/>
                        <a:pt x="2687" y="2609"/>
                      </a:cubicBezTo>
                      <a:cubicBezTo>
                        <a:pt x="2628" y="2731"/>
                        <a:pt x="2485" y="3012"/>
                        <a:pt x="2485" y="3012"/>
                      </a:cubicBezTo>
                      <a:cubicBezTo>
                        <a:pt x="2485" y="3012"/>
                        <a:pt x="1207" y="1827"/>
                        <a:pt x="1211" y="1245"/>
                      </a:cubicBezTo>
                      <a:cubicBezTo>
                        <a:pt x="1211" y="1245"/>
                        <a:pt x="1736" y="1"/>
                        <a:pt x="15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7" name="Google Shape;1687;p43"/>
                <p:cNvSpPr/>
                <p:nvPr/>
              </p:nvSpPr>
              <p:spPr>
                <a:xfrm>
                  <a:off x="5134825" y="768600"/>
                  <a:ext cx="78325" cy="122900"/>
                </a:xfrm>
                <a:custGeom>
                  <a:avLst/>
                  <a:gdLst/>
                  <a:ahLst/>
                  <a:cxnLst/>
                  <a:rect l="l" t="t" r="r" b="b"/>
                  <a:pathLst>
                    <a:path w="3133" h="4916" extrusionOk="0">
                      <a:moveTo>
                        <a:pt x="1277" y="1"/>
                      </a:moveTo>
                      <a:cubicBezTo>
                        <a:pt x="1274" y="1"/>
                        <a:pt x="1270" y="2"/>
                        <a:pt x="1267" y="3"/>
                      </a:cubicBezTo>
                      <a:cubicBezTo>
                        <a:pt x="1114" y="52"/>
                        <a:pt x="842" y="634"/>
                        <a:pt x="767" y="634"/>
                      </a:cubicBezTo>
                      <a:cubicBezTo>
                        <a:pt x="764" y="634"/>
                        <a:pt x="761" y="634"/>
                        <a:pt x="759" y="632"/>
                      </a:cubicBezTo>
                      <a:cubicBezTo>
                        <a:pt x="706" y="590"/>
                        <a:pt x="180" y="193"/>
                        <a:pt x="37" y="193"/>
                      </a:cubicBezTo>
                      <a:cubicBezTo>
                        <a:pt x="13" y="193"/>
                        <a:pt x="0" y="204"/>
                        <a:pt x="2" y="231"/>
                      </a:cubicBezTo>
                      <a:cubicBezTo>
                        <a:pt x="16" y="414"/>
                        <a:pt x="706" y="835"/>
                        <a:pt x="807" y="1066"/>
                      </a:cubicBezTo>
                      <a:cubicBezTo>
                        <a:pt x="906" y="1298"/>
                        <a:pt x="899" y="2810"/>
                        <a:pt x="911" y="2871"/>
                      </a:cubicBezTo>
                      <a:lnTo>
                        <a:pt x="899" y="2810"/>
                      </a:lnTo>
                      <a:cubicBezTo>
                        <a:pt x="899" y="2810"/>
                        <a:pt x="702" y="2677"/>
                        <a:pt x="651" y="2567"/>
                      </a:cubicBezTo>
                      <a:cubicBezTo>
                        <a:pt x="645" y="2554"/>
                        <a:pt x="640" y="2548"/>
                        <a:pt x="636" y="2548"/>
                      </a:cubicBezTo>
                      <a:lnTo>
                        <a:pt x="636" y="2548"/>
                      </a:lnTo>
                      <a:cubicBezTo>
                        <a:pt x="609" y="2548"/>
                        <a:pt x="648" y="2870"/>
                        <a:pt x="872" y="3110"/>
                      </a:cubicBezTo>
                      <a:cubicBezTo>
                        <a:pt x="1125" y="3382"/>
                        <a:pt x="1200" y="3516"/>
                        <a:pt x="1262" y="3614"/>
                      </a:cubicBezTo>
                      <a:cubicBezTo>
                        <a:pt x="1324" y="3709"/>
                        <a:pt x="1839" y="4915"/>
                        <a:pt x="2579" y="4915"/>
                      </a:cubicBezTo>
                      <a:cubicBezTo>
                        <a:pt x="2594" y="4915"/>
                        <a:pt x="2609" y="4915"/>
                        <a:pt x="2624" y="4914"/>
                      </a:cubicBezTo>
                      <a:lnTo>
                        <a:pt x="2625" y="4914"/>
                      </a:lnTo>
                      <a:cubicBezTo>
                        <a:pt x="2625" y="4914"/>
                        <a:pt x="3133" y="4428"/>
                        <a:pt x="2688" y="3560"/>
                      </a:cubicBezTo>
                      <a:cubicBezTo>
                        <a:pt x="2688" y="3560"/>
                        <a:pt x="2413" y="3098"/>
                        <a:pt x="2418" y="2945"/>
                      </a:cubicBezTo>
                      <a:cubicBezTo>
                        <a:pt x="2422" y="2802"/>
                        <a:pt x="2252" y="2102"/>
                        <a:pt x="2193" y="2102"/>
                      </a:cubicBezTo>
                      <a:cubicBezTo>
                        <a:pt x="2189" y="2102"/>
                        <a:pt x="2186" y="2104"/>
                        <a:pt x="2183" y="2110"/>
                      </a:cubicBezTo>
                      <a:cubicBezTo>
                        <a:pt x="2135" y="2208"/>
                        <a:pt x="2021" y="2436"/>
                        <a:pt x="2021" y="2436"/>
                      </a:cubicBezTo>
                      <a:cubicBezTo>
                        <a:pt x="2021" y="2436"/>
                        <a:pt x="983" y="1480"/>
                        <a:pt x="983" y="1009"/>
                      </a:cubicBezTo>
                      <a:cubicBezTo>
                        <a:pt x="983" y="1009"/>
                        <a:pt x="1405" y="1"/>
                        <a:pt x="12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8" name="Google Shape;1688;p43"/>
                <p:cNvSpPr/>
                <p:nvPr/>
              </p:nvSpPr>
              <p:spPr>
                <a:xfrm>
                  <a:off x="4831700" y="465975"/>
                  <a:ext cx="112550" cy="102925"/>
                </a:xfrm>
                <a:custGeom>
                  <a:avLst/>
                  <a:gdLst/>
                  <a:ahLst/>
                  <a:cxnLst/>
                  <a:rect l="l" t="t" r="r" b="b"/>
                  <a:pathLst>
                    <a:path w="4502" h="4117" extrusionOk="0">
                      <a:moveTo>
                        <a:pt x="1123" y="0"/>
                      </a:moveTo>
                      <a:cubicBezTo>
                        <a:pt x="1118" y="0"/>
                        <a:pt x="1112" y="2"/>
                        <a:pt x="1107" y="7"/>
                      </a:cubicBezTo>
                      <a:cubicBezTo>
                        <a:pt x="981" y="112"/>
                        <a:pt x="950" y="782"/>
                        <a:pt x="877" y="782"/>
                      </a:cubicBezTo>
                      <a:cubicBezTo>
                        <a:pt x="876" y="782"/>
                        <a:pt x="875" y="781"/>
                        <a:pt x="874" y="781"/>
                      </a:cubicBezTo>
                      <a:cubicBezTo>
                        <a:pt x="818" y="765"/>
                        <a:pt x="334" y="634"/>
                        <a:pt x="119" y="634"/>
                      </a:cubicBezTo>
                      <a:cubicBezTo>
                        <a:pt x="43" y="634"/>
                        <a:pt x="1" y="650"/>
                        <a:pt x="22" y="693"/>
                      </a:cubicBezTo>
                      <a:cubicBezTo>
                        <a:pt x="104" y="858"/>
                        <a:pt x="901" y="988"/>
                        <a:pt x="1082" y="1165"/>
                      </a:cubicBezTo>
                      <a:cubicBezTo>
                        <a:pt x="1261" y="1342"/>
                        <a:pt x="1822" y="2746"/>
                        <a:pt x="1857" y="2798"/>
                      </a:cubicBezTo>
                      <a:lnTo>
                        <a:pt x="1822" y="2746"/>
                      </a:lnTo>
                      <a:cubicBezTo>
                        <a:pt x="1822" y="2746"/>
                        <a:pt x="1590" y="2698"/>
                        <a:pt x="1502" y="2615"/>
                      </a:cubicBezTo>
                      <a:cubicBezTo>
                        <a:pt x="1493" y="2606"/>
                        <a:pt x="1486" y="2602"/>
                        <a:pt x="1482" y="2602"/>
                      </a:cubicBezTo>
                      <a:lnTo>
                        <a:pt x="1482" y="2602"/>
                      </a:lnTo>
                      <a:cubicBezTo>
                        <a:pt x="1450" y="2602"/>
                        <a:pt x="1608" y="2894"/>
                        <a:pt x="1910" y="3035"/>
                      </a:cubicBezTo>
                      <a:cubicBezTo>
                        <a:pt x="2247" y="3192"/>
                        <a:pt x="2367" y="3287"/>
                        <a:pt x="2461" y="3354"/>
                      </a:cubicBezTo>
                      <a:cubicBezTo>
                        <a:pt x="2541" y="3411"/>
                        <a:pt x="3257" y="4117"/>
                        <a:pt x="3893" y="4117"/>
                      </a:cubicBezTo>
                      <a:cubicBezTo>
                        <a:pt x="4003" y="4117"/>
                        <a:pt x="4111" y="4096"/>
                        <a:pt x="4212" y="4046"/>
                      </a:cubicBezTo>
                      <a:lnTo>
                        <a:pt x="4212" y="4045"/>
                      </a:lnTo>
                      <a:cubicBezTo>
                        <a:pt x="4212" y="4045"/>
                        <a:pt x="4502" y="3405"/>
                        <a:pt x="3763" y="2769"/>
                      </a:cubicBezTo>
                      <a:cubicBezTo>
                        <a:pt x="3763" y="2769"/>
                        <a:pt x="3334" y="2443"/>
                        <a:pt x="3281" y="2301"/>
                      </a:cubicBezTo>
                      <a:cubicBezTo>
                        <a:pt x="3232" y="2168"/>
                        <a:pt x="2826" y="1602"/>
                        <a:pt x="2758" y="1602"/>
                      </a:cubicBezTo>
                      <a:cubicBezTo>
                        <a:pt x="2752" y="1602"/>
                        <a:pt x="2749" y="1606"/>
                        <a:pt x="2749" y="1615"/>
                      </a:cubicBezTo>
                      <a:cubicBezTo>
                        <a:pt x="2741" y="1723"/>
                        <a:pt x="2721" y="1977"/>
                        <a:pt x="2721" y="1977"/>
                      </a:cubicBezTo>
                      <a:cubicBezTo>
                        <a:pt x="2721" y="1977"/>
                        <a:pt x="1400" y="1482"/>
                        <a:pt x="1224" y="1046"/>
                      </a:cubicBezTo>
                      <a:cubicBezTo>
                        <a:pt x="1224" y="1046"/>
                        <a:pt x="1234" y="0"/>
                        <a:pt x="112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9" name="Google Shape;1689;p43"/>
                <p:cNvSpPr/>
                <p:nvPr/>
              </p:nvSpPr>
              <p:spPr>
                <a:xfrm>
                  <a:off x="5209500" y="912925"/>
                  <a:ext cx="123075" cy="200300"/>
                </a:xfrm>
                <a:custGeom>
                  <a:avLst/>
                  <a:gdLst/>
                  <a:ahLst/>
                  <a:cxnLst/>
                  <a:rect l="l" t="t" r="r" b="b"/>
                  <a:pathLst>
                    <a:path w="4923" h="8012" extrusionOk="0">
                      <a:moveTo>
                        <a:pt x="2084" y="1"/>
                      </a:moveTo>
                      <a:cubicBezTo>
                        <a:pt x="2078" y="1"/>
                        <a:pt x="2072" y="2"/>
                        <a:pt x="2065" y="5"/>
                      </a:cubicBezTo>
                      <a:cubicBezTo>
                        <a:pt x="1831" y="105"/>
                        <a:pt x="1497" y="882"/>
                        <a:pt x="1378" y="882"/>
                      </a:cubicBezTo>
                      <a:cubicBezTo>
                        <a:pt x="1373" y="882"/>
                        <a:pt x="1368" y="881"/>
                        <a:pt x="1364" y="878"/>
                      </a:cubicBezTo>
                      <a:cubicBezTo>
                        <a:pt x="1268" y="817"/>
                        <a:pt x="308" y="549"/>
                        <a:pt x="123" y="549"/>
                      </a:cubicBezTo>
                      <a:cubicBezTo>
                        <a:pt x="105" y="549"/>
                        <a:pt x="94" y="552"/>
                        <a:pt x="92" y="557"/>
                      </a:cubicBezTo>
                      <a:cubicBezTo>
                        <a:pt x="1" y="837"/>
                        <a:pt x="1302" y="1411"/>
                        <a:pt x="1495" y="1763"/>
                      </a:cubicBezTo>
                      <a:cubicBezTo>
                        <a:pt x="1690" y="2115"/>
                        <a:pt x="1659" y="4085"/>
                        <a:pt x="1659" y="4085"/>
                      </a:cubicBezTo>
                      <a:cubicBezTo>
                        <a:pt x="1659" y="4085"/>
                        <a:pt x="1326" y="3904"/>
                        <a:pt x="1229" y="3739"/>
                      </a:cubicBezTo>
                      <a:cubicBezTo>
                        <a:pt x="1218" y="3719"/>
                        <a:pt x="1209" y="3710"/>
                        <a:pt x="1203" y="3710"/>
                      </a:cubicBezTo>
                      <a:lnTo>
                        <a:pt x="1203" y="3710"/>
                      </a:lnTo>
                      <a:cubicBezTo>
                        <a:pt x="1158" y="3710"/>
                        <a:pt x="1269" y="4217"/>
                        <a:pt x="1661" y="4566"/>
                      </a:cubicBezTo>
                      <a:cubicBezTo>
                        <a:pt x="2105" y="4961"/>
                        <a:pt x="2004" y="5166"/>
                        <a:pt x="2241" y="5658"/>
                      </a:cubicBezTo>
                      <a:cubicBezTo>
                        <a:pt x="2318" y="5817"/>
                        <a:pt x="3382" y="8011"/>
                        <a:pt x="4534" y="8011"/>
                      </a:cubicBezTo>
                      <a:cubicBezTo>
                        <a:pt x="4582" y="8011"/>
                        <a:pt x="4630" y="8007"/>
                        <a:pt x="4678" y="7999"/>
                      </a:cubicBezTo>
                      <a:lnTo>
                        <a:pt x="4677" y="7999"/>
                      </a:lnTo>
                      <a:cubicBezTo>
                        <a:pt x="4677" y="7999"/>
                        <a:pt x="4923" y="6668"/>
                        <a:pt x="4386" y="5440"/>
                      </a:cubicBezTo>
                      <a:cubicBezTo>
                        <a:pt x="4386" y="5440"/>
                        <a:pt x="3882" y="4748"/>
                        <a:pt x="3865" y="4504"/>
                      </a:cubicBezTo>
                      <a:cubicBezTo>
                        <a:pt x="3850" y="4276"/>
                        <a:pt x="3477" y="3197"/>
                        <a:pt x="3381" y="3197"/>
                      </a:cubicBezTo>
                      <a:cubicBezTo>
                        <a:pt x="3374" y="3197"/>
                        <a:pt x="3369" y="3202"/>
                        <a:pt x="3365" y="3212"/>
                      </a:cubicBezTo>
                      <a:cubicBezTo>
                        <a:pt x="3303" y="3377"/>
                        <a:pt x="3157" y="3755"/>
                        <a:pt x="3157" y="3755"/>
                      </a:cubicBezTo>
                      <a:cubicBezTo>
                        <a:pt x="3157" y="3755"/>
                        <a:pt x="1837" y="2395"/>
                        <a:pt x="1768" y="1646"/>
                      </a:cubicBezTo>
                      <a:cubicBezTo>
                        <a:pt x="1768" y="1646"/>
                        <a:pt x="2278" y="1"/>
                        <a:pt x="208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0" name="Google Shape;1690;p43"/>
                <p:cNvSpPr/>
                <p:nvPr/>
              </p:nvSpPr>
              <p:spPr>
                <a:xfrm>
                  <a:off x="5107200" y="995875"/>
                  <a:ext cx="143225" cy="118925"/>
                </a:xfrm>
                <a:custGeom>
                  <a:avLst/>
                  <a:gdLst/>
                  <a:ahLst/>
                  <a:cxnLst/>
                  <a:rect l="l" t="t" r="r" b="b"/>
                  <a:pathLst>
                    <a:path w="5729" h="4757" extrusionOk="0">
                      <a:moveTo>
                        <a:pt x="1256" y="0"/>
                      </a:moveTo>
                      <a:cubicBezTo>
                        <a:pt x="1249" y="0"/>
                        <a:pt x="1243" y="3"/>
                        <a:pt x="1236" y="9"/>
                      </a:cubicBezTo>
                      <a:cubicBezTo>
                        <a:pt x="1098" y="139"/>
                        <a:pt x="1111" y="919"/>
                        <a:pt x="1025" y="919"/>
                      </a:cubicBezTo>
                      <a:cubicBezTo>
                        <a:pt x="1024" y="919"/>
                        <a:pt x="1023" y="919"/>
                        <a:pt x="1022" y="918"/>
                      </a:cubicBezTo>
                      <a:cubicBezTo>
                        <a:pt x="961" y="905"/>
                        <a:pt x="454" y="802"/>
                        <a:pt x="187" y="802"/>
                      </a:cubicBezTo>
                      <a:cubicBezTo>
                        <a:pt x="71" y="802"/>
                        <a:pt x="0" y="822"/>
                        <a:pt x="32" y="877"/>
                      </a:cubicBezTo>
                      <a:cubicBezTo>
                        <a:pt x="139" y="1062"/>
                        <a:pt x="1068" y="1156"/>
                        <a:pt x="1288" y="1347"/>
                      </a:cubicBezTo>
                      <a:cubicBezTo>
                        <a:pt x="1508" y="1539"/>
                        <a:pt x="2161" y="2912"/>
                        <a:pt x="2206" y="2969"/>
                      </a:cubicBezTo>
                      <a:cubicBezTo>
                        <a:pt x="2214" y="2980"/>
                        <a:pt x="2218" y="2985"/>
                        <a:pt x="2218" y="2985"/>
                      </a:cubicBezTo>
                      <a:cubicBezTo>
                        <a:pt x="2217" y="2985"/>
                        <a:pt x="2161" y="2912"/>
                        <a:pt x="2161" y="2912"/>
                      </a:cubicBezTo>
                      <a:cubicBezTo>
                        <a:pt x="2161" y="2912"/>
                        <a:pt x="1890" y="2872"/>
                        <a:pt x="1782" y="2783"/>
                      </a:cubicBezTo>
                      <a:cubicBezTo>
                        <a:pt x="1771" y="2774"/>
                        <a:pt x="1764" y="2770"/>
                        <a:pt x="1759" y="2770"/>
                      </a:cubicBezTo>
                      <a:lnTo>
                        <a:pt x="1759" y="2770"/>
                      </a:lnTo>
                      <a:cubicBezTo>
                        <a:pt x="1720" y="2770"/>
                        <a:pt x="1923" y="3096"/>
                        <a:pt x="2282" y="3238"/>
                      </a:cubicBezTo>
                      <a:cubicBezTo>
                        <a:pt x="2684" y="3395"/>
                        <a:pt x="2828" y="3498"/>
                        <a:pt x="2941" y="3568"/>
                      </a:cubicBezTo>
                      <a:cubicBezTo>
                        <a:pt x="3041" y="3629"/>
                        <a:pt x="4198" y="4757"/>
                        <a:pt x="5004" y="4757"/>
                      </a:cubicBezTo>
                      <a:cubicBezTo>
                        <a:pt x="5123" y="4757"/>
                        <a:pt x="5233" y="4732"/>
                        <a:pt x="5332" y="4677"/>
                      </a:cubicBezTo>
                      <a:cubicBezTo>
                        <a:pt x="5332" y="4677"/>
                        <a:pt x="5729" y="3977"/>
                        <a:pt x="4495" y="3007"/>
                      </a:cubicBezTo>
                      <a:cubicBezTo>
                        <a:pt x="4495" y="3007"/>
                        <a:pt x="3978" y="2663"/>
                        <a:pt x="3906" y="2501"/>
                      </a:cubicBezTo>
                      <a:cubicBezTo>
                        <a:pt x="3840" y="2353"/>
                        <a:pt x="3336" y="1733"/>
                        <a:pt x="3254" y="1733"/>
                      </a:cubicBezTo>
                      <a:cubicBezTo>
                        <a:pt x="3247" y="1733"/>
                        <a:pt x="3243" y="1738"/>
                        <a:pt x="3243" y="1748"/>
                      </a:cubicBezTo>
                      <a:cubicBezTo>
                        <a:pt x="3243" y="1874"/>
                        <a:pt x="3238" y="2168"/>
                        <a:pt x="3238" y="2168"/>
                      </a:cubicBezTo>
                      <a:cubicBezTo>
                        <a:pt x="3238" y="2168"/>
                        <a:pt x="1678" y="1691"/>
                        <a:pt x="1444" y="1199"/>
                      </a:cubicBezTo>
                      <a:cubicBezTo>
                        <a:pt x="1444" y="1199"/>
                        <a:pt x="1382"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1" name="Google Shape;1691;p43"/>
                <p:cNvSpPr/>
                <p:nvPr/>
              </p:nvSpPr>
              <p:spPr>
                <a:xfrm>
                  <a:off x="4722000" y="721050"/>
                  <a:ext cx="143225" cy="118950"/>
                </a:xfrm>
                <a:custGeom>
                  <a:avLst/>
                  <a:gdLst/>
                  <a:ahLst/>
                  <a:cxnLst/>
                  <a:rect l="l" t="t" r="r" b="b"/>
                  <a:pathLst>
                    <a:path w="5729" h="4758" extrusionOk="0">
                      <a:moveTo>
                        <a:pt x="1256" y="1"/>
                      </a:moveTo>
                      <a:cubicBezTo>
                        <a:pt x="1249" y="1"/>
                        <a:pt x="1243" y="4"/>
                        <a:pt x="1236" y="10"/>
                      </a:cubicBezTo>
                      <a:cubicBezTo>
                        <a:pt x="1098" y="140"/>
                        <a:pt x="1111" y="919"/>
                        <a:pt x="1025" y="919"/>
                      </a:cubicBezTo>
                      <a:cubicBezTo>
                        <a:pt x="1024" y="919"/>
                        <a:pt x="1023" y="919"/>
                        <a:pt x="1022" y="919"/>
                      </a:cubicBezTo>
                      <a:cubicBezTo>
                        <a:pt x="961" y="906"/>
                        <a:pt x="456" y="803"/>
                        <a:pt x="189" y="803"/>
                      </a:cubicBezTo>
                      <a:cubicBezTo>
                        <a:pt x="72" y="803"/>
                        <a:pt x="0" y="823"/>
                        <a:pt x="33" y="879"/>
                      </a:cubicBezTo>
                      <a:cubicBezTo>
                        <a:pt x="139" y="1063"/>
                        <a:pt x="1069" y="1157"/>
                        <a:pt x="1288" y="1349"/>
                      </a:cubicBezTo>
                      <a:cubicBezTo>
                        <a:pt x="1509" y="1539"/>
                        <a:pt x="2161" y="2913"/>
                        <a:pt x="2206" y="2970"/>
                      </a:cubicBezTo>
                      <a:cubicBezTo>
                        <a:pt x="2214" y="2981"/>
                        <a:pt x="2218" y="2986"/>
                        <a:pt x="2218" y="2986"/>
                      </a:cubicBezTo>
                      <a:cubicBezTo>
                        <a:pt x="2217" y="2986"/>
                        <a:pt x="2161" y="2913"/>
                        <a:pt x="2161" y="2913"/>
                      </a:cubicBezTo>
                      <a:cubicBezTo>
                        <a:pt x="2161" y="2913"/>
                        <a:pt x="1890" y="2873"/>
                        <a:pt x="1782" y="2784"/>
                      </a:cubicBezTo>
                      <a:cubicBezTo>
                        <a:pt x="1771" y="2775"/>
                        <a:pt x="1764" y="2771"/>
                        <a:pt x="1759" y="2771"/>
                      </a:cubicBezTo>
                      <a:lnTo>
                        <a:pt x="1759" y="2771"/>
                      </a:lnTo>
                      <a:cubicBezTo>
                        <a:pt x="1720" y="2771"/>
                        <a:pt x="1923" y="3097"/>
                        <a:pt x="2283" y="3238"/>
                      </a:cubicBezTo>
                      <a:cubicBezTo>
                        <a:pt x="2684" y="3397"/>
                        <a:pt x="2829" y="3498"/>
                        <a:pt x="2941" y="3569"/>
                      </a:cubicBezTo>
                      <a:cubicBezTo>
                        <a:pt x="3041" y="3629"/>
                        <a:pt x="4198" y="4757"/>
                        <a:pt x="5004" y="4757"/>
                      </a:cubicBezTo>
                      <a:cubicBezTo>
                        <a:pt x="5123" y="4757"/>
                        <a:pt x="5234" y="4733"/>
                        <a:pt x="5332" y="4677"/>
                      </a:cubicBezTo>
                      <a:cubicBezTo>
                        <a:pt x="5332" y="4677"/>
                        <a:pt x="5729" y="3978"/>
                        <a:pt x="4495" y="3008"/>
                      </a:cubicBezTo>
                      <a:cubicBezTo>
                        <a:pt x="4495" y="3008"/>
                        <a:pt x="3978" y="2664"/>
                        <a:pt x="3907" y="2502"/>
                      </a:cubicBezTo>
                      <a:cubicBezTo>
                        <a:pt x="3841" y="2353"/>
                        <a:pt x="3336" y="1734"/>
                        <a:pt x="3254" y="1734"/>
                      </a:cubicBezTo>
                      <a:cubicBezTo>
                        <a:pt x="3247" y="1734"/>
                        <a:pt x="3244" y="1739"/>
                        <a:pt x="3243" y="1749"/>
                      </a:cubicBezTo>
                      <a:cubicBezTo>
                        <a:pt x="3243" y="1875"/>
                        <a:pt x="3238" y="2170"/>
                        <a:pt x="3238" y="2170"/>
                      </a:cubicBezTo>
                      <a:cubicBezTo>
                        <a:pt x="3238" y="2170"/>
                        <a:pt x="1678" y="1692"/>
                        <a:pt x="1444" y="1200"/>
                      </a:cubicBezTo>
                      <a:cubicBezTo>
                        <a:pt x="1444" y="1200"/>
                        <a:pt x="1382" y="1"/>
                        <a:pt x="125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2" name="Google Shape;1692;p43"/>
                <p:cNvSpPr/>
                <p:nvPr/>
              </p:nvSpPr>
              <p:spPr>
                <a:xfrm>
                  <a:off x="4683325" y="853650"/>
                  <a:ext cx="143200" cy="118925"/>
                </a:xfrm>
                <a:custGeom>
                  <a:avLst/>
                  <a:gdLst/>
                  <a:ahLst/>
                  <a:cxnLst/>
                  <a:rect l="l" t="t" r="r" b="b"/>
                  <a:pathLst>
                    <a:path w="5728" h="4757" extrusionOk="0">
                      <a:moveTo>
                        <a:pt x="1256" y="0"/>
                      </a:moveTo>
                      <a:cubicBezTo>
                        <a:pt x="1250" y="0"/>
                        <a:pt x="1243" y="3"/>
                        <a:pt x="1237" y="10"/>
                      </a:cubicBezTo>
                      <a:cubicBezTo>
                        <a:pt x="1098" y="139"/>
                        <a:pt x="1110" y="919"/>
                        <a:pt x="1026" y="919"/>
                      </a:cubicBezTo>
                      <a:cubicBezTo>
                        <a:pt x="1024" y="919"/>
                        <a:pt x="1023" y="919"/>
                        <a:pt x="1022" y="919"/>
                      </a:cubicBezTo>
                      <a:cubicBezTo>
                        <a:pt x="961" y="905"/>
                        <a:pt x="456" y="802"/>
                        <a:pt x="189" y="802"/>
                      </a:cubicBezTo>
                      <a:cubicBezTo>
                        <a:pt x="72" y="802"/>
                        <a:pt x="0" y="822"/>
                        <a:pt x="33" y="878"/>
                      </a:cubicBezTo>
                      <a:cubicBezTo>
                        <a:pt x="139" y="1062"/>
                        <a:pt x="1068" y="1156"/>
                        <a:pt x="1289" y="1347"/>
                      </a:cubicBezTo>
                      <a:cubicBezTo>
                        <a:pt x="1507" y="1536"/>
                        <a:pt x="2148" y="2884"/>
                        <a:pt x="2203" y="2966"/>
                      </a:cubicBezTo>
                      <a:lnTo>
                        <a:pt x="2203" y="2966"/>
                      </a:lnTo>
                      <a:cubicBezTo>
                        <a:pt x="2187" y="2944"/>
                        <a:pt x="2162" y="2911"/>
                        <a:pt x="2162" y="2911"/>
                      </a:cubicBezTo>
                      <a:cubicBezTo>
                        <a:pt x="2162" y="2911"/>
                        <a:pt x="1889" y="2871"/>
                        <a:pt x="1783" y="2782"/>
                      </a:cubicBezTo>
                      <a:cubicBezTo>
                        <a:pt x="1772" y="2773"/>
                        <a:pt x="1764" y="2769"/>
                        <a:pt x="1759" y="2769"/>
                      </a:cubicBezTo>
                      <a:cubicBezTo>
                        <a:pt x="1719" y="2769"/>
                        <a:pt x="1922" y="3097"/>
                        <a:pt x="2283" y="3238"/>
                      </a:cubicBezTo>
                      <a:cubicBezTo>
                        <a:pt x="2683" y="3395"/>
                        <a:pt x="2828" y="3498"/>
                        <a:pt x="2942" y="3567"/>
                      </a:cubicBezTo>
                      <a:cubicBezTo>
                        <a:pt x="3040" y="3629"/>
                        <a:pt x="4197" y="4756"/>
                        <a:pt x="5003" y="4756"/>
                      </a:cubicBezTo>
                      <a:cubicBezTo>
                        <a:pt x="5122" y="4756"/>
                        <a:pt x="5233" y="4732"/>
                        <a:pt x="5332" y="4676"/>
                      </a:cubicBezTo>
                      <a:cubicBezTo>
                        <a:pt x="5332" y="4676"/>
                        <a:pt x="5728" y="3976"/>
                        <a:pt x="4494" y="3008"/>
                      </a:cubicBezTo>
                      <a:cubicBezTo>
                        <a:pt x="4494" y="3008"/>
                        <a:pt x="3978" y="2663"/>
                        <a:pt x="3906" y="2501"/>
                      </a:cubicBezTo>
                      <a:cubicBezTo>
                        <a:pt x="3840" y="2352"/>
                        <a:pt x="3336" y="1733"/>
                        <a:pt x="3255" y="1733"/>
                      </a:cubicBezTo>
                      <a:cubicBezTo>
                        <a:pt x="3248" y="1733"/>
                        <a:pt x="3244" y="1738"/>
                        <a:pt x="3244" y="1748"/>
                      </a:cubicBezTo>
                      <a:cubicBezTo>
                        <a:pt x="3243" y="1875"/>
                        <a:pt x="3238" y="2168"/>
                        <a:pt x="3238" y="2168"/>
                      </a:cubicBezTo>
                      <a:cubicBezTo>
                        <a:pt x="3238" y="2168"/>
                        <a:pt x="1679" y="1691"/>
                        <a:pt x="1445" y="1200"/>
                      </a:cubicBezTo>
                      <a:cubicBezTo>
                        <a:pt x="1445" y="1200"/>
                        <a:pt x="1383"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3" name="Google Shape;1693;p43"/>
                <p:cNvSpPr/>
                <p:nvPr/>
              </p:nvSpPr>
              <p:spPr>
                <a:xfrm>
                  <a:off x="5047725" y="877325"/>
                  <a:ext cx="169200" cy="117050"/>
                </a:xfrm>
                <a:custGeom>
                  <a:avLst/>
                  <a:gdLst/>
                  <a:ahLst/>
                  <a:cxnLst/>
                  <a:rect l="l" t="t" r="r" b="b"/>
                  <a:pathLst>
                    <a:path w="6768" h="4682" extrusionOk="0">
                      <a:moveTo>
                        <a:pt x="931" y="1"/>
                      </a:moveTo>
                      <a:cubicBezTo>
                        <a:pt x="871" y="1"/>
                        <a:pt x="1075" y="1146"/>
                        <a:pt x="1075" y="1146"/>
                      </a:cubicBezTo>
                      <a:cubicBezTo>
                        <a:pt x="891" y="1586"/>
                        <a:pt x="246" y="1787"/>
                        <a:pt x="38" y="1993"/>
                      </a:cubicBezTo>
                      <a:cubicBezTo>
                        <a:pt x="1" y="2029"/>
                        <a:pt x="12" y="2044"/>
                        <a:pt x="59" y="2044"/>
                      </a:cubicBezTo>
                      <a:cubicBezTo>
                        <a:pt x="246" y="2044"/>
                        <a:pt x="996" y="1811"/>
                        <a:pt x="1467" y="1811"/>
                      </a:cubicBezTo>
                      <a:cubicBezTo>
                        <a:pt x="1540" y="1811"/>
                        <a:pt x="1606" y="1816"/>
                        <a:pt x="1662" y="1829"/>
                      </a:cubicBezTo>
                      <a:cubicBezTo>
                        <a:pt x="2176" y="1947"/>
                        <a:pt x="3111" y="3096"/>
                        <a:pt x="3250" y="3165"/>
                      </a:cubicBezTo>
                      <a:cubicBezTo>
                        <a:pt x="3387" y="3235"/>
                        <a:pt x="2985" y="3467"/>
                        <a:pt x="2753" y="3506"/>
                      </a:cubicBezTo>
                      <a:cubicBezTo>
                        <a:pt x="2520" y="3545"/>
                        <a:pt x="3532" y="3722"/>
                        <a:pt x="3774" y="3758"/>
                      </a:cubicBezTo>
                      <a:cubicBezTo>
                        <a:pt x="4016" y="3795"/>
                        <a:pt x="5641" y="4510"/>
                        <a:pt x="6124" y="4650"/>
                      </a:cubicBezTo>
                      <a:cubicBezTo>
                        <a:pt x="6199" y="4672"/>
                        <a:pt x="6265" y="4681"/>
                        <a:pt x="6323" y="4681"/>
                      </a:cubicBezTo>
                      <a:cubicBezTo>
                        <a:pt x="6643" y="4681"/>
                        <a:pt x="6735" y="4396"/>
                        <a:pt x="6749" y="4265"/>
                      </a:cubicBezTo>
                      <a:cubicBezTo>
                        <a:pt x="6768" y="4109"/>
                        <a:pt x="6716" y="3895"/>
                        <a:pt x="6580" y="3685"/>
                      </a:cubicBezTo>
                      <a:cubicBezTo>
                        <a:pt x="6442" y="3477"/>
                        <a:pt x="6041" y="2890"/>
                        <a:pt x="4876" y="2080"/>
                      </a:cubicBezTo>
                      <a:cubicBezTo>
                        <a:pt x="4633" y="1911"/>
                        <a:pt x="4102" y="1492"/>
                        <a:pt x="3860" y="1491"/>
                      </a:cubicBezTo>
                      <a:lnTo>
                        <a:pt x="3860" y="1491"/>
                      </a:lnTo>
                      <a:cubicBezTo>
                        <a:pt x="3860" y="1491"/>
                        <a:pt x="3932" y="1736"/>
                        <a:pt x="3814" y="1777"/>
                      </a:cubicBezTo>
                      <a:cubicBezTo>
                        <a:pt x="3805" y="1780"/>
                        <a:pt x="3786" y="1782"/>
                        <a:pt x="3758" y="1782"/>
                      </a:cubicBezTo>
                      <a:cubicBezTo>
                        <a:pt x="3417" y="1782"/>
                        <a:pt x="1784" y="1567"/>
                        <a:pt x="1647" y="1466"/>
                      </a:cubicBezTo>
                      <a:cubicBezTo>
                        <a:pt x="1499" y="1359"/>
                        <a:pt x="1002" y="36"/>
                        <a:pt x="934" y="1"/>
                      </a:cubicBezTo>
                      <a:cubicBezTo>
                        <a:pt x="933" y="1"/>
                        <a:pt x="932" y="1"/>
                        <a:pt x="93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4" name="Google Shape;1694;p43"/>
                <p:cNvSpPr/>
                <p:nvPr/>
              </p:nvSpPr>
              <p:spPr>
                <a:xfrm>
                  <a:off x="5406287" y="1567713"/>
                  <a:ext cx="166200" cy="66625"/>
                </a:xfrm>
                <a:custGeom>
                  <a:avLst/>
                  <a:gdLst/>
                  <a:ahLst/>
                  <a:cxnLst/>
                  <a:rect l="l" t="t" r="r" b="b"/>
                  <a:pathLst>
                    <a:path w="6648" h="2665" extrusionOk="0">
                      <a:moveTo>
                        <a:pt x="4534" y="0"/>
                      </a:moveTo>
                      <a:cubicBezTo>
                        <a:pt x="4357" y="0"/>
                        <a:pt x="4163" y="6"/>
                        <a:pt x="3950" y="20"/>
                      </a:cubicBezTo>
                      <a:cubicBezTo>
                        <a:pt x="3689" y="36"/>
                        <a:pt x="3090" y="38"/>
                        <a:pt x="2921" y="169"/>
                      </a:cubicBezTo>
                      <a:cubicBezTo>
                        <a:pt x="2921" y="169"/>
                        <a:pt x="3105" y="301"/>
                        <a:pt x="3046" y="394"/>
                      </a:cubicBezTo>
                      <a:cubicBezTo>
                        <a:pt x="2987" y="486"/>
                        <a:pt x="1532" y="1366"/>
                        <a:pt x="1370" y="1372"/>
                      </a:cubicBezTo>
                      <a:cubicBezTo>
                        <a:pt x="1369" y="1372"/>
                        <a:pt x="1368" y="1372"/>
                        <a:pt x="1367" y="1372"/>
                      </a:cubicBezTo>
                      <a:cubicBezTo>
                        <a:pt x="1197" y="1372"/>
                        <a:pt x="158" y="748"/>
                        <a:pt x="70" y="748"/>
                      </a:cubicBezTo>
                      <a:cubicBezTo>
                        <a:pt x="69" y="748"/>
                        <a:pt x="68" y="748"/>
                        <a:pt x="67" y="748"/>
                      </a:cubicBezTo>
                      <a:cubicBezTo>
                        <a:pt x="0" y="761"/>
                        <a:pt x="795" y="1463"/>
                        <a:pt x="795" y="1463"/>
                      </a:cubicBezTo>
                      <a:cubicBezTo>
                        <a:pt x="910" y="1872"/>
                        <a:pt x="572" y="2366"/>
                        <a:pt x="541" y="2624"/>
                      </a:cubicBezTo>
                      <a:cubicBezTo>
                        <a:pt x="538" y="2652"/>
                        <a:pt x="543" y="2664"/>
                        <a:pt x="554" y="2664"/>
                      </a:cubicBezTo>
                      <a:cubicBezTo>
                        <a:pt x="647" y="2664"/>
                        <a:pt x="1203" y="1796"/>
                        <a:pt x="1580" y="1616"/>
                      </a:cubicBezTo>
                      <a:cubicBezTo>
                        <a:pt x="1693" y="1562"/>
                        <a:pt x="1866" y="1543"/>
                        <a:pt x="2063" y="1543"/>
                      </a:cubicBezTo>
                      <a:cubicBezTo>
                        <a:pt x="2570" y="1543"/>
                        <a:pt x="3229" y="1671"/>
                        <a:pt x="3393" y="1671"/>
                      </a:cubicBezTo>
                      <a:cubicBezTo>
                        <a:pt x="3404" y="1671"/>
                        <a:pt x="3413" y="1670"/>
                        <a:pt x="3419" y="1669"/>
                      </a:cubicBezTo>
                      <a:cubicBezTo>
                        <a:pt x="3424" y="1668"/>
                        <a:pt x="3428" y="1668"/>
                        <a:pt x="3432" y="1668"/>
                      </a:cubicBezTo>
                      <a:cubicBezTo>
                        <a:pt x="3543" y="1668"/>
                        <a:pt x="3397" y="2030"/>
                        <a:pt x="3262" y="2180"/>
                      </a:cubicBezTo>
                      <a:cubicBezTo>
                        <a:pt x="3241" y="2203"/>
                        <a:pt x="3241" y="2213"/>
                        <a:pt x="3257" y="2213"/>
                      </a:cubicBezTo>
                      <a:cubicBezTo>
                        <a:pt x="3346" y="2213"/>
                        <a:pt x="3951" y="1885"/>
                        <a:pt x="4110" y="1793"/>
                      </a:cubicBezTo>
                      <a:cubicBezTo>
                        <a:pt x="4298" y="1685"/>
                        <a:pt x="5821" y="1285"/>
                        <a:pt x="6234" y="1117"/>
                      </a:cubicBezTo>
                      <a:cubicBezTo>
                        <a:pt x="6647" y="950"/>
                        <a:pt x="6530" y="623"/>
                        <a:pt x="6457" y="505"/>
                      </a:cubicBezTo>
                      <a:cubicBezTo>
                        <a:pt x="6384" y="387"/>
                        <a:pt x="6229" y="266"/>
                        <a:pt x="6020" y="197"/>
                      </a:cubicBezTo>
                      <a:cubicBezTo>
                        <a:pt x="5845" y="139"/>
                        <a:pt x="5399" y="0"/>
                        <a:pt x="453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5" name="Google Shape;1695;p43"/>
                <p:cNvSpPr/>
                <p:nvPr/>
              </p:nvSpPr>
              <p:spPr>
                <a:xfrm>
                  <a:off x="4921975" y="573750"/>
                  <a:ext cx="76775" cy="94925"/>
                </a:xfrm>
                <a:custGeom>
                  <a:avLst/>
                  <a:gdLst/>
                  <a:ahLst/>
                  <a:cxnLst/>
                  <a:rect l="l" t="t" r="r" b="b"/>
                  <a:pathLst>
                    <a:path w="3071" h="3797" extrusionOk="0">
                      <a:moveTo>
                        <a:pt x="901" y="0"/>
                      </a:moveTo>
                      <a:cubicBezTo>
                        <a:pt x="823" y="0"/>
                        <a:pt x="611" y="594"/>
                        <a:pt x="611" y="594"/>
                      </a:cubicBezTo>
                      <a:cubicBezTo>
                        <a:pt x="589" y="611"/>
                        <a:pt x="547" y="616"/>
                        <a:pt x="496" y="616"/>
                      </a:cubicBezTo>
                      <a:cubicBezTo>
                        <a:pt x="419" y="616"/>
                        <a:pt x="321" y="604"/>
                        <a:pt x="238" y="604"/>
                      </a:cubicBezTo>
                      <a:cubicBezTo>
                        <a:pt x="165" y="604"/>
                        <a:pt x="104" y="613"/>
                        <a:pt x="77" y="647"/>
                      </a:cubicBezTo>
                      <a:cubicBezTo>
                        <a:pt x="1" y="743"/>
                        <a:pt x="361" y="742"/>
                        <a:pt x="729" y="906"/>
                      </a:cubicBezTo>
                      <a:cubicBezTo>
                        <a:pt x="1098" y="1069"/>
                        <a:pt x="1223" y="2055"/>
                        <a:pt x="1184" y="2122"/>
                      </a:cubicBezTo>
                      <a:cubicBezTo>
                        <a:pt x="1169" y="2150"/>
                        <a:pt x="1105" y="2157"/>
                        <a:pt x="1034" y="2157"/>
                      </a:cubicBezTo>
                      <a:cubicBezTo>
                        <a:pt x="949" y="2157"/>
                        <a:pt x="855" y="2147"/>
                        <a:pt x="820" y="2147"/>
                      </a:cubicBezTo>
                      <a:cubicBezTo>
                        <a:pt x="814" y="2147"/>
                        <a:pt x="810" y="2147"/>
                        <a:pt x="808" y="2148"/>
                      </a:cubicBezTo>
                      <a:cubicBezTo>
                        <a:pt x="784" y="2155"/>
                        <a:pt x="1046" y="2398"/>
                        <a:pt x="1302" y="2441"/>
                      </a:cubicBezTo>
                      <a:cubicBezTo>
                        <a:pt x="1558" y="2484"/>
                        <a:pt x="1598" y="2628"/>
                        <a:pt x="1598" y="2628"/>
                      </a:cubicBezTo>
                      <a:cubicBezTo>
                        <a:pt x="1816" y="3210"/>
                        <a:pt x="2768" y="3796"/>
                        <a:pt x="2928" y="3796"/>
                      </a:cubicBezTo>
                      <a:cubicBezTo>
                        <a:pt x="2931" y="3796"/>
                        <a:pt x="2933" y="3796"/>
                        <a:pt x="2935" y="3796"/>
                      </a:cubicBezTo>
                      <a:cubicBezTo>
                        <a:pt x="3070" y="3774"/>
                        <a:pt x="3018" y="3168"/>
                        <a:pt x="2928" y="2800"/>
                      </a:cubicBezTo>
                      <a:lnTo>
                        <a:pt x="2928" y="2801"/>
                      </a:lnTo>
                      <a:cubicBezTo>
                        <a:pt x="2881" y="2611"/>
                        <a:pt x="2659" y="2306"/>
                        <a:pt x="2407" y="2026"/>
                      </a:cubicBezTo>
                      <a:cubicBezTo>
                        <a:pt x="2397" y="1894"/>
                        <a:pt x="2373" y="1728"/>
                        <a:pt x="2346" y="1683"/>
                      </a:cubicBezTo>
                      <a:cubicBezTo>
                        <a:pt x="2341" y="1675"/>
                        <a:pt x="2334" y="1671"/>
                        <a:pt x="2326" y="1671"/>
                      </a:cubicBezTo>
                      <a:cubicBezTo>
                        <a:pt x="2293" y="1671"/>
                        <a:pt x="2238" y="1731"/>
                        <a:pt x="2187" y="1795"/>
                      </a:cubicBezTo>
                      <a:cubicBezTo>
                        <a:pt x="2024" y="1630"/>
                        <a:pt x="1864" y="1491"/>
                        <a:pt x="1748" y="1415"/>
                      </a:cubicBezTo>
                      <a:cubicBezTo>
                        <a:pt x="1400" y="1184"/>
                        <a:pt x="1181" y="1137"/>
                        <a:pt x="1005" y="847"/>
                      </a:cubicBezTo>
                      <a:cubicBezTo>
                        <a:pt x="829" y="556"/>
                        <a:pt x="979" y="52"/>
                        <a:pt x="910" y="3"/>
                      </a:cubicBezTo>
                      <a:cubicBezTo>
                        <a:pt x="907" y="1"/>
                        <a:pt x="904" y="0"/>
                        <a:pt x="90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6" name="Google Shape;1696;p43"/>
                <p:cNvSpPr/>
                <p:nvPr/>
              </p:nvSpPr>
              <p:spPr>
                <a:xfrm>
                  <a:off x="5250250" y="582425"/>
                  <a:ext cx="49975" cy="105000"/>
                </a:xfrm>
                <a:custGeom>
                  <a:avLst/>
                  <a:gdLst/>
                  <a:ahLst/>
                  <a:cxnLst/>
                  <a:rect l="l" t="t" r="r" b="b"/>
                  <a:pathLst>
                    <a:path w="1999" h="4200" extrusionOk="0">
                      <a:moveTo>
                        <a:pt x="979" y="0"/>
                      </a:moveTo>
                      <a:cubicBezTo>
                        <a:pt x="857" y="0"/>
                        <a:pt x="1075" y="285"/>
                        <a:pt x="1171" y="675"/>
                      </a:cubicBezTo>
                      <a:cubicBezTo>
                        <a:pt x="1266" y="1066"/>
                        <a:pt x="560" y="1766"/>
                        <a:pt x="485" y="1777"/>
                      </a:cubicBezTo>
                      <a:cubicBezTo>
                        <a:pt x="483" y="1777"/>
                        <a:pt x="482" y="1777"/>
                        <a:pt x="480" y="1777"/>
                      </a:cubicBezTo>
                      <a:cubicBezTo>
                        <a:pt x="403" y="1777"/>
                        <a:pt x="256" y="1508"/>
                        <a:pt x="236" y="1495"/>
                      </a:cubicBezTo>
                      <a:cubicBezTo>
                        <a:pt x="235" y="1495"/>
                        <a:pt x="235" y="1494"/>
                        <a:pt x="234" y="1494"/>
                      </a:cubicBezTo>
                      <a:lnTo>
                        <a:pt x="234" y="1494"/>
                      </a:lnTo>
                      <a:cubicBezTo>
                        <a:pt x="212" y="1494"/>
                        <a:pt x="184" y="1840"/>
                        <a:pt x="304" y="2066"/>
                      </a:cubicBezTo>
                      <a:cubicBezTo>
                        <a:pt x="425" y="2295"/>
                        <a:pt x="335" y="2415"/>
                        <a:pt x="335" y="2415"/>
                      </a:cubicBezTo>
                      <a:cubicBezTo>
                        <a:pt x="0" y="2950"/>
                        <a:pt x="127" y="4093"/>
                        <a:pt x="226" y="4186"/>
                      </a:cubicBezTo>
                      <a:cubicBezTo>
                        <a:pt x="235" y="4195"/>
                        <a:pt x="249" y="4199"/>
                        <a:pt x="265" y="4199"/>
                      </a:cubicBezTo>
                      <a:cubicBezTo>
                        <a:pt x="411" y="4199"/>
                        <a:pt x="797" y="3840"/>
                        <a:pt x="1010" y="3574"/>
                      </a:cubicBezTo>
                      <a:cubicBezTo>
                        <a:pt x="1132" y="3420"/>
                        <a:pt x="1237" y="3059"/>
                        <a:pt x="1306" y="2687"/>
                      </a:cubicBezTo>
                      <a:cubicBezTo>
                        <a:pt x="1405" y="2599"/>
                        <a:pt x="1521" y="2479"/>
                        <a:pt x="1540" y="2431"/>
                      </a:cubicBezTo>
                      <a:cubicBezTo>
                        <a:pt x="1558" y="2385"/>
                        <a:pt x="1458" y="2374"/>
                        <a:pt x="1356" y="2373"/>
                      </a:cubicBezTo>
                      <a:cubicBezTo>
                        <a:pt x="1386" y="2142"/>
                        <a:pt x="1398" y="1931"/>
                        <a:pt x="1388" y="1792"/>
                      </a:cubicBezTo>
                      <a:cubicBezTo>
                        <a:pt x="1359" y="1376"/>
                        <a:pt x="1262" y="1174"/>
                        <a:pt x="1386" y="858"/>
                      </a:cubicBezTo>
                      <a:cubicBezTo>
                        <a:pt x="1509" y="541"/>
                        <a:pt x="1999" y="353"/>
                        <a:pt x="1996" y="268"/>
                      </a:cubicBezTo>
                      <a:cubicBezTo>
                        <a:pt x="1996" y="253"/>
                        <a:pt x="1977" y="247"/>
                        <a:pt x="1945" y="247"/>
                      </a:cubicBezTo>
                      <a:cubicBezTo>
                        <a:pt x="1792" y="247"/>
                        <a:pt x="1346" y="392"/>
                        <a:pt x="1346" y="392"/>
                      </a:cubicBezTo>
                      <a:cubicBezTo>
                        <a:pt x="1242" y="363"/>
                        <a:pt x="1104" y="3"/>
                        <a:pt x="980" y="0"/>
                      </a:cubicBezTo>
                      <a:cubicBezTo>
                        <a:pt x="980" y="0"/>
                        <a:pt x="979" y="0"/>
                        <a:pt x="97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7" name="Google Shape;1697;p43"/>
                <p:cNvSpPr/>
                <p:nvPr/>
              </p:nvSpPr>
              <p:spPr>
                <a:xfrm>
                  <a:off x="5043975" y="1067525"/>
                  <a:ext cx="106850" cy="47550"/>
                </a:xfrm>
                <a:custGeom>
                  <a:avLst/>
                  <a:gdLst/>
                  <a:ahLst/>
                  <a:cxnLst/>
                  <a:rect l="l" t="t" r="r" b="b"/>
                  <a:pathLst>
                    <a:path w="4274" h="1902" extrusionOk="0">
                      <a:moveTo>
                        <a:pt x="275" y="0"/>
                      </a:moveTo>
                      <a:cubicBezTo>
                        <a:pt x="275" y="0"/>
                        <a:pt x="275" y="0"/>
                        <a:pt x="274" y="0"/>
                      </a:cubicBezTo>
                      <a:cubicBezTo>
                        <a:pt x="189" y="1"/>
                        <a:pt x="393" y="651"/>
                        <a:pt x="393" y="651"/>
                      </a:cubicBezTo>
                      <a:cubicBezTo>
                        <a:pt x="365" y="754"/>
                        <a:pt x="3" y="892"/>
                        <a:pt x="1" y="1016"/>
                      </a:cubicBezTo>
                      <a:cubicBezTo>
                        <a:pt x="0" y="1042"/>
                        <a:pt x="13" y="1053"/>
                        <a:pt x="36" y="1053"/>
                      </a:cubicBezTo>
                      <a:cubicBezTo>
                        <a:pt x="124" y="1053"/>
                        <a:pt x="367" y="902"/>
                        <a:pt x="676" y="829"/>
                      </a:cubicBezTo>
                      <a:cubicBezTo>
                        <a:pt x="700" y="823"/>
                        <a:pt x="725" y="820"/>
                        <a:pt x="751" y="820"/>
                      </a:cubicBezTo>
                      <a:cubicBezTo>
                        <a:pt x="1150" y="820"/>
                        <a:pt x="1763" y="1452"/>
                        <a:pt x="1774" y="1523"/>
                      </a:cubicBezTo>
                      <a:cubicBezTo>
                        <a:pt x="1784" y="1599"/>
                        <a:pt x="1503" y="1750"/>
                        <a:pt x="1489" y="1771"/>
                      </a:cubicBezTo>
                      <a:cubicBezTo>
                        <a:pt x="1483" y="1780"/>
                        <a:pt x="1549" y="1792"/>
                        <a:pt x="1645" y="1792"/>
                      </a:cubicBezTo>
                      <a:cubicBezTo>
                        <a:pt x="1765" y="1792"/>
                        <a:pt x="1932" y="1773"/>
                        <a:pt x="2060" y="1706"/>
                      </a:cubicBezTo>
                      <a:cubicBezTo>
                        <a:pt x="2152" y="1659"/>
                        <a:pt x="2226" y="1644"/>
                        <a:pt x="2282" y="1644"/>
                      </a:cubicBezTo>
                      <a:cubicBezTo>
                        <a:pt x="2366" y="1644"/>
                        <a:pt x="2409" y="1677"/>
                        <a:pt x="2409" y="1677"/>
                      </a:cubicBezTo>
                      <a:cubicBezTo>
                        <a:pt x="2678" y="1847"/>
                        <a:pt x="3100" y="1902"/>
                        <a:pt x="3466" y="1902"/>
                      </a:cubicBezTo>
                      <a:cubicBezTo>
                        <a:pt x="3827" y="1902"/>
                        <a:pt x="4133" y="1848"/>
                        <a:pt x="4180" y="1799"/>
                      </a:cubicBezTo>
                      <a:cubicBezTo>
                        <a:pt x="4274" y="1700"/>
                        <a:pt x="3867" y="1248"/>
                        <a:pt x="3573" y="1011"/>
                      </a:cubicBezTo>
                      <a:cubicBezTo>
                        <a:pt x="3421" y="888"/>
                        <a:pt x="3060" y="779"/>
                        <a:pt x="2690" y="708"/>
                      </a:cubicBezTo>
                      <a:cubicBezTo>
                        <a:pt x="2601" y="608"/>
                        <a:pt x="2482" y="490"/>
                        <a:pt x="2435" y="472"/>
                      </a:cubicBezTo>
                      <a:cubicBezTo>
                        <a:pt x="2431" y="470"/>
                        <a:pt x="2428" y="470"/>
                        <a:pt x="2424" y="470"/>
                      </a:cubicBezTo>
                      <a:cubicBezTo>
                        <a:pt x="2387" y="470"/>
                        <a:pt x="2378" y="563"/>
                        <a:pt x="2376" y="656"/>
                      </a:cubicBezTo>
                      <a:cubicBezTo>
                        <a:pt x="2193" y="631"/>
                        <a:pt x="2022" y="616"/>
                        <a:pt x="1890" y="616"/>
                      </a:cubicBezTo>
                      <a:cubicBezTo>
                        <a:pt x="1855" y="616"/>
                        <a:pt x="1824" y="617"/>
                        <a:pt x="1795" y="619"/>
                      </a:cubicBezTo>
                      <a:cubicBezTo>
                        <a:pt x="1536" y="635"/>
                        <a:pt x="1359" y="679"/>
                        <a:pt x="1187" y="679"/>
                      </a:cubicBezTo>
                      <a:cubicBezTo>
                        <a:pt x="1082" y="679"/>
                        <a:pt x="979" y="663"/>
                        <a:pt x="860" y="616"/>
                      </a:cubicBezTo>
                      <a:cubicBezTo>
                        <a:pt x="545" y="490"/>
                        <a:pt x="361" y="0"/>
                        <a:pt x="27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8" name="Google Shape;1698;p43"/>
                <p:cNvSpPr/>
                <p:nvPr/>
              </p:nvSpPr>
              <p:spPr>
                <a:xfrm>
                  <a:off x="4698350" y="1109175"/>
                  <a:ext cx="108675" cy="38850"/>
                </a:xfrm>
                <a:custGeom>
                  <a:avLst/>
                  <a:gdLst/>
                  <a:ahLst/>
                  <a:cxnLst/>
                  <a:rect l="l" t="t" r="r" b="b"/>
                  <a:pathLst>
                    <a:path w="4347" h="1554" extrusionOk="0">
                      <a:moveTo>
                        <a:pt x="127" y="0"/>
                      </a:moveTo>
                      <a:cubicBezTo>
                        <a:pt x="125" y="0"/>
                        <a:pt x="123" y="1"/>
                        <a:pt x="122" y="1"/>
                      </a:cubicBezTo>
                      <a:cubicBezTo>
                        <a:pt x="37" y="17"/>
                        <a:pt x="347" y="622"/>
                        <a:pt x="347" y="622"/>
                      </a:cubicBezTo>
                      <a:cubicBezTo>
                        <a:pt x="335" y="730"/>
                        <a:pt x="0" y="925"/>
                        <a:pt x="19" y="1047"/>
                      </a:cubicBezTo>
                      <a:cubicBezTo>
                        <a:pt x="22" y="1069"/>
                        <a:pt x="33" y="1079"/>
                        <a:pt x="50" y="1079"/>
                      </a:cubicBezTo>
                      <a:cubicBezTo>
                        <a:pt x="129" y="1079"/>
                        <a:pt x="349" y="879"/>
                        <a:pt x="654" y="751"/>
                      </a:cubicBezTo>
                      <a:cubicBezTo>
                        <a:pt x="697" y="733"/>
                        <a:pt x="747" y="725"/>
                        <a:pt x="800" y="725"/>
                      </a:cubicBezTo>
                      <a:cubicBezTo>
                        <a:pt x="1202" y="725"/>
                        <a:pt x="1831" y="1191"/>
                        <a:pt x="1852" y="1255"/>
                      </a:cubicBezTo>
                      <a:cubicBezTo>
                        <a:pt x="1875" y="1328"/>
                        <a:pt x="1621" y="1523"/>
                        <a:pt x="1611" y="1546"/>
                      </a:cubicBezTo>
                      <a:cubicBezTo>
                        <a:pt x="1609" y="1551"/>
                        <a:pt x="1622" y="1554"/>
                        <a:pt x="1647" y="1554"/>
                      </a:cubicBezTo>
                      <a:cubicBezTo>
                        <a:pt x="1741" y="1554"/>
                        <a:pt x="2000" y="1513"/>
                        <a:pt x="2165" y="1389"/>
                      </a:cubicBezTo>
                      <a:cubicBezTo>
                        <a:pt x="2274" y="1306"/>
                        <a:pt x="2362" y="1287"/>
                        <a:pt x="2421" y="1287"/>
                      </a:cubicBezTo>
                      <a:cubicBezTo>
                        <a:pt x="2474" y="1287"/>
                        <a:pt x="2504" y="1302"/>
                        <a:pt x="2504" y="1302"/>
                      </a:cubicBezTo>
                      <a:cubicBezTo>
                        <a:pt x="2664" y="1370"/>
                        <a:pt x="2863" y="1395"/>
                        <a:pt x="3069" y="1395"/>
                      </a:cubicBezTo>
                      <a:cubicBezTo>
                        <a:pt x="3616" y="1395"/>
                        <a:pt x="4214" y="1213"/>
                        <a:pt x="4270" y="1131"/>
                      </a:cubicBezTo>
                      <a:cubicBezTo>
                        <a:pt x="4347" y="1017"/>
                        <a:pt x="3871" y="640"/>
                        <a:pt x="3542" y="454"/>
                      </a:cubicBezTo>
                      <a:cubicBezTo>
                        <a:pt x="3371" y="357"/>
                        <a:pt x="2997" y="310"/>
                        <a:pt x="2621" y="301"/>
                      </a:cubicBezTo>
                      <a:cubicBezTo>
                        <a:pt x="2518" y="218"/>
                        <a:pt x="2380" y="121"/>
                        <a:pt x="2331" y="110"/>
                      </a:cubicBezTo>
                      <a:cubicBezTo>
                        <a:pt x="2328" y="109"/>
                        <a:pt x="2326" y="109"/>
                        <a:pt x="2324" y="109"/>
                      </a:cubicBezTo>
                      <a:cubicBezTo>
                        <a:pt x="2282" y="109"/>
                        <a:pt x="2288" y="205"/>
                        <a:pt x="2302" y="301"/>
                      </a:cubicBezTo>
                      <a:cubicBezTo>
                        <a:pt x="2069" y="308"/>
                        <a:pt x="1859" y="328"/>
                        <a:pt x="1724" y="360"/>
                      </a:cubicBezTo>
                      <a:cubicBezTo>
                        <a:pt x="1400" y="436"/>
                        <a:pt x="1218" y="531"/>
                        <a:pt x="990" y="531"/>
                      </a:cubicBezTo>
                      <a:cubicBezTo>
                        <a:pt x="931" y="531"/>
                        <a:pt x="869" y="525"/>
                        <a:pt x="800" y="510"/>
                      </a:cubicBezTo>
                      <a:cubicBezTo>
                        <a:pt x="475" y="441"/>
                        <a:pt x="216" y="0"/>
                        <a:pt x="12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9" name="Google Shape;1699;p43"/>
                <p:cNvSpPr/>
                <p:nvPr/>
              </p:nvSpPr>
              <p:spPr>
                <a:xfrm>
                  <a:off x="4927850" y="1026925"/>
                  <a:ext cx="81850" cy="36450"/>
                </a:xfrm>
                <a:custGeom>
                  <a:avLst/>
                  <a:gdLst/>
                  <a:ahLst/>
                  <a:cxnLst/>
                  <a:rect l="l" t="t" r="r" b="b"/>
                  <a:pathLst>
                    <a:path w="3274" h="1458" extrusionOk="0">
                      <a:moveTo>
                        <a:pt x="212" y="1"/>
                      </a:moveTo>
                      <a:cubicBezTo>
                        <a:pt x="212" y="1"/>
                        <a:pt x="212" y="1"/>
                        <a:pt x="211" y="1"/>
                      </a:cubicBezTo>
                      <a:cubicBezTo>
                        <a:pt x="146" y="2"/>
                        <a:pt x="303" y="500"/>
                        <a:pt x="303" y="500"/>
                      </a:cubicBezTo>
                      <a:cubicBezTo>
                        <a:pt x="281" y="579"/>
                        <a:pt x="3" y="684"/>
                        <a:pt x="1" y="778"/>
                      </a:cubicBezTo>
                      <a:cubicBezTo>
                        <a:pt x="1" y="799"/>
                        <a:pt x="10" y="807"/>
                        <a:pt x="29" y="807"/>
                      </a:cubicBezTo>
                      <a:cubicBezTo>
                        <a:pt x="96" y="807"/>
                        <a:pt x="283" y="692"/>
                        <a:pt x="519" y="636"/>
                      </a:cubicBezTo>
                      <a:cubicBezTo>
                        <a:pt x="537" y="632"/>
                        <a:pt x="556" y="629"/>
                        <a:pt x="577" y="629"/>
                      </a:cubicBezTo>
                      <a:cubicBezTo>
                        <a:pt x="883" y="629"/>
                        <a:pt x="1351" y="1113"/>
                        <a:pt x="1359" y="1167"/>
                      </a:cubicBezTo>
                      <a:cubicBezTo>
                        <a:pt x="1368" y="1225"/>
                        <a:pt x="1153" y="1341"/>
                        <a:pt x="1141" y="1357"/>
                      </a:cubicBezTo>
                      <a:cubicBezTo>
                        <a:pt x="1136" y="1364"/>
                        <a:pt x="1188" y="1373"/>
                        <a:pt x="1262" y="1373"/>
                      </a:cubicBezTo>
                      <a:cubicBezTo>
                        <a:pt x="1354" y="1373"/>
                        <a:pt x="1481"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8" y="775"/>
                      </a:cubicBezTo>
                      <a:cubicBezTo>
                        <a:pt x="2621" y="681"/>
                        <a:pt x="2344" y="598"/>
                        <a:pt x="2060" y="543"/>
                      </a:cubicBezTo>
                      <a:cubicBezTo>
                        <a:pt x="1993" y="468"/>
                        <a:pt x="1902" y="377"/>
                        <a:pt x="1866" y="362"/>
                      </a:cubicBezTo>
                      <a:cubicBezTo>
                        <a:pt x="1863" y="361"/>
                        <a:pt x="1860" y="361"/>
                        <a:pt x="1858" y="361"/>
                      </a:cubicBezTo>
                      <a:cubicBezTo>
                        <a:pt x="1829" y="361"/>
                        <a:pt x="1822" y="432"/>
                        <a:pt x="1820" y="503"/>
                      </a:cubicBezTo>
                      <a:cubicBezTo>
                        <a:pt x="1680" y="484"/>
                        <a:pt x="1549" y="473"/>
                        <a:pt x="1448" y="473"/>
                      </a:cubicBezTo>
                      <a:cubicBezTo>
                        <a:pt x="1422" y="473"/>
                        <a:pt x="1397" y="473"/>
                        <a:pt x="1375" y="475"/>
                      </a:cubicBezTo>
                      <a:cubicBezTo>
                        <a:pt x="1178" y="488"/>
                        <a:pt x="1043" y="521"/>
                        <a:pt x="911" y="521"/>
                      </a:cubicBezTo>
                      <a:cubicBezTo>
                        <a:pt x="831" y="521"/>
                        <a:pt x="752" y="509"/>
                        <a:pt x="660" y="473"/>
                      </a:cubicBezTo>
                      <a:cubicBezTo>
                        <a:pt x="419" y="376"/>
                        <a:pt x="278"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0" name="Google Shape;1700;p43"/>
                <p:cNvSpPr/>
                <p:nvPr/>
              </p:nvSpPr>
              <p:spPr>
                <a:xfrm>
                  <a:off x="4699450" y="1005625"/>
                  <a:ext cx="81850" cy="36450"/>
                </a:xfrm>
                <a:custGeom>
                  <a:avLst/>
                  <a:gdLst/>
                  <a:ahLst/>
                  <a:cxnLst/>
                  <a:rect l="l" t="t" r="r" b="b"/>
                  <a:pathLst>
                    <a:path w="3274" h="1458" extrusionOk="0">
                      <a:moveTo>
                        <a:pt x="212" y="1"/>
                      </a:moveTo>
                      <a:cubicBezTo>
                        <a:pt x="212" y="1"/>
                        <a:pt x="211" y="1"/>
                        <a:pt x="211" y="1"/>
                      </a:cubicBezTo>
                      <a:cubicBezTo>
                        <a:pt x="145" y="2"/>
                        <a:pt x="302" y="500"/>
                        <a:pt x="302" y="500"/>
                      </a:cubicBezTo>
                      <a:cubicBezTo>
                        <a:pt x="279" y="579"/>
                        <a:pt x="3" y="683"/>
                        <a:pt x="1" y="778"/>
                      </a:cubicBezTo>
                      <a:cubicBezTo>
                        <a:pt x="1" y="798"/>
                        <a:pt x="10" y="807"/>
                        <a:pt x="28" y="807"/>
                      </a:cubicBezTo>
                      <a:cubicBezTo>
                        <a:pt x="95" y="807"/>
                        <a:pt x="281" y="691"/>
                        <a:pt x="518" y="635"/>
                      </a:cubicBezTo>
                      <a:cubicBezTo>
                        <a:pt x="537" y="631"/>
                        <a:pt x="556" y="629"/>
                        <a:pt x="575" y="629"/>
                      </a:cubicBezTo>
                      <a:cubicBezTo>
                        <a:pt x="881" y="629"/>
                        <a:pt x="1351" y="1113"/>
                        <a:pt x="1359" y="1167"/>
                      </a:cubicBezTo>
                      <a:cubicBezTo>
                        <a:pt x="1367" y="1225"/>
                        <a:pt x="1151" y="1341"/>
                        <a:pt x="1141" y="1357"/>
                      </a:cubicBezTo>
                      <a:cubicBezTo>
                        <a:pt x="1136" y="1364"/>
                        <a:pt x="1187" y="1373"/>
                        <a:pt x="1261" y="1373"/>
                      </a:cubicBezTo>
                      <a:cubicBezTo>
                        <a:pt x="1353" y="1373"/>
                        <a:pt x="1480"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7" y="775"/>
                      </a:cubicBezTo>
                      <a:lnTo>
                        <a:pt x="2736" y="775"/>
                      </a:lnTo>
                      <a:cubicBezTo>
                        <a:pt x="2620" y="681"/>
                        <a:pt x="2344" y="598"/>
                        <a:pt x="2060" y="543"/>
                      </a:cubicBezTo>
                      <a:cubicBezTo>
                        <a:pt x="1993" y="466"/>
                        <a:pt x="1902" y="377"/>
                        <a:pt x="1866" y="362"/>
                      </a:cubicBezTo>
                      <a:cubicBezTo>
                        <a:pt x="1863" y="361"/>
                        <a:pt x="1860" y="361"/>
                        <a:pt x="1857" y="361"/>
                      </a:cubicBezTo>
                      <a:cubicBezTo>
                        <a:pt x="1828" y="361"/>
                        <a:pt x="1821" y="432"/>
                        <a:pt x="1820" y="504"/>
                      </a:cubicBezTo>
                      <a:cubicBezTo>
                        <a:pt x="1679" y="484"/>
                        <a:pt x="1549" y="473"/>
                        <a:pt x="1448" y="473"/>
                      </a:cubicBezTo>
                      <a:cubicBezTo>
                        <a:pt x="1421" y="473"/>
                        <a:pt x="1397" y="474"/>
                        <a:pt x="1375" y="475"/>
                      </a:cubicBezTo>
                      <a:cubicBezTo>
                        <a:pt x="1177" y="487"/>
                        <a:pt x="1042" y="520"/>
                        <a:pt x="911" y="520"/>
                      </a:cubicBezTo>
                      <a:cubicBezTo>
                        <a:pt x="830" y="520"/>
                        <a:pt x="751" y="508"/>
                        <a:pt x="660" y="471"/>
                      </a:cubicBezTo>
                      <a:cubicBezTo>
                        <a:pt x="419" y="376"/>
                        <a:pt x="277"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1" name="Google Shape;1701;p43"/>
                <p:cNvSpPr/>
                <p:nvPr/>
              </p:nvSpPr>
              <p:spPr>
                <a:xfrm>
                  <a:off x="5046975" y="532325"/>
                  <a:ext cx="54075" cy="106000"/>
                </a:xfrm>
                <a:custGeom>
                  <a:avLst/>
                  <a:gdLst/>
                  <a:ahLst/>
                  <a:cxnLst/>
                  <a:rect l="l" t="t" r="r" b="b"/>
                  <a:pathLst>
                    <a:path w="2163" h="4240" extrusionOk="0">
                      <a:moveTo>
                        <a:pt x="1081" y="1"/>
                      </a:moveTo>
                      <a:cubicBezTo>
                        <a:pt x="995" y="1"/>
                        <a:pt x="629" y="476"/>
                        <a:pt x="629" y="476"/>
                      </a:cubicBezTo>
                      <a:cubicBezTo>
                        <a:pt x="621" y="479"/>
                        <a:pt x="612" y="480"/>
                        <a:pt x="602" y="480"/>
                      </a:cubicBezTo>
                      <a:cubicBezTo>
                        <a:pt x="497" y="480"/>
                        <a:pt x="279" y="348"/>
                        <a:pt x="158" y="348"/>
                      </a:cubicBezTo>
                      <a:cubicBezTo>
                        <a:pt x="137" y="348"/>
                        <a:pt x="119" y="352"/>
                        <a:pt x="105" y="361"/>
                      </a:cubicBezTo>
                      <a:cubicBezTo>
                        <a:pt x="1" y="430"/>
                        <a:pt x="344" y="541"/>
                        <a:pt x="643" y="809"/>
                      </a:cubicBezTo>
                      <a:cubicBezTo>
                        <a:pt x="943" y="1078"/>
                        <a:pt x="756" y="2055"/>
                        <a:pt x="700" y="2107"/>
                      </a:cubicBezTo>
                      <a:cubicBezTo>
                        <a:pt x="692" y="2115"/>
                        <a:pt x="678" y="2118"/>
                        <a:pt x="661" y="2118"/>
                      </a:cubicBezTo>
                      <a:cubicBezTo>
                        <a:pt x="564" y="2118"/>
                        <a:pt x="356" y="2014"/>
                        <a:pt x="335" y="2014"/>
                      </a:cubicBezTo>
                      <a:lnTo>
                        <a:pt x="335" y="2014"/>
                      </a:lnTo>
                      <a:cubicBezTo>
                        <a:pt x="309" y="2014"/>
                        <a:pt x="484" y="2326"/>
                        <a:pt x="714" y="2446"/>
                      </a:cubicBezTo>
                      <a:cubicBezTo>
                        <a:pt x="944" y="2568"/>
                        <a:pt x="937" y="2716"/>
                        <a:pt x="937" y="2716"/>
                      </a:cubicBezTo>
                      <a:cubicBezTo>
                        <a:pt x="964" y="3348"/>
                        <a:pt x="1713" y="4218"/>
                        <a:pt x="1848" y="4239"/>
                      </a:cubicBezTo>
                      <a:cubicBezTo>
                        <a:pt x="1851" y="4240"/>
                        <a:pt x="1853" y="4240"/>
                        <a:pt x="1855" y="4240"/>
                      </a:cubicBezTo>
                      <a:cubicBezTo>
                        <a:pt x="1988" y="4240"/>
                        <a:pt x="2121" y="3662"/>
                        <a:pt x="2149" y="3292"/>
                      </a:cubicBezTo>
                      <a:cubicBezTo>
                        <a:pt x="2163" y="3096"/>
                        <a:pt x="2045" y="2739"/>
                        <a:pt x="1893" y="2393"/>
                      </a:cubicBezTo>
                      <a:cubicBezTo>
                        <a:pt x="1924" y="2264"/>
                        <a:pt x="1952" y="2100"/>
                        <a:pt x="1941" y="2049"/>
                      </a:cubicBezTo>
                      <a:cubicBezTo>
                        <a:pt x="1938" y="2035"/>
                        <a:pt x="1928" y="2029"/>
                        <a:pt x="1914" y="2029"/>
                      </a:cubicBezTo>
                      <a:cubicBezTo>
                        <a:pt x="1879" y="2029"/>
                        <a:pt x="1816" y="2065"/>
                        <a:pt x="1755" y="2106"/>
                      </a:cubicBezTo>
                      <a:cubicBezTo>
                        <a:pt x="1650" y="1899"/>
                        <a:pt x="1541" y="1717"/>
                        <a:pt x="1455" y="1608"/>
                      </a:cubicBezTo>
                      <a:cubicBezTo>
                        <a:pt x="1195" y="1281"/>
                        <a:pt x="1001" y="1170"/>
                        <a:pt x="925" y="839"/>
                      </a:cubicBezTo>
                      <a:cubicBezTo>
                        <a:pt x="847" y="508"/>
                        <a:pt x="1145" y="75"/>
                        <a:pt x="1094" y="7"/>
                      </a:cubicBezTo>
                      <a:cubicBezTo>
                        <a:pt x="1091" y="3"/>
                        <a:pt x="1087" y="1"/>
                        <a:pt x="108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2" name="Google Shape;1702;p43"/>
                <p:cNvSpPr/>
                <p:nvPr/>
              </p:nvSpPr>
              <p:spPr>
                <a:xfrm>
                  <a:off x="5078800" y="753625"/>
                  <a:ext cx="57775" cy="71400"/>
                </a:xfrm>
                <a:custGeom>
                  <a:avLst/>
                  <a:gdLst/>
                  <a:ahLst/>
                  <a:cxnLst/>
                  <a:rect l="l" t="t" r="r" b="b"/>
                  <a:pathLst>
                    <a:path w="2311" h="2856" extrusionOk="0">
                      <a:moveTo>
                        <a:pt x="678" y="0"/>
                      </a:moveTo>
                      <a:cubicBezTo>
                        <a:pt x="619" y="0"/>
                        <a:pt x="460" y="447"/>
                        <a:pt x="460" y="447"/>
                      </a:cubicBezTo>
                      <a:cubicBezTo>
                        <a:pt x="443" y="459"/>
                        <a:pt x="412" y="463"/>
                        <a:pt x="374" y="463"/>
                      </a:cubicBezTo>
                      <a:cubicBezTo>
                        <a:pt x="317" y="463"/>
                        <a:pt x="243" y="455"/>
                        <a:pt x="181" y="455"/>
                      </a:cubicBezTo>
                      <a:cubicBezTo>
                        <a:pt x="126" y="455"/>
                        <a:pt x="79" y="461"/>
                        <a:pt x="59" y="487"/>
                      </a:cubicBezTo>
                      <a:cubicBezTo>
                        <a:pt x="1" y="560"/>
                        <a:pt x="272" y="558"/>
                        <a:pt x="549" y="681"/>
                      </a:cubicBezTo>
                      <a:cubicBezTo>
                        <a:pt x="825" y="805"/>
                        <a:pt x="920" y="1547"/>
                        <a:pt x="892" y="1597"/>
                      </a:cubicBezTo>
                      <a:cubicBezTo>
                        <a:pt x="881" y="1618"/>
                        <a:pt x="833" y="1623"/>
                        <a:pt x="780" y="1623"/>
                      </a:cubicBezTo>
                      <a:cubicBezTo>
                        <a:pt x="715" y="1623"/>
                        <a:pt x="643" y="1615"/>
                        <a:pt x="617" y="1615"/>
                      </a:cubicBezTo>
                      <a:cubicBezTo>
                        <a:pt x="613" y="1615"/>
                        <a:pt x="610" y="1615"/>
                        <a:pt x="609" y="1616"/>
                      </a:cubicBezTo>
                      <a:cubicBezTo>
                        <a:pt x="590" y="1622"/>
                        <a:pt x="787" y="1804"/>
                        <a:pt x="980" y="1838"/>
                      </a:cubicBezTo>
                      <a:cubicBezTo>
                        <a:pt x="1173" y="1870"/>
                        <a:pt x="1203" y="1977"/>
                        <a:pt x="1203" y="1977"/>
                      </a:cubicBezTo>
                      <a:cubicBezTo>
                        <a:pt x="1366" y="2415"/>
                        <a:pt x="2081" y="2856"/>
                        <a:pt x="2203" y="2856"/>
                      </a:cubicBezTo>
                      <a:cubicBezTo>
                        <a:pt x="2206" y="2856"/>
                        <a:pt x="2208" y="2856"/>
                        <a:pt x="2210" y="2855"/>
                      </a:cubicBezTo>
                      <a:cubicBezTo>
                        <a:pt x="2310" y="2839"/>
                        <a:pt x="2272" y="2384"/>
                        <a:pt x="2204" y="2107"/>
                      </a:cubicBezTo>
                      <a:cubicBezTo>
                        <a:pt x="2169" y="1965"/>
                        <a:pt x="2001" y="1736"/>
                        <a:pt x="1811" y="1524"/>
                      </a:cubicBezTo>
                      <a:cubicBezTo>
                        <a:pt x="1804" y="1425"/>
                        <a:pt x="1786" y="1300"/>
                        <a:pt x="1767" y="1267"/>
                      </a:cubicBezTo>
                      <a:cubicBezTo>
                        <a:pt x="1763" y="1260"/>
                        <a:pt x="1757" y="1257"/>
                        <a:pt x="1751" y="1257"/>
                      </a:cubicBezTo>
                      <a:cubicBezTo>
                        <a:pt x="1726" y="1257"/>
                        <a:pt x="1685" y="1302"/>
                        <a:pt x="1646" y="1351"/>
                      </a:cubicBezTo>
                      <a:cubicBezTo>
                        <a:pt x="1523" y="1227"/>
                        <a:pt x="1402" y="1122"/>
                        <a:pt x="1316" y="1065"/>
                      </a:cubicBezTo>
                      <a:cubicBezTo>
                        <a:pt x="1053" y="891"/>
                        <a:pt x="889" y="856"/>
                        <a:pt x="756" y="638"/>
                      </a:cubicBezTo>
                      <a:cubicBezTo>
                        <a:pt x="624" y="418"/>
                        <a:pt x="738" y="40"/>
                        <a:pt x="684" y="2"/>
                      </a:cubicBezTo>
                      <a:cubicBezTo>
                        <a:pt x="682" y="1"/>
                        <a:pt x="680" y="0"/>
                        <a:pt x="67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3" name="Google Shape;1703;p43"/>
                <p:cNvSpPr/>
                <p:nvPr/>
              </p:nvSpPr>
              <p:spPr>
                <a:xfrm>
                  <a:off x="5214848" y="1148023"/>
                  <a:ext cx="57775" cy="71450"/>
                </a:xfrm>
                <a:custGeom>
                  <a:avLst/>
                  <a:gdLst/>
                  <a:ahLst/>
                  <a:cxnLst/>
                  <a:rect l="l" t="t" r="r" b="b"/>
                  <a:pathLst>
                    <a:path w="2311" h="2858" extrusionOk="0">
                      <a:moveTo>
                        <a:pt x="678" y="1"/>
                      </a:moveTo>
                      <a:cubicBezTo>
                        <a:pt x="619" y="1"/>
                        <a:pt x="460" y="447"/>
                        <a:pt x="460" y="447"/>
                      </a:cubicBezTo>
                      <a:cubicBezTo>
                        <a:pt x="443" y="460"/>
                        <a:pt x="412" y="464"/>
                        <a:pt x="373" y="464"/>
                      </a:cubicBezTo>
                      <a:cubicBezTo>
                        <a:pt x="315" y="464"/>
                        <a:pt x="241" y="455"/>
                        <a:pt x="178" y="455"/>
                      </a:cubicBezTo>
                      <a:cubicBezTo>
                        <a:pt x="124" y="455"/>
                        <a:pt x="78" y="462"/>
                        <a:pt x="59" y="487"/>
                      </a:cubicBezTo>
                      <a:cubicBezTo>
                        <a:pt x="1" y="560"/>
                        <a:pt x="272" y="560"/>
                        <a:pt x="548" y="683"/>
                      </a:cubicBezTo>
                      <a:cubicBezTo>
                        <a:pt x="825" y="805"/>
                        <a:pt x="920" y="1547"/>
                        <a:pt x="891" y="1598"/>
                      </a:cubicBezTo>
                      <a:cubicBezTo>
                        <a:pt x="880" y="1619"/>
                        <a:pt x="833" y="1624"/>
                        <a:pt x="780" y="1624"/>
                      </a:cubicBezTo>
                      <a:cubicBezTo>
                        <a:pt x="715" y="1624"/>
                        <a:pt x="642" y="1616"/>
                        <a:pt x="617" y="1616"/>
                      </a:cubicBezTo>
                      <a:cubicBezTo>
                        <a:pt x="613" y="1616"/>
                        <a:pt x="610" y="1616"/>
                        <a:pt x="609" y="1616"/>
                      </a:cubicBezTo>
                      <a:cubicBezTo>
                        <a:pt x="590" y="1623"/>
                        <a:pt x="787" y="1806"/>
                        <a:pt x="980" y="1838"/>
                      </a:cubicBezTo>
                      <a:cubicBezTo>
                        <a:pt x="1173" y="1870"/>
                        <a:pt x="1203" y="1979"/>
                        <a:pt x="1203" y="1979"/>
                      </a:cubicBezTo>
                      <a:cubicBezTo>
                        <a:pt x="1366" y="2416"/>
                        <a:pt x="2083" y="2858"/>
                        <a:pt x="2203" y="2858"/>
                      </a:cubicBezTo>
                      <a:cubicBezTo>
                        <a:pt x="2205" y="2858"/>
                        <a:pt x="2207" y="2857"/>
                        <a:pt x="2209" y="2857"/>
                      </a:cubicBezTo>
                      <a:cubicBezTo>
                        <a:pt x="2310" y="2841"/>
                        <a:pt x="2272" y="2384"/>
                        <a:pt x="2204" y="2108"/>
                      </a:cubicBezTo>
                      <a:lnTo>
                        <a:pt x="2204" y="2109"/>
                      </a:lnTo>
                      <a:cubicBezTo>
                        <a:pt x="2168" y="1966"/>
                        <a:pt x="2001" y="1736"/>
                        <a:pt x="1811" y="1526"/>
                      </a:cubicBezTo>
                      <a:cubicBezTo>
                        <a:pt x="1804" y="1426"/>
                        <a:pt x="1785" y="1301"/>
                        <a:pt x="1765" y="1268"/>
                      </a:cubicBezTo>
                      <a:cubicBezTo>
                        <a:pt x="1762" y="1262"/>
                        <a:pt x="1756" y="1259"/>
                        <a:pt x="1750" y="1259"/>
                      </a:cubicBezTo>
                      <a:cubicBezTo>
                        <a:pt x="1725" y="1259"/>
                        <a:pt x="1684" y="1304"/>
                        <a:pt x="1646" y="1351"/>
                      </a:cubicBezTo>
                      <a:cubicBezTo>
                        <a:pt x="1523" y="1228"/>
                        <a:pt x="1402" y="1124"/>
                        <a:pt x="1315" y="1065"/>
                      </a:cubicBezTo>
                      <a:cubicBezTo>
                        <a:pt x="1053" y="892"/>
                        <a:pt x="889" y="857"/>
                        <a:pt x="756" y="638"/>
                      </a:cubicBezTo>
                      <a:cubicBezTo>
                        <a:pt x="624" y="419"/>
                        <a:pt x="738" y="41"/>
                        <a:pt x="684" y="3"/>
                      </a:cubicBezTo>
                      <a:cubicBezTo>
                        <a:pt x="682" y="1"/>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4" name="Google Shape;1704;p43"/>
                <p:cNvSpPr/>
                <p:nvPr/>
              </p:nvSpPr>
              <p:spPr>
                <a:xfrm rot="-1680467">
                  <a:off x="5155801" y="1289850"/>
                  <a:ext cx="36376" cy="80751"/>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5" name="Google Shape;1705;p43"/>
                <p:cNvSpPr/>
                <p:nvPr/>
              </p:nvSpPr>
              <p:spPr>
                <a:xfrm>
                  <a:off x="5145190" y="1162051"/>
                  <a:ext cx="73850" cy="53300"/>
                </a:xfrm>
                <a:custGeom>
                  <a:avLst/>
                  <a:gdLst/>
                  <a:ahLst/>
                  <a:cxnLst/>
                  <a:rect l="l" t="t" r="r" b="b"/>
                  <a:pathLst>
                    <a:path w="2954" h="2132" extrusionOk="0">
                      <a:moveTo>
                        <a:pt x="418" y="0"/>
                      </a:moveTo>
                      <a:cubicBezTo>
                        <a:pt x="359" y="0"/>
                        <a:pt x="370" y="496"/>
                        <a:pt x="370" y="496"/>
                      </a:cubicBezTo>
                      <a:cubicBezTo>
                        <a:pt x="328" y="565"/>
                        <a:pt x="37" y="588"/>
                        <a:pt x="10" y="677"/>
                      </a:cubicBezTo>
                      <a:cubicBezTo>
                        <a:pt x="1" y="706"/>
                        <a:pt x="21" y="715"/>
                        <a:pt x="63" y="715"/>
                      </a:cubicBezTo>
                      <a:cubicBezTo>
                        <a:pt x="141" y="715"/>
                        <a:pt x="294" y="683"/>
                        <a:pt x="471" y="683"/>
                      </a:cubicBezTo>
                      <a:cubicBezTo>
                        <a:pt x="493" y="683"/>
                        <a:pt x="515" y="683"/>
                        <a:pt x="537" y="684"/>
                      </a:cubicBezTo>
                      <a:cubicBezTo>
                        <a:pt x="839" y="700"/>
                        <a:pt x="1192" y="1360"/>
                        <a:pt x="1184" y="1417"/>
                      </a:cubicBezTo>
                      <a:cubicBezTo>
                        <a:pt x="1176" y="1474"/>
                        <a:pt x="941" y="1524"/>
                        <a:pt x="926" y="1536"/>
                      </a:cubicBezTo>
                      <a:cubicBezTo>
                        <a:pt x="914" y="1545"/>
                        <a:pt x="1088" y="1618"/>
                        <a:pt x="1257" y="1618"/>
                      </a:cubicBezTo>
                      <a:cubicBezTo>
                        <a:pt x="1290" y="1618"/>
                        <a:pt x="1322" y="1615"/>
                        <a:pt x="1352" y="1609"/>
                      </a:cubicBezTo>
                      <a:cubicBezTo>
                        <a:pt x="1386" y="1602"/>
                        <a:pt x="1415" y="1600"/>
                        <a:pt x="1442" y="1600"/>
                      </a:cubicBezTo>
                      <a:cubicBezTo>
                        <a:pt x="1565" y="1600"/>
                        <a:pt x="1611" y="1661"/>
                        <a:pt x="1611" y="1661"/>
                      </a:cubicBezTo>
                      <a:cubicBezTo>
                        <a:pt x="1886" y="1973"/>
                        <a:pt x="2571" y="2132"/>
                        <a:pt x="2798" y="2132"/>
                      </a:cubicBezTo>
                      <a:cubicBezTo>
                        <a:pt x="2830" y="2132"/>
                        <a:pt x="2853" y="2128"/>
                        <a:pt x="2864" y="2122"/>
                      </a:cubicBezTo>
                      <a:cubicBezTo>
                        <a:pt x="2953" y="2071"/>
                        <a:pt x="2754" y="1659"/>
                        <a:pt x="2592" y="1425"/>
                      </a:cubicBezTo>
                      <a:cubicBezTo>
                        <a:pt x="2507" y="1303"/>
                        <a:pt x="2270" y="1150"/>
                        <a:pt x="2017" y="1020"/>
                      </a:cubicBezTo>
                      <a:cubicBezTo>
                        <a:pt x="1975" y="931"/>
                        <a:pt x="1913" y="820"/>
                        <a:pt x="1883" y="796"/>
                      </a:cubicBezTo>
                      <a:cubicBezTo>
                        <a:pt x="1880" y="793"/>
                        <a:pt x="1876" y="791"/>
                        <a:pt x="1872" y="791"/>
                      </a:cubicBezTo>
                      <a:cubicBezTo>
                        <a:pt x="1846" y="791"/>
                        <a:pt x="1821" y="853"/>
                        <a:pt x="1802" y="917"/>
                      </a:cubicBezTo>
                      <a:cubicBezTo>
                        <a:pt x="1642" y="845"/>
                        <a:pt x="1492" y="791"/>
                        <a:pt x="1389" y="768"/>
                      </a:cubicBezTo>
                      <a:cubicBezTo>
                        <a:pt x="1083" y="699"/>
                        <a:pt x="917" y="725"/>
                        <a:pt x="716" y="569"/>
                      </a:cubicBezTo>
                      <a:cubicBezTo>
                        <a:pt x="514" y="412"/>
                        <a:pt x="484" y="17"/>
                        <a:pt x="421" y="1"/>
                      </a:cubicBezTo>
                      <a:cubicBezTo>
                        <a:pt x="420" y="0"/>
                        <a:pt x="419" y="0"/>
                        <a:pt x="41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6" name="Google Shape;1706;p43"/>
                <p:cNvSpPr/>
                <p:nvPr/>
              </p:nvSpPr>
              <p:spPr>
                <a:xfrm rot="-1782476">
                  <a:off x="5243449" y="1346661"/>
                  <a:ext cx="55177" cy="87379"/>
                </a:xfrm>
                <a:custGeom>
                  <a:avLst/>
                  <a:gdLst/>
                  <a:ahLst/>
                  <a:cxnLst/>
                  <a:rect l="l" t="t" r="r" b="b"/>
                  <a:pathLst>
                    <a:path w="2207" h="3495" extrusionOk="0">
                      <a:moveTo>
                        <a:pt x="773" y="0"/>
                      </a:moveTo>
                      <a:cubicBezTo>
                        <a:pt x="710" y="0"/>
                        <a:pt x="497" y="503"/>
                        <a:pt x="497" y="503"/>
                      </a:cubicBezTo>
                      <a:cubicBezTo>
                        <a:pt x="483" y="513"/>
                        <a:pt x="462" y="517"/>
                        <a:pt x="436" y="517"/>
                      </a:cubicBezTo>
                      <a:cubicBezTo>
                        <a:pt x="360" y="517"/>
                        <a:pt x="243" y="485"/>
                        <a:pt x="158" y="485"/>
                      </a:cubicBezTo>
                      <a:cubicBezTo>
                        <a:pt x="119" y="485"/>
                        <a:pt x="86" y="492"/>
                        <a:pt x="68" y="512"/>
                      </a:cubicBezTo>
                      <a:cubicBezTo>
                        <a:pt x="0" y="593"/>
                        <a:pt x="286" y="617"/>
                        <a:pt x="566" y="788"/>
                      </a:cubicBezTo>
                      <a:cubicBezTo>
                        <a:pt x="846" y="958"/>
                        <a:pt x="867" y="1837"/>
                        <a:pt x="832" y="1893"/>
                      </a:cubicBezTo>
                      <a:cubicBezTo>
                        <a:pt x="821" y="1910"/>
                        <a:pt x="791" y="1916"/>
                        <a:pt x="754" y="1916"/>
                      </a:cubicBezTo>
                      <a:cubicBezTo>
                        <a:pt x="673" y="1916"/>
                        <a:pt x="557" y="1888"/>
                        <a:pt x="533" y="1888"/>
                      </a:cubicBezTo>
                      <a:cubicBezTo>
                        <a:pt x="532" y="1888"/>
                        <a:pt x="531" y="1888"/>
                        <a:pt x="530" y="1888"/>
                      </a:cubicBezTo>
                      <a:cubicBezTo>
                        <a:pt x="510" y="1894"/>
                        <a:pt x="700" y="2127"/>
                        <a:pt x="900" y="2183"/>
                      </a:cubicBezTo>
                      <a:cubicBezTo>
                        <a:pt x="1101" y="2240"/>
                        <a:pt x="1121" y="2370"/>
                        <a:pt x="1121" y="2370"/>
                      </a:cubicBezTo>
                      <a:cubicBezTo>
                        <a:pt x="1249" y="2903"/>
                        <a:pt x="1971" y="3494"/>
                        <a:pt x="2088" y="3494"/>
                      </a:cubicBezTo>
                      <a:cubicBezTo>
                        <a:pt x="2089" y="3494"/>
                        <a:pt x="2090" y="3494"/>
                        <a:pt x="2090" y="3494"/>
                      </a:cubicBezTo>
                      <a:cubicBezTo>
                        <a:pt x="2199" y="3484"/>
                        <a:pt x="2207" y="2945"/>
                        <a:pt x="2163" y="2616"/>
                      </a:cubicBezTo>
                      <a:cubicBezTo>
                        <a:pt x="2141" y="2445"/>
                        <a:pt x="1989" y="2160"/>
                        <a:pt x="1811" y="1895"/>
                      </a:cubicBezTo>
                      <a:cubicBezTo>
                        <a:pt x="1813" y="1778"/>
                        <a:pt x="1807" y="1630"/>
                        <a:pt x="1789" y="1589"/>
                      </a:cubicBezTo>
                      <a:cubicBezTo>
                        <a:pt x="1786" y="1581"/>
                        <a:pt x="1780" y="1577"/>
                        <a:pt x="1772" y="1577"/>
                      </a:cubicBezTo>
                      <a:cubicBezTo>
                        <a:pt x="1746" y="1577"/>
                        <a:pt x="1699" y="1625"/>
                        <a:pt x="1655" y="1676"/>
                      </a:cubicBezTo>
                      <a:cubicBezTo>
                        <a:pt x="1537" y="1519"/>
                        <a:pt x="1422" y="1385"/>
                        <a:pt x="1335" y="1310"/>
                      </a:cubicBezTo>
                      <a:cubicBezTo>
                        <a:pt x="1076" y="1082"/>
                        <a:pt x="907" y="1024"/>
                        <a:pt x="790" y="755"/>
                      </a:cubicBezTo>
                      <a:cubicBezTo>
                        <a:pt x="673" y="486"/>
                        <a:pt x="832" y="53"/>
                        <a:pt x="780" y="3"/>
                      </a:cubicBezTo>
                      <a:cubicBezTo>
                        <a:pt x="778" y="1"/>
                        <a:pt x="776" y="0"/>
                        <a:pt x="7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7" name="Google Shape;1707;p43"/>
                <p:cNvSpPr/>
                <p:nvPr/>
              </p:nvSpPr>
              <p:spPr>
                <a:xfrm rot="-2459643">
                  <a:off x="5098825" y="1209787"/>
                  <a:ext cx="57777" cy="71452"/>
                </a:xfrm>
                <a:custGeom>
                  <a:avLst/>
                  <a:gdLst/>
                  <a:ahLst/>
                  <a:cxnLst/>
                  <a:rect l="l" t="t" r="r" b="b"/>
                  <a:pathLst>
                    <a:path w="2311" h="2858" extrusionOk="0">
                      <a:moveTo>
                        <a:pt x="678" y="1"/>
                      </a:moveTo>
                      <a:cubicBezTo>
                        <a:pt x="619" y="1"/>
                        <a:pt x="460" y="448"/>
                        <a:pt x="460" y="448"/>
                      </a:cubicBezTo>
                      <a:cubicBezTo>
                        <a:pt x="443" y="461"/>
                        <a:pt x="412" y="465"/>
                        <a:pt x="373" y="465"/>
                      </a:cubicBezTo>
                      <a:cubicBezTo>
                        <a:pt x="315" y="465"/>
                        <a:pt x="241" y="456"/>
                        <a:pt x="178" y="456"/>
                      </a:cubicBezTo>
                      <a:cubicBezTo>
                        <a:pt x="124" y="456"/>
                        <a:pt x="79" y="462"/>
                        <a:pt x="59" y="487"/>
                      </a:cubicBezTo>
                      <a:cubicBezTo>
                        <a:pt x="1" y="560"/>
                        <a:pt x="272" y="560"/>
                        <a:pt x="548" y="683"/>
                      </a:cubicBezTo>
                      <a:cubicBezTo>
                        <a:pt x="826" y="806"/>
                        <a:pt x="920" y="1547"/>
                        <a:pt x="891" y="1598"/>
                      </a:cubicBezTo>
                      <a:cubicBezTo>
                        <a:pt x="880" y="1619"/>
                        <a:pt x="832" y="1624"/>
                        <a:pt x="779" y="1624"/>
                      </a:cubicBezTo>
                      <a:cubicBezTo>
                        <a:pt x="715" y="1624"/>
                        <a:pt x="642" y="1616"/>
                        <a:pt x="616" y="1616"/>
                      </a:cubicBezTo>
                      <a:cubicBezTo>
                        <a:pt x="612" y="1616"/>
                        <a:pt x="609" y="1616"/>
                        <a:pt x="608" y="1617"/>
                      </a:cubicBezTo>
                      <a:cubicBezTo>
                        <a:pt x="590" y="1623"/>
                        <a:pt x="787" y="1806"/>
                        <a:pt x="980" y="1838"/>
                      </a:cubicBezTo>
                      <a:cubicBezTo>
                        <a:pt x="1173" y="1870"/>
                        <a:pt x="1203" y="1979"/>
                        <a:pt x="1203" y="1979"/>
                      </a:cubicBezTo>
                      <a:cubicBezTo>
                        <a:pt x="1366" y="2416"/>
                        <a:pt x="2083" y="2858"/>
                        <a:pt x="2203" y="2858"/>
                      </a:cubicBezTo>
                      <a:cubicBezTo>
                        <a:pt x="2205" y="2858"/>
                        <a:pt x="2207" y="2858"/>
                        <a:pt x="2209" y="2857"/>
                      </a:cubicBezTo>
                      <a:cubicBezTo>
                        <a:pt x="2310" y="2841"/>
                        <a:pt x="2272" y="2384"/>
                        <a:pt x="2204" y="2108"/>
                      </a:cubicBezTo>
                      <a:lnTo>
                        <a:pt x="2204" y="2109"/>
                      </a:lnTo>
                      <a:cubicBezTo>
                        <a:pt x="2169" y="1966"/>
                        <a:pt x="2001" y="1737"/>
                        <a:pt x="1811" y="1526"/>
                      </a:cubicBezTo>
                      <a:cubicBezTo>
                        <a:pt x="1804" y="1426"/>
                        <a:pt x="1786" y="1301"/>
                        <a:pt x="1767" y="1269"/>
                      </a:cubicBezTo>
                      <a:cubicBezTo>
                        <a:pt x="1763" y="1262"/>
                        <a:pt x="1757" y="1259"/>
                        <a:pt x="1751" y="1259"/>
                      </a:cubicBezTo>
                      <a:cubicBezTo>
                        <a:pt x="1726" y="1259"/>
                        <a:pt x="1685" y="1304"/>
                        <a:pt x="1646" y="1352"/>
                      </a:cubicBezTo>
                      <a:cubicBezTo>
                        <a:pt x="1523" y="1228"/>
                        <a:pt x="1403" y="1124"/>
                        <a:pt x="1316" y="1066"/>
                      </a:cubicBezTo>
                      <a:cubicBezTo>
                        <a:pt x="1053" y="892"/>
                        <a:pt x="889" y="858"/>
                        <a:pt x="756" y="638"/>
                      </a:cubicBezTo>
                      <a:cubicBezTo>
                        <a:pt x="624" y="419"/>
                        <a:pt x="738" y="40"/>
                        <a:pt x="684" y="3"/>
                      </a:cubicBezTo>
                      <a:cubicBezTo>
                        <a:pt x="682" y="2"/>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8" name="Google Shape;1708;p43"/>
                <p:cNvSpPr/>
                <p:nvPr/>
              </p:nvSpPr>
              <p:spPr>
                <a:xfrm rot="-4098874">
                  <a:off x="5557894" y="1453356"/>
                  <a:ext cx="70948" cy="143371"/>
                </a:xfrm>
                <a:custGeom>
                  <a:avLst/>
                  <a:gdLst/>
                  <a:ahLst/>
                  <a:cxnLst/>
                  <a:rect l="l" t="t" r="r" b="b"/>
                  <a:pathLst>
                    <a:path w="2838" h="5735" extrusionOk="0">
                      <a:moveTo>
                        <a:pt x="1468" y="0"/>
                      </a:moveTo>
                      <a:cubicBezTo>
                        <a:pt x="1351" y="0"/>
                        <a:pt x="844" y="629"/>
                        <a:pt x="844" y="629"/>
                      </a:cubicBezTo>
                      <a:cubicBezTo>
                        <a:pt x="835" y="632"/>
                        <a:pt x="824" y="634"/>
                        <a:pt x="812" y="634"/>
                      </a:cubicBezTo>
                      <a:cubicBezTo>
                        <a:pt x="672" y="634"/>
                        <a:pt x="375" y="443"/>
                        <a:pt x="210" y="443"/>
                      </a:cubicBezTo>
                      <a:cubicBezTo>
                        <a:pt x="184" y="443"/>
                        <a:pt x="160" y="448"/>
                        <a:pt x="142" y="459"/>
                      </a:cubicBezTo>
                      <a:cubicBezTo>
                        <a:pt x="1" y="549"/>
                        <a:pt x="459" y="707"/>
                        <a:pt x="855" y="1079"/>
                      </a:cubicBezTo>
                      <a:cubicBezTo>
                        <a:pt x="1252" y="1449"/>
                        <a:pt x="973" y="2759"/>
                        <a:pt x="896" y="2828"/>
                      </a:cubicBezTo>
                      <a:cubicBezTo>
                        <a:pt x="885" y="2838"/>
                        <a:pt x="868" y="2842"/>
                        <a:pt x="846" y="2842"/>
                      </a:cubicBezTo>
                      <a:cubicBezTo>
                        <a:pt x="716" y="2842"/>
                        <a:pt x="434" y="2693"/>
                        <a:pt x="406" y="2692"/>
                      </a:cubicBezTo>
                      <a:lnTo>
                        <a:pt x="406" y="2692"/>
                      </a:lnTo>
                      <a:cubicBezTo>
                        <a:pt x="371" y="2692"/>
                        <a:pt x="596" y="3117"/>
                        <a:pt x="904" y="3286"/>
                      </a:cubicBezTo>
                      <a:cubicBezTo>
                        <a:pt x="1211" y="3455"/>
                        <a:pt x="1197" y="3655"/>
                        <a:pt x="1197" y="3655"/>
                      </a:cubicBezTo>
                      <a:cubicBezTo>
                        <a:pt x="1216" y="4506"/>
                        <a:pt x="2200" y="5701"/>
                        <a:pt x="2381" y="5733"/>
                      </a:cubicBezTo>
                      <a:cubicBezTo>
                        <a:pt x="2384" y="5734"/>
                        <a:pt x="2388" y="5734"/>
                        <a:pt x="2392" y="5734"/>
                      </a:cubicBezTo>
                      <a:cubicBezTo>
                        <a:pt x="2570" y="5734"/>
                        <a:pt x="2766" y="4962"/>
                        <a:pt x="2813" y="4465"/>
                      </a:cubicBezTo>
                      <a:cubicBezTo>
                        <a:pt x="2838" y="4203"/>
                        <a:pt x="2689" y="3716"/>
                        <a:pt x="2494" y="3248"/>
                      </a:cubicBezTo>
                      <a:cubicBezTo>
                        <a:pt x="2539" y="3075"/>
                        <a:pt x="2581" y="2853"/>
                        <a:pt x="2568" y="2785"/>
                      </a:cubicBezTo>
                      <a:cubicBezTo>
                        <a:pt x="2564" y="2766"/>
                        <a:pt x="2550" y="2757"/>
                        <a:pt x="2531" y="2757"/>
                      </a:cubicBezTo>
                      <a:cubicBezTo>
                        <a:pt x="2483" y="2757"/>
                        <a:pt x="2399" y="2804"/>
                        <a:pt x="2318" y="2855"/>
                      </a:cubicBezTo>
                      <a:cubicBezTo>
                        <a:pt x="2180" y="2574"/>
                        <a:pt x="2039" y="2327"/>
                        <a:pt x="1926" y="2177"/>
                      </a:cubicBezTo>
                      <a:cubicBezTo>
                        <a:pt x="1585" y="1730"/>
                        <a:pt x="1328" y="1574"/>
                        <a:pt x="1233" y="1126"/>
                      </a:cubicBezTo>
                      <a:cubicBezTo>
                        <a:pt x="1138" y="677"/>
                        <a:pt x="1552" y="104"/>
                        <a:pt x="1486" y="9"/>
                      </a:cubicBezTo>
                      <a:cubicBezTo>
                        <a:pt x="1482" y="3"/>
                        <a:pt x="1476" y="0"/>
                        <a:pt x="14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9" name="Google Shape;1709;p43"/>
                <p:cNvSpPr/>
                <p:nvPr/>
              </p:nvSpPr>
              <p:spPr>
                <a:xfrm rot="-2700000">
                  <a:off x="5414479" y="1460953"/>
                  <a:ext cx="54349" cy="94624"/>
                </a:xfrm>
                <a:custGeom>
                  <a:avLst/>
                  <a:gdLst/>
                  <a:ahLst/>
                  <a:cxnLst/>
                  <a:rect l="l" t="t" r="r" b="b"/>
                  <a:pathLst>
                    <a:path w="2174" h="3785" extrusionOk="0">
                      <a:moveTo>
                        <a:pt x="1127" y="1"/>
                      </a:moveTo>
                      <a:cubicBezTo>
                        <a:pt x="1025" y="1"/>
                        <a:pt x="649" y="320"/>
                        <a:pt x="649" y="320"/>
                      </a:cubicBezTo>
                      <a:cubicBezTo>
                        <a:pt x="647" y="320"/>
                        <a:pt x="645" y="320"/>
                        <a:pt x="642" y="320"/>
                      </a:cubicBezTo>
                      <a:cubicBezTo>
                        <a:pt x="537" y="320"/>
                        <a:pt x="260" y="115"/>
                        <a:pt x="136" y="115"/>
                      </a:cubicBezTo>
                      <a:cubicBezTo>
                        <a:pt x="126" y="115"/>
                        <a:pt x="117" y="117"/>
                        <a:pt x="109" y="119"/>
                      </a:cubicBezTo>
                      <a:cubicBezTo>
                        <a:pt x="1" y="158"/>
                        <a:pt x="352" y="320"/>
                        <a:pt x="657" y="608"/>
                      </a:cubicBezTo>
                      <a:cubicBezTo>
                        <a:pt x="961" y="898"/>
                        <a:pt x="741" y="1698"/>
                        <a:pt x="682" y="1732"/>
                      </a:cubicBezTo>
                      <a:cubicBezTo>
                        <a:pt x="676" y="1734"/>
                        <a:pt x="670" y="1736"/>
                        <a:pt x="661" y="1736"/>
                      </a:cubicBezTo>
                      <a:cubicBezTo>
                        <a:pt x="573" y="1736"/>
                        <a:pt x="328" y="1585"/>
                        <a:pt x="304" y="1580"/>
                      </a:cubicBezTo>
                      <a:cubicBezTo>
                        <a:pt x="304" y="1580"/>
                        <a:pt x="303" y="1580"/>
                        <a:pt x="303" y="1580"/>
                      </a:cubicBezTo>
                      <a:lnTo>
                        <a:pt x="303" y="1580"/>
                      </a:lnTo>
                      <a:cubicBezTo>
                        <a:pt x="279" y="1580"/>
                        <a:pt x="451" y="1878"/>
                        <a:pt x="685" y="2025"/>
                      </a:cubicBezTo>
                      <a:cubicBezTo>
                        <a:pt x="922" y="2172"/>
                        <a:pt x="911" y="2299"/>
                        <a:pt x="911" y="2299"/>
                      </a:cubicBezTo>
                      <a:cubicBezTo>
                        <a:pt x="922" y="2845"/>
                        <a:pt x="1676" y="3738"/>
                        <a:pt x="1816" y="3782"/>
                      </a:cubicBezTo>
                      <a:cubicBezTo>
                        <a:pt x="1822" y="3784"/>
                        <a:pt x="1828" y="3785"/>
                        <a:pt x="1834" y="3785"/>
                      </a:cubicBezTo>
                      <a:cubicBezTo>
                        <a:pt x="1968" y="3785"/>
                        <a:pt x="2116" y="3333"/>
                        <a:pt x="2154" y="3028"/>
                      </a:cubicBezTo>
                      <a:cubicBezTo>
                        <a:pt x="2174" y="2863"/>
                        <a:pt x="2061" y="2534"/>
                        <a:pt x="1912" y="2210"/>
                      </a:cubicBezTo>
                      <a:cubicBezTo>
                        <a:pt x="1947" y="2104"/>
                        <a:pt x="1982" y="1969"/>
                        <a:pt x="1971" y="1923"/>
                      </a:cubicBezTo>
                      <a:cubicBezTo>
                        <a:pt x="1967" y="1907"/>
                        <a:pt x="1950" y="1900"/>
                        <a:pt x="1926" y="1900"/>
                      </a:cubicBezTo>
                      <a:cubicBezTo>
                        <a:pt x="1888" y="1900"/>
                        <a:pt x="1832" y="1916"/>
                        <a:pt x="1777" y="1936"/>
                      </a:cubicBezTo>
                      <a:cubicBezTo>
                        <a:pt x="1673" y="1738"/>
                        <a:pt x="1566" y="1561"/>
                        <a:pt x="1478" y="1450"/>
                      </a:cubicBezTo>
                      <a:cubicBezTo>
                        <a:pt x="1217" y="1121"/>
                        <a:pt x="1020" y="987"/>
                        <a:pt x="948" y="689"/>
                      </a:cubicBezTo>
                      <a:cubicBezTo>
                        <a:pt x="876" y="390"/>
                        <a:pt x="1198" y="78"/>
                        <a:pt x="1147" y="9"/>
                      </a:cubicBezTo>
                      <a:cubicBezTo>
                        <a:pt x="1143" y="3"/>
                        <a:pt x="1136" y="1"/>
                        <a:pt x="112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0" name="Google Shape;1710;p43"/>
                <p:cNvSpPr/>
                <p:nvPr/>
              </p:nvSpPr>
              <p:spPr>
                <a:xfrm rot="-1937013">
                  <a:off x="5413291" y="1282690"/>
                  <a:ext cx="52374" cy="95073"/>
                </a:xfrm>
                <a:custGeom>
                  <a:avLst/>
                  <a:gdLst/>
                  <a:ahLst/>
                  <a:cxnLst/>
                  <a:rect l="l" t="t" r="r" b="b"/>
                  <a:pathLst>
                    <a:path w="2095" h="3803" extrusionOk="0">
                      <a:moveTo>
                        <a:pt x="1129" y="1"/>
                      </a:moveTo>
                      <a:cubicBezTo>
                        <a:pt x="1025" y="1"/>
                        <a:pt x="646" y="306"/>
                        <a:pt x="646" y="306"/>
                      </a:cubicBezTo>
                      <a:cubicBezTo>
                        <a:pt x="644" y="306"/>
                        <a:pt x="642" y="306"/>
                        <a:pt x="640" y="306"/>
                      </a:cubicBezTo>
                      <a:cubicBezTo>
                        <a:pt x="535" y="306"/>
                        <a:pt x="258" y="87"/>
                        <a:pt x="134" y="87"/>
                      </a:cubicBezTo>
                      <a:cubicBezTo>
                        <a:pt x="126" y="87"/>
                        <a:pt x="118" y="88"/>
                        <a:pt x="111" y="90"/>
                      </a:cubicBezTo>
                      <a:cubicBezTo>
                        <a:pt x="0" y="126"/>
                        <a:pt x="347" y="297"/>
                        <a:pt x="643" y="594"/>
                      </a:cubicBezTo>
                      <a:cubicBezTo>
                        <a:pt x="939" y="893"/>
                        <a:pt x="696" y="1685"/>
                        <a:pt x="636" y="1717"/>
                      </a:cubicBezTo>
                      <a:cubicBezTo>
                        <a:pt x="631" y="1720"/>
                        <a:pt x="625" y="1721"/>
                        <a:pt x="617" y="1721"/>
                      </a:cubicBezTo>
                      <a:cubicBezTo>
                        <a:pt x="532" y="1721"/>
                        <a:pt x="287" y="1561"/>
                        <a:pt x="263" y="1555"/>
                      </a:cubicBezTo>
                      <a:cubicBezTo>
                        <a:pt x="263" y="1555"/>
                        <a:pt x="262" y="1555"/>
                        <a:pt x="262" y="1555"/>
                      </a:cubicBezTo>
                      <a:lnTo>
                        <a:pt x="262" y="1555"/>
                      </a:lnTo>
                      <a:cubicBezTo>
                        <a:pt x="238" y="1555"/>
                        <a:pt x="401" y="1857"/>
                        <a:pt x="632" y="2011"/>
                      </a:cubicBezTo>
                      <a:cubicBezTo>
                        <a:pt x="863" y="2166"/>
                        <a:pt x="849" y="2292"/>
                        <a:pt x="849" y="2292"/>
                      </a:cubicBezTo>
                      <a:cubicBezTo>
                        <a:pt x="844" y="2838"/>
                        <a:pt x="1572" y="3752"/>
                        <a:pt x="1710" y="3799"/>
                      </a:cubicBezTo>
                      <a:cubicBezTo>
                        <a:pt x="1717" y="3801"/>
                        <a:pt x="1724" y="3802"/>
                        <a:pt x="1730" y="3802"/>
                      </a:cubicBezTo>
                      <a:cubicBezTo>
                        <a:pt x="1864" y="3802"/>
                        <a:pt x="2025" y="3358"/>
                        <a:pt x="2070" y="3056"/>
                      </a:cubicBezTo>
                      <a:cubicBezTo>
                        <a:pt x="2094" y="2892"/>
                        <a:pt x="1992" y="2561"/>
                        <a:pt x="1852" y="2231"/>
                      </a:cubicBezTo>
                      <a:cubicBezTo>
                        <a:pt x="1891" y="2127"/>
                        <a:pt x="1928" y="1992"/>
                        <a:pt x="1920" y="1948"/>
                      </a:cubicBezTo>
                      <a:cubicBezTo>
                        <a:pt x="1916" y="1929"/>
                        <a:pt x="1898" y="1922"/>
                        <a:pt x="1871" y="1922"/>
                      </a:cubicBezTo>
                      <a:cubicBezTo>
                        <a:pt x="1833" y="1922"/>
                        <a:pt x="1779" y="1937"/>
                        <a:pt x="1725" y="1954"/>
                      </a:cubicBezTo>
                      <a:cubicBezTo>
                        <a:pt x="1628" y="1753"/>
                        <a:pt x="1523" y="1572"/>
                        <a:pt x="1441" y="1461"/>
                      </a:cubicBezTo>
                      <a:cubicBezTo>
                        <a:pt x="1189" y="1123"/>
                        <a:pt x="995" y="983"/>
                        <a:pt x="932" y="683"/>
                      </a:cubicBezTo>
                      <a:cubicBezTo>
                        <a:pt x="868" y="382"/>
                        <a:pt x="1199" y="80"/>
                        <a:pt x="1151" y="10"/>
                      </a:cubicBezTo>
                      <a:cubicBezTo>
                        <a:pt x="1146" y="4"/>
                        <a:pt x="1139" y="1"/>
                        <a:pt x="112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1" name="Google Shape;1711;p43"/>
                <p:cNvSpPr/>
                <p:nvPr/>
              </p:nvSpPr>
              <p:spPr>
                <a:xfrm rot="-1449198">
                  <a:off x="5294698" y="1143174"/>
                  <a:ext cx="31327" cy="81154"/>
                </a:xfrm>
                <a:custGeom>
                  <a:avLst/>
                  <a:gdLst/>
                  <a:ahLst/>
                  <a:cxnLst/>
                  <a:rect l="l" t="t" r="r" b="b"/>
                  <a:pathLst>
                    <a:path w="1253" h="3246" extrusionOk="0">
                      <a:moveTo>
                        <a:pt x="854" y="1"/>
                      </a:moveTo>
                      <a:cubicBezTo>
                        <a:pt x="781" y="1"/>
                        <a:pt x="460" y="295"/>
                        <a:pt x="460" y="295"/>
                      </a:cubicBezTo>
                      <a:cubicBezTo>
                        <a:pt x="458" y="295"/>
                        <a:pt x="455" y="295"/>
                        <a:pt x="453" y="295"/>
                      </a:cubicBezTo>
                      <a:cubicBezTo>
                        <a:pt x="375" y="295"/>
                        <a:pt x="203" y="136"/>
                        <a:pt x="110" y="136"/>
                      </a:cubicBezTo>
                      <a:cubicBezTo>
                        <a:pt x="101" y="136"/>
                        <a:pt x="93" y="138"/>
                        <a:pt x="86" y="141"/>
                      </a:cubicBezTo>
                      <a:cubicBezTo>
                        <a:pt x="1" y="178"/>
                        <a:pt x="240" y="304"/>
                        <a:pt x="427" y="543"/>
                      </a:cubicBezTo>
                      <a:cubicBezTo>
                        <a:pt x="614" y="782"/>
                        <a:pt x="347" y="1481"/>
                        <a:pt x="299" y="1513"/>
                      </a:cubicBezTo>
                      <a:cubicBezTo>
                        <a:pt x="295" y="1516"/>
                        <a:pt x="289" y="1517"/>
                        <a:pt x="281" y="1517"/>
                      </a:cubicBezTo>
                      <a:cubicBezTo>
                        <a:pt x="215" y="1517"/>
                        <a:pt x="57" y="1399"/>
                        <a:pt x="40" y="1395"/>
                      </a:cubicBezTo>
                      <a:cubicBezTo>
                        <a:pt x="40" y="1395"/>
                        <a:pt x="40" y="1395"/>
                        <a:pt x="40" y="1395"/>
                      </a:cubicBezTo>
                      <a:lnTo>
                        <a:pt x="40" y="1395"/>
                      </a:lnTo>
                      <a:cubicBezTo>
                        <a:pt x="21" y="1395"/>
                        <a:pt x="109" y="1647"/>
                        <a:pt x="265" y="1766"/>
                      </a:cubicBezTo>
                      <a:cubicBezTo>
                        <a:pt x="419" y="1886"/>
                        <a:pt x="395" y="1995"/>
                        <a:pt x="395" y="1995"/>
                      </a:cubicBezTo>
                      <a:cubicBezTo>
                        <a:pt x="331" y="2466"/>
                        <a:pt x="772" y="3211"/>
                        <a:pt x="869" y="3244"/>
                      </a:cubicBezTo>
                      <a:cubicBezTo>
                        <a:pt x="872" y="3245"/>
                        <a:pt x="876" y="3246"/>
                        <a:pt x="880" y="3246"/>
                      </a:cubicBezTo>
                      <a:cubicBezTo>
                        <a:pt x="980" y="3246"/>
                        <a:pt x="1149" y="2846"/>
                        <a:pt x="1217" y="2580"/>
                      </a:cubicBezTo>
                      <a:cubicBezTo>
                        <a:pt x="1253" y="2438"/>
                        <a:pt x="1213" y="2157"/>
                        <a:pt x="1145" y="1881"/>
                      </a:cubicBezTo>
                      <a:cubicBezTo>
                        <a:pt x="1185" y="1790"/>
                        <a:pt x="1228" y="1672"/>
                        <a:pt x="1225" y="1633"/>
                      </a:cubicBezTo>
                      <a:cubicBezTo>
                        <a:pt x="1225" y="1619"/>
                        <a:pt x="1215" y="1614"/>
                        <a:pt x="1199" y="1614"/>
                      </a:cubicBezTo>
                      <a:cubicBezTo>
                        <a:pt x="1172" y="1614"/>
                        <a:pt x="1126" y="1631"/>
                        <a:pt x="1082" y="1650"/>
                      </a:cubicBezTo>
                      <a:cubicBezTo>
                        <a:pt x="1030" y="1483"/>
                        <a:pt x="973" y="1333"/>
                        <a:pt x="923" y="1242"/>
                      </a:cubicBezTo>
                      <a:cubicBezTo>
                        <a:pt x="773" y="966"/>
                        <a:pt x="646" y="858"/>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2" name="Google Shape;1712;p43"/>
                <p:cNvSpPr/>
                <p:nvPr/>
              </p:nvSpPr>
              <p:spPr>
                <a:xfrm>
                  <a:off x="5105301" y="1347831"/>
                  <a:ext cx="44825" cy="67475"/>
                </a:xfrm>
                <a:custGeom>
                  <a:avLst/>
                  <a:gdLst/>
                  <a:ahLst/>
                  <a:cxnLst/>
                  <a:rect l="l" t="t" r="r" b="b"/>
                  <a:pathLst>
                    <a:path w="1793" h="2699" extrusionOk="0">
                      <a:moveTo>
                        <a:pt x="663" y="0"/>
                      </a:moveTo>
                      <a:cubicBezTo>
                        <a:pt x="609" y="0"/>
                        <a:pt x="419" y="370"/>
                        <a:pt x="419" y="370"/>
                      </a:cubicBezTo>
                      <a:cubicBezTo>
                        <a:pt x="410" y="375"/>
                        <a:pt x="397" y="377"/>
                        <a:pt x="380" y="377"/>
                      </a:cubicBezTo>
                      <a:cubicBezTo>
                        <a:pt x="313" y="377"/>
                        <a:pt x="198" y="340"/>
                        <a:pt x="122" y="340"/>
                      </a:cubicBezTo>
                      <a:cubicBezTo>
                        <a:pt x="95" y="340"/>
                        <a:pt x="73" y="345"/>
                        <a:pt x="60" y="357"/>
                      </a:cubicBezTo>
                      <a:cubicBezTo>
                        <a:pt x="1" y="416"/>
                        <a:pt x="240" y="446"/>
                        <a:pt x="470" y="588"/>
                      </a:cubicBezTo>
                      <a:cubicBezTo>
                        <a:pt x="701" y="728"/>
                        <a:pt x="697" y="1394"/>
                        <a:pt x="667" y="1435"/>
                      </a:cubicBezTo>
                      <a:cubicBezTo>
                        <a:pt x="659" y="1445"/>
                        <a:pt x="640" y="1449"/>
                        <a:pt x="616" y="1449"/>
                      </a:cubicBezTo>
                      <a:cubicBezTo>
                        <a:pt x="547" y="1449"/>
                        <a:pt x="436" y="1418"/>
                        <a:pt x="416" y="1418"/>
                      </a:cubicBezTo>
                      <a:cubicBezTo>
                        <a:pt x="416" y="1418"/>
                        <a:pt x="415" y="1418"/>
                        <a:pt x="414" y="1419"/>
                      </a:cubicBezTo>
                      <a:cubicBezTo>
                        <a:pt x="397" y="1421"/>
                        <a:pt x="551" y="1606"/>
                        <a:pt x="717" y="1658"/>
                      </a:cubicBezTo>
                      <a:cubicBezTo>
                        <a:pt x="883" y="1708"/>
                        <a:pt x="897" y="1807"/>
                        <a:pt x="897" y="1807"/>
                      </a:cubicBezTo>
                      <a:cubicBezTo>
                        <a:pt x="991" y="2219"/>
                        <a:pt x="1588" y="2699"/>
                        <a:pt x="1682" y="2699"/>
                      </a:cubicBezTo>
                      <a:cubicBezTo>
                        <a:pt x="1682" y="2699"/>
                        <a:pt x="1682" y="2699"/>
                        <a:pt x="1682" y="2699"/>
                      </a:cubicBezTo>
                      <a:cubicBezTo>
                        <a:pt x="1774" y="2696"/>
                        <a:pt x="1793" y="2289"/>
                        <a:pt x="1765" y="2038"/>
                      </a:cubicBezTo>
                      <a:lnTo>
                        <a:pt x="1765" y="2038"/>
                      </a:lnTo>
                      <a:lnTo>
                        <a:pt x="1764" y="2039"/>
                      </a:lnTo>
                      <a:cubicBezTo>
                        <a:pt x="1751" y="1909"/>
                        <a:pt x="1629" y="1687"/>
                        <a:pt x="1487" y="1478"/>
                      </a:cubicBezTo>
                      <a:cubicBezTo>
                        <a:pt x="1492" y="1390"/>
                        <a:pt x="1491" y="1277"/>
                        <a:pt x="1476" y="1246"/>
                      </a:cubicBezTo>
                      <a:cubicBezTo>
                        <a:pt x="1473" y="1239"/>
                        <a:pt x="1467" y="1236"/>
                        <a:pt x="1461" y="1236"/>
                      </a:cubicBezTo>
                      <a:cubicBezTo>
                        <a:pt x="1438" y="1236"/>
                        <a:pt x="1399" y="1269"/>
                        <a:pt x="1362" y="1306"/>
                      </a:cubicBezTo>
                      <a:cubicBezTo>
                        <a:pt x="1266" y="1182"/>
                        <a:pt x="1172" y="1076"/>
                        <a:pt x="1103" y="1015"/>
                      </a:cubicBezTo>
                      <a:cubicBezTo>
                        <a:pt x="891" y="832"/>
                        <a:pt x="750" y="781"/>
                        <a:pt x="658" y="573"/>
                      </a:cubicBezTo>
                      <a:cubicBezTo>
                        <a:pt x="568" y="364"/>
                        <a:pt x="712" y="43"/>
                        <a:pt x="670" y="3"/>
                      </a:cubicBezTo>
                      <a:cubicBezTo>
                        <a:pt x="668" y="1"/>
                        <a:pt x="665" y="0"/>
                        <a:pt x="66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3" name="Google Shape;1713;p43"/>
                <p:cNvSpPr/>
                <p:nvPr/>
              </p:nvSpPr>
              <p:spPr>
                <a:xfrm rot="-4118473">
                  <a:off x="5623237" y="1550710"/>
                  <a:ext cx="31324" cy="81123"/>
                </a:xfrm>
                <a:custGeom>
                  <a:avLst/>
                  <a:gdLst/>
                  <a:ahLst/>
                  <a:cxnLst/>
                  <a:rect l="l" t="t" r="r" b="b"/>
                  <a:pathLst>
                    <a:path w="1253" h="3245" extrusionOk="0">
                      <a:moveTo>
                        <a:pt x="854" y="1"/>
                      </a:moveTo>
                      <a:cubicBezTo>
                        <a:pt x="781" y="1"/>
                        <a:pt x="459" y="293"/>
                        <a:pt x="459" y="293"/>
                      </a:cubicBezTo>
                      <a:cubicBezTo>
                        <a:pt x="456" y="294"/>
                        <a:pt x="454" y="294"/>
                        <a:pt x="451" y="294"/>
                      </a:cubicBezTo>
                      <a:cubicBezTo>
                        <a:pt x="373" y="294"/>
                        <a:pt x="202" y="135"/>
                        <a:pt x="110" y="135"/>
                      </a:cubicBezTo>
                      <a:cubicBezTo>
                        <a:pt x="101" y="135"/>
                        <a:pt x="93" y="137"/>
                        <a:pt x="86" y="140"/>
                      </a:cubicBezTo>
                      <a:cubicBezTo>
                        <a:pt x="1" y="177"/>
                        <a:pt x="240" y="304"/>
                        <a:pt x="427" y="543"/>
                      </a:cubicBezTo>
                      <a:cubicBezTo>
                        <a:pt x="614" y="781"/>
                        <a:pt x="348" y="1481"/>
                        <a:pt x="298" y="1512"/>
                      </a:cubicBezTo>
                      <a:cubicBezTo>
                        <a:pt x="293" y="1515"/>
                        <a:pt x="287" y="1516"/>
                        <a:pt x="280" y="1516"/>
                      </a:cubicBezTo>
                      <a:cubicBezTo>
                        <a:pt x="214" y="1516"/>
                        <a:pt x="56" y="1399"/>
                        <a:pt x="39" y="1395"/>
                      </a:cubicBezTo>
                      <a:cubicBezTo>
                        <a:pt x="39" y="1395"/>
                        <a:pt x="39" y="1395"/>
                        <a:pt x="39" y="1395"/>
                      </a:cubicBezTo>
                      <a:lnTo>
                        <a:pt x="39" y="1395"/>
                      </a:lnTo>
                      <a:cubicBezTo>
                        <a:pt x="22" y="1395"/>
                        <a:pt x="110" y="1646"/>
                        <a:pt x="263" y="1766"/>
                      </a:cubicBezTo>
                      <a:cubicBezTo>
                        <a:pt x="418" y="1885"/>
                        <a:pt x="393" y="1995"/>
                        <a:pt x="393" y="1995"/>
                      </a:cubicBezTo>
                      <a:cubicBezTo>
                        <a:pt x="330" y="2467"/>
                        <a:pt x="771" y="3209"/>
                        <a:pt x="869" y="3243"/>
                      </a:cubicBezTo>
                      <a:cubicBezTo>
                        <a:pt x="872" y="3244"/>
                        <a:pt x="876" y="3245"/>
                        <a:pt x="880" y="3245"/>
                      </a:cubicBezTo>
                      <a:cubicBezTo>
                        <a:pt x="979" y="3245"/>
                        <a:pt x="1149" y="2845"/>
                        <a:pt x="1216" y="2580"/>
                      </a:cubicBezTo>
                      <a:cubicBezTo>
                        <a:pt x="1253" y="2437"/>
                        <a:pt x="1212" y="2156"/>
                        <a:pt x="1145" y="1881"/>
                      </a:cubicBezTo>
                      <a:cubicBezTo>
                        <a:pt x="1185" y="1789"/>
                        <a:pt x="1227" y="1670"/>
                        <a:pt x="1225" y="1632"/>
                      </a:cubicBezTo>
                      <a:cubicBezTo>
                        <a:pt x="1225" y="1619"/>
                        <a:pt x="1215" y="1613"/>
                        <a:pt x="1199" y="1613"/>
                      </a:cubicBezTo>
                      <a:cubicBezTo>
                        <a:pt x="1171" y="1613"/>
                        <a:pt x="1126" y="1630"/>
                        <a:pt x="1081" y="1649"/>
                      </a:cubicBezTo>
                      <a:cubicBezTo>
                        <a:pt x="1030" y="1482"/>
                        <a:pt x="973" y="1333"/>
                        <a:pt x="923" y="1242"/>
                      </a:cubicBezTo>
                      <a:cubicBezTo>
                        <a:pt x="773" y="966"/>
                        <a:pt x="645" y="857"/>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4" name="Google Shape;1714;p43"/>
                <p:cNvSpPr/>
                <p:nvPr/>
              </p:nvSpPr>
              <p:spPr>
                <a:xfrm>
                  <a:off x="4773825" y="481700"/>
                  <a:ext cx="57750" cy="71450"/>
                </a:xfrm>
                <a:custGeom>
                  <a:avLst/>
                  <a:gdLst/>
                  <a:ahLst/>
                  <a:cxnLst/>
                  <a:rect l="l" t="t" r="r" b="b"/>
                  <a:pathLst>
                    <a:path w="2310" h="2858" extrusionOk="0">
                      <a:moveTo>
                        <a:pt x="677" y="0"/>
                      </a:moveTo>
                      <a:cubicBezTo>
                        <a:pt x="619" y="0"/>
                        <a:pt x="460" y="447"/>
                        <a:pt x="460" y="447"/>
                      </a:cubicBezTo>
                      <a:cubicBezTo>
                        <a:pt x="443" y="460"/>
                        <a:pt x="410" y="464"/>
                        <a:pt x="371" y="464"/>
                      </a:cubicBezTo>
                      <a:cubicBezTo>
                        <a:pt x="314" y="464"/>
                        <a:pt x="242" y="456"/>
                        <a:pt x="181" y="456"/>
                      </a:cubicBezTo>
                      <a:cubicBezTo>
                        <a:pt x="126" y="456"/>
                        <a:pt x="79" y="462"/>
                        <a:pt x="58" y="488"/>
                      </a:cubicBezTo>
                      <a:cubicBezTo>
                        <a:pt x="0" y="561"/>
                        <a:pt x="271" y="560"/>
                        <a:pt x="548" y="682"/>
                      </a:cubicBezTo>
                      <a:cubicBezTo>
                        <a:pt x="825" y="805"/>
                        <a:pt x="919" y="1548"/>
                        <a:pt x="891" y="1597"/>
                      </a:cubicBezTo>
                      <a:cubicBezTo>
                        <a:pt x="879" y="1619"/>
                        <a:pt x="830" y="1624"/>
                        <a:pt x="776" y="1624"/>
                      </a:cubicBezTo>
                      <a:cubicBezTo>
                        <a:pt x="713" y="1624"/>
                        <a:pt x="642" y="1616"/>
                        <a:pt x="617" y="1616"/>
                      </a:cubicBezTo>
                      <a:cubicBezTo>
                        <a:pt x="613" y="1616"/>
                        <a:pt x="610" y="1617"/>
                        <a:pt x="608" y="1617"/>
                      </a:cubicBezTo>
                      <a:cubicBezTo>
                        <a:pt x="590" y="1623"/>
                        <a:pt x="787" y="1805"/>
                        <a:pt x="980" y="1837"/>
                      </a:cubicBezTo>
                      <a:cubicBezTo>
                        <a:pt x="1173" y="1871"/>
                        <a:pt x="1203" y="1979"/>
                        <a:pt x="1203" y="1979"/>
                      </a:cubicBezTo>
                      <a:cubicBezTo>
                        <a:pt x="1365" y="2416"/>
                        <a:pt x="2080" y="2857"/>
                        <a:pt x="2202" y="2857"/>
                      </a:cubicBezTo>
                      <a:cubicBezTo>
                        <a:pt x="2204" y="2857"/>
                        <a:pt x="2206" y="2857"/>
                        <a:pt x="2208" y="2857"/>
                      </a:cubicBezTo>
                      <a:cubicBezTo>
                        <a:pt x="2310" y="2840"/>
                        <a:pt x="2271" y="2385"/>
                        <a:pt x="2203" y="2109"/>
                      </a:cubicBezTo>
                      <a:cubicBezTo>
                        <a:pt x="2168" y="1965"/>
                        <a:pt x="2000" y="1737"/>
                        <a:pt x="1811" y="1525"/>
                      </a:cubicBezTo>
                      <a:cubicBezTo>
                        <a:pt x="1803" y="1426"/>
                        <a:pt x="1785" y="1301"/>
                        <a:pt x="1765" y="1268"/>
                      </a:cubicBezTo>
                      <a:cubicBezTo>
                        <a:pt x="1761" y="1261"/>
                        <a:pt x="1756" y="1258"/>
                        <a:pt x="1750" y="1258"/>
                      </a:cubicBezTo>
                      <a:cubicBezTo>
                        <a:pt x="1725" y="1258"/>
                        <a:pt x="1684" y="1303"/>
                        <a:pt x="1646" y="1351"/>
                      </a:cubicBezTo>
                      <a:cubicBezTo>
                        <a:pt x="1522" y="1228"/>
                        <a:pt x="1402" y="1123"/>
                        <a:pt x="1315" y="1065"/>
                      </a:cubicBezTo>
                      <a:cubicBezTo>
                        <a:pt x="1053" y="893"/>
                        <a:pt x="888" y="857"/>
                        <a:pt x="756" y="638"/>
                      </a:cubicBezTo>
                      <a:cubicBezTo>
                        <a:pt x="623" y="420"/>
                        <a:pt x="737" y="41"/>
                        <a:pt x="684" y="2"/>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5" name="Google Shape;1715;p43"/>
                <p:cNvSpPr/>
                <p:nvPr/>
              </p:nvSpPr>
              <p:spPr>
                <a:xfrm>
                  <a:off x="4847375" y="562025"/>
                  <a:ext cx="57750" cy="71450"/>
                </a:xfrm>
                <a:custGeom>
                  <a:avLst/>
                  <a:gdLst/>
                  <a:ahLst/>
                  <a:cxnLst/>
                  <a:rect l="l" t="t" r="r" b="b"/>
                  <a:pathLst>
                    <a:path w="2310" h="2858" extrusionOk="0">
                      <a:moveTo>
                        <a:pt x="677" y="0"/>
                      </a:moveTo>
                      <a:cubicBezTo>
                        <a:pt x="619" y="0"/>
                        <a:pt x="460" y="447"/>
                        <a:pt x="460" y="447"/>
                      </a:cubicBezTo>
                      <a:cubicBezTo>
                        <a:pt x="443" y="460"/>
                        <a:pt x="411" y="464"/>
                        <a:pt x="373" y="464"/>
                      </a:cubicBezTo>
                      <a:cubicBezTo>
                        <a:pt x="315" y="464"/>
                        <a:pt x="241" y="455"/>
                        <a:pt x="178" y="455"/>
                      </a:cubicBezTo>
                      <a:cubicBezTo>
                        <a:pt x="123" y="455"/>
                        <a:pt x="77" y="462"/>
                        <a:pt x="57" y="487"/>
                      </a:cubicBezTo>
                      <a:cubicBezTo>
                        <a:pt x="0" y="560"/>
                        <a:pt x="270" y="560"/>
                        <a:pt x="548" y="682"/>
                      </a:cubicBezTo>
                      <a:cubicBezTo>
                        <a:pt x="825" y="805"/>
                        <a:pt x="919" y="1547"/>
                        <a:pt x="891" y="1598"/>
                      </a:cubicBezTo>
                      <a:cubicBezTo>
                        <a:pt x="879" y="1618"/>
                        <a:pt x="832" y="1624"/>
                        <a:pt x="779" y="1624"/>
                      </a:cubicBezTo>
                      <a:cubicBezTo>
                        <a:pt x="714" y="1624"/>
                        <a:pt x="641" y="1615"/>
                        <a:pt x="615" y="1615"/>
                      </a:cubicBezTo>
                      <a:cubicBezTo>
                        <a:pt x="611" y="1615"/>
                        <a:pt x="609" y="1616"/>
                        <a:pt x="607" y="1616"/>
                      </a:cubicBezTo>
                      <a:cubicBezTo>
                        <a:pt x="590" y="1622"/>
                        <a:pt x="787" y="1806"/>
                        <a:pt x="980" y="1838"/>
                      </a:cubicBezTo>
                      <a:cubicBezTo>
                        <a:pt x="1172" y="1870"/>
                        <a:pt x="1203" y="1979"/>
                        <a:pt x="1203" y="1979"/>
                      </a:cubicBezTo>
                      <a:cubicBezTo>
                        <a:pt x="1366" y="2416"/>
                        <a:pt x="2081" y="2857"/>
                        <a:pt x="2202" y="2857"/>
                      </a:cubicBezTo>
                      <a:cubicBezTo>
                        <a:pt x="2205" y="2857"/>
                        <a:pt x="2206" y="2857"/>
                        <a:pt x="2208" y="2857"/>
                      </a:cubicBezTo>
                      <a:cubicBezTo>
                        <a:pt x="2310" y="2841"/>
                        <a:pt x="2271" y="2384"/>
                        <a:pt x="2203" y="2108"/>
                      </a:cubicBezTo>
                      <a:cubicBezTo>
                        <a:pt x="2167" y="1965"/>
                        <a:pt x="2000" y="1736"/>
                        <a:pt x="1811" y="1525"/>
                      </a:cubicBezTo>
                      <a:cubicBezTo>
                        <a:pt x="1803" y="1425"/>
                        <a:pt x="1785" y="1300"/>
                        <a:pt x="1765" y="1268"/>
                      </a:cubicBezTo>
                      <a:cubicBezTo>
                        <a:pt x="1761" y="1262"/>
                        <a:pt x="1756" y="1259"/>
                        <a:pt x="1749" y="1259"/>
                      </a:cubicBezTo>
                      <a:cubicBezTo>
                        <a:pt x="1725" y="1259"/>
                        <a:pt x="1683" y="1303"/>
                        <a:pt x="1646" y="1351"/>
                      </a:cubicBezTo>
                      <a:cubicBezTo>
                        <a:pt x="1522" y="1227"/>
                        <a:pt x="1402" y="1123"/>
                        <a:pt x="1314" y="1065"/>
                      </a:cubicBezTo>
                      <a:cubicBezTo>
                        <a:pt x="1053" y="892"/>
                        <a:pt x="888" y="857"/>
                        <a:pt x="756" y="638"/>
                      </a:cubicBezTo>
                      <a:cubicBezTo>
                        <a:pt x="623" y="419"/>
                        <a:pt x="736" y="40"/>
                        <a:pt x="684" y="3"/>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6" name="Google Shape;1716;p43"/>
                <p:cNvSpPr/>
                <p:nvPr/>
              </p:nvSpPr>
              <p:spPr>
                <a:xfrm>
                  <a:off x="4800125" y="988075"/>
                  <a:ext cx="100850" cy="41375"/>
                </a:xfrm>
                <a:custGeom>
                  <a:avLst/>
                  <a:gdLst/>
                  <a:ahLst/>
                  <a:cxnLst/>
                  <a:rect l="l" t="t" r="r" b="b"/>
                  <a:pathLst>
                    <a:path w="4034" h="1655" extrusionOk="0">
                      <a:moveTo>
                        <a:pt x="166" y="0"/>
                      </a:moveTo>
                      <a:cubicBezTo>
                        <a:pt x="165" y="0"/>
                        <a:pt x="164" y="1"/>
                        <a:pt x="163" y="1"/>
                      </a:cubicBezTo>
                      <a:cubicBezTo>
                        <a:pt x="84" y="11"/>
                        <a:pt x="339" y="637"/>
                        <a:pt x="339" y="637"/>
                      </a:cubicBezTo>
                      <a:cubicBezTo>
                        <a:pt x="321" y="742"/>
                        <a:pt x="1" y="915"/>
                        <a:pt x="11" y="1037"/>
                      </a:cubicBezTo>
                      <a:cubicBezTo>
                        <a:pt x="13" y="1061"/>
                        <a:pt x="23" y="1071"/>
                        <a:pt x="41" y="1071"/>
                      </a:cubicBezTo>
                      <a:cubicBezTo>
                        <a:pt x="118" y="1071"/>
                        <a:pt x="331" y="891"/>
                        <a:pt x="617" y="786"/>
                      </a:cubicBezTo>
                      <a:cubicBezTo>
                        <a:pt x="650" y="774"/>
                        <a:pt x="685" y="768"/>
                        <a:pt x="723" y="768"/>
                      </a:cubicBezTo>
                      <a:cubicBezTo>
                        <a:pt x="1096" y="768"/>
                        <a:pt x="1686" y="1303"/>
                        <a:pt x="1702" y="1370"/>
                      </a:cubicBezTo>
                      <a:cubicBezTo>
                        <a:pt x="1720" y="1445"/>
                        <a:pt x="1474" y="1622"/>
                        <a:pt x="1463" y="1644"/>
                      </a:cubicBezTo>
                      <a:cubicBezTo>
                        <a:pt x="1460" y="1650"/>
                        <a:pt x="1484" y="1655"/>
                        <a:pt x="1525" y="1655"/>
                      </a:cubicBezTo>
                      <a:cubicBezTo>
                        <a:pt x="1630" y="1655"/>
                        <a:pt x="1841" y="1626"/>
                        <a:pt x="1986" y="1525"/>
                      </a:cubicBezTo>
                      <a:cubicBezTo>
                        <a:pt x="2081" y="1457"/>
                        <a:pt x="2159" y="1439"/>
                        <a:pt x="2213" y="1439"/>
                      </a:cubicBezTo>
                      <a:cubicBezTo>
                        <a:pt x="2273" y="1439"/>
                        <a:pt x="2305" y="1461"/>
                        <a:pt x="2305" y="1461"/>
                      </a:cubicBezTo>
                      <a:cubicBezTo>
                        <a:pt x="2493" y="1562"/>
                        <a:pt x="2747" y="1598"/>
                        <a:pt x="2999" y="1598"/>
                      </a:cubicBezTo>
                      <a:cubicBezTo>
                        <a:pt x="3455" y="1598"/>
                        <a:pt x="3906" y="1479"/>
                        <a:pt x="3956" y="1410"/>
                      </a:cubicBezTo>
                      <a:cubicBezTo>
                        <a:pt x="4034" y="1303"/>
                        <a:pt x="3612" y="893"/>
                        <a:pt x="3317" y="685"/>
                      </a:cubicBezTo>
                      <a:cubicBezTo>
                        <a:pt x="3212" y="611"/>
                        <a:pt x="3014" y="553"/>
                        <a:pt x="2786" y="513"/>
                      </a:cubicBezTo>
                      <a:cubicBezTo>
                        <a:pt x="2662" y="427"/>
                        <a:pt x="2502" y="310"/>
                        <a:pt x="2406" y="252"/>
                      </a:cubicBezTo>
                      <a:cubicBezTo>
                        <a:pt x="2389" y="242"/>
                        <a:pt x="2377" y="237"/>
                        <a:pt x="2370" y="237"/>
                      </a:cubicBezTo>
                      <a:cubicBezTo>
                        <a:pt x="2332" y="237"/>
                        <a:pt x="2400" y="358"/>
                        <a:pt x="2408" y="464"/>
                      </a:cubicBezTo>
                      <a:cubicBezTo>
                        <a:pt x="2264" y="451"/>
                        <a:pt x="2122" y="444"/>
                        <a:pt x="1993" y="444"/>
                      </a:cubicBezTo>
                      <a:cubicBezTo>
                        <a:pt x="1849" y="444"/>
                        <a:pt x="1723" y="452"/>
                        <a:pt x="1633" y="469"/>
                      </a:cubicBezTo>
                      <a:cubicBezTo>
                        <a:pt x="1353" y="517"/>
                        <a:pt x="1183" y="591"/>
                        <a:pt x="994" y="591"/>
                      </a:cubicBezTo>
                      <a:cubicBezTo>
                        <a:pt x="923" y="591"/>
                        <a:pt x="850" y="581"/>
                        <a:pt x="767" y="555"/>
                      </a:cubicBezTo>
                      <a:cubicBezTo>
                        <a:pt x="465" y="462"/>
                        <a:pt x="247" y="0"/>
                        <a:pt x="16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717" name="Google Shape;1717;p43"/>
              <p:cNvSpPr/>
              <p:nvPr/>
            </p:nvSpPr>
            <p:spPr>
              <a:xfrm rot="-1680427">
                <a:off x="1970736" y="4024936"/>
                <a:ext cx="147961" cy="328464"/>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718" name="Google Shape;1718;p43"/>
            <p:cNvSpPr/>
            <p:nvPr/>
          </p:nvSpPr>
          <p:spPr>
            <a:xfrm rot="-4856089">
              <a:off x="912171" y="2670394"/>
              <a:ext cx="225046" cy="467481"/>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1719" name="Google Shape;1719;p43"/>
          <p:cNvGrpSpPr/>
          <p:nvPr/>
        </p:nvGrpSpPr>
        <p:grpSpPr>
          <a:xfrm>
            <a:off x="5656625" y="3835754"/>
            <a:ext cx="6514457" cy="3022231"/>
            <a:chOff x="4242468" y="2876815"/>
            <a:chExt cx="4885843" cy="2266673"/>
          </a:xfrm>
        </p:grpSpPr>
        <p:sp>
          <p:nvSpPr>
            <p:cNvPr id="1720" name="Google Shape;1720;p43"/>
            <p:cNvSpPr/>
            <p:nvPr/>
          </p:nvSpPr>
          <p:spPr>
            <a:xfrm>
              <a:off x="4242468" y="2876815"/>
              <a:ext cx="4885843" cy="2266673"/>
            </a:xfrm>
            <a:custGeom>
              <a:avLst/>
              <a:gdLst/>
              <a:ahLst/>
              <a:cxnLst/>
              <a:rect l="l" t="t" r="r" b="b"/>
              <a:pathLst>
                <a:path w="45255" h="20995" extrusionOk="0">
                  <a:moveTo>
                    <a:pt x="43281" y="375"/>
                  </a:moveTo>
                  <a:cubicBezTo>
                    <a:pt x="40293" y="1083"/>
                    <a:pt x="37435" y="2418"/>
                    <a:pt x="35076" y="4120"/>
                  </a:cubicBezTo>
                  <a:cubicBezTo>
                    <a:pt x="33688" y="5120"/>
                    <a:pt x="32577" y="6368"/>
                    <a:pt x="31570" y="7708"/>
                  </a:cubicBezTo>
                  <a:cubicBezTo>
                    <a:pt x="31569" y="7708"/>
                    <a:pt x="31569" y="7709"/>
                    <a:pt x="31569" y="7709"/>
                  </a:cubicBezTo>
                  <a:cubicBezTo>
                    <a:pt x="31346" y="8005"/>
                    <a:pt x="31129" y="8304"/>
                    <a:pt x="30915" y="8607"/>
                  </a:cubicBezTo>
                  <a:cubicBezTo>
                    <a:pt x="29386" y="10772"/>
                    <a:pt x="28019" y="13083"/>
                    <a:pt x="26135" y="14946"/>
                  </a:cubicBezTo>
                  <a:cubicBezTo>
                    <a:pt x="22549" y="18494"/>
                    <a:pt x="17934" y="17907"/>
                    <a:pt x="13293" y="17936"/>
                  </a:cubicBezTo>
                  <a:cubicBezTo>
                    <a:pt x="12998" y="17938"/>
                    <a:pt x="12703" y="17944"/>
                    <a:pt x="12407" y="17954"/>
                  </a:cubicBezTo>
                  <a:cubicBezTo>
                    <a:pt x="12226" y="17960"/>
                    <a:pt x="12045" y="17966"/>
                    <a:pt x="11864" y="17976"/>
                  </a:cubicBezTo>
                  <a:lnTo>
                    <a:pt x="11863" y="17976"/>
                  </a:lnTo>
                  <a:cubicBezTo>
                    <a:pt x="11844" y="17976"/>
                    <a:pt x="11826" y="17977"/>
                    <a:pt x="11807" y="17978"/>
                  </a:cubicBezTo>
                  <a:cubicBezTo>
                    <a:pt x="11553" y="17992"/>
                    <a:pt x="11300" y="18007"/>
                    <a:pt x="11046" y="18027"/>
                  </a:cubicBezTo>
                  <a:cubicBezTo>
                    <a:pt x="11005" y="18029"/>
                    <a:pt x="10964" y="18032"/>
                    <a:pt x="10923" y="18035"/>
                  </a:cubicBezTo>
                  <a:cubicBezTo>
                    <a:pt x="8361" y="18235"/>
                    <a:pt x="5799" y="18729"/>
                    <a:pt x="3376" y="19519"/>
                  </a:cubicBezTo>
                  <a:cubicBezTo>
                    <a:pt x="2167" y="19913"/>
                    <a:pt x="1024" y="20408"/>
                    <a:pt x="0" y="20995"/>
                  </a:cubicBezTo>
                  <a:lnTo>
                    <a:pt x="45254" y="20995"/>
                  </a:lnTo>
                  <a:lnTo>
                    <a:pt x="45254" y="1"/>
                  </a:lnTo>
                  <a:cubicBezTo>
                    <a:pt x="44592" y="94"/>
                    <a:pt x="43933" y="219"/>
                    <a:pt x="43281" y="375"/>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21" name="Google Shape;1721;p43"/>
            <p:cNvSpPr/>
            <p:nvPr/>
          </p:nvSpPr>
          <p:spPr>
            <a:xfrm>
              <a:off x="4688731" y="3391043"/>
              <a:ext cx="4434992" cy="1750612"/>
            </a:xfrm>
            <a:custGeom>
              <a:avLst/>
              <a:gdLst/>
              <a:ahLst/>
              <a:cxnLst/>
              <a:rect l="l" t="t" r="r" b="b"/>
              <a:pathLst>
                <a:path w="41079" h="16215" extrusionOk="0">
                  <a:moveTo>
                    <a:pt x="37640" y="1325"/>
                  </a:moveTo>
                  <a:cubicBezTo>
                    <a:pt x="35721" y="2254"/>
                    <a:pt x="33918" y="3462"/>
                    <a:pt x="32286" y="4929"/>
                  </a:cubicBezTo>
                  <a:cubicBezTo>
                    <a:pt x="31403" y="5721"/>
                    <a:pt x="30546" y="6558"/>
                    <a:pt x="29689" y="7398"/>
                  </a:cubicBezTo>
                  <a:cubicBezTo>
                    <a:pt x="28829" y="8239"/>
                    <a:pt x="27968" y="9082"/>
                    <a:pt x="27078" y="9885"/>
                  </a:cubicBezTo>
                  <a:cubicBezTo>
                    <a:pt x="25178" y="11600"/>
                    <a:pt x="23146" y="13135"/>
                    <a:pt x="20708" y="14077"/>
                  </a:cubicBezTo>
                  <a:cubicBezTo>
                    <a:pt x="17455" y="15335"/>
                    <a:pt x="13849" y="15326"/>
                    <a:pt x="10420" y="15110"/>
                  </a:cubicBezTo>
                  <a:cubicBezTo>
                    <a:pt x="9811" y="15071"/>
                    <a:pt x="9193" y="15037"/>
                    <a:pt x="8573" y="15013"/>
                  </a:cubicBezTo>
                  <a:cubicBezTo>
                    <a:pt x="8052" y="14992"/>
                    <a:pt x="7529" y="14980"/>
                    <a:pt x="7006" y="14980"/>
                  </a:cubicBezTo>
                  <a:cubicBezTo>
                    <a:pt x="4540" y="14977"/>
                    <a:pt x="2093" y="15240"/>
                    <a:pt x="0" y="16214"/>
                  </a:cubicBezTo>
                  <a:lnTo>
                    <a:pt x="41079" y="16214"/>
                  </a:lnTo>
                  <a:lnTo>
                    <a:pt x="41079" y="11674"/>
                  </a:lnTo>
                  <a:cubicBezTo>
                    <a:pt x="41067" y="11683"/>
                    <a:pt x="41054" y="11693"/>
                    <a:pt x="41041" y="11703"/>
                  </a:cubicBezTo>
                  <a:cubicBezTo>
                    <a:pt x="40482" y="12124"/>
                    <a:pt x="39786" y="12319"/>
                    <a:pt x="39147" y="12577"/>
                  </a:cubicBezTo>
                  <a:cubicBezTo>
                    <a:pt x="38162" y="12975"/>
                    <a:pt x="37094" y="13215"/>
                    <a:pt x="36063" y="13453"/>
                  </a:cubicBezTo>
                  <a:cubicBezTo>
                    <a:pt x="35264" y="13639"/>
                    <a:pt x="34527" y="13998"/>
                    <a:pt x="33680" y="13932"/>
                  </a:cubicBezTo>
                  <a:cubicBezTo>
                    <a:pt x="34969" y="13334"/>
                    <a:pt x="36063" y="12846"/>
                    <a:pt x="37126" y="11904"/>
                  </a:cubicBezTo>
                  <a:cubicBezTo>
                    <a:pt x="37461" y="11608"/>
                    <a:pt x="37911" y="11277"/>
                    <a:pt x="38367" y="11151"/>
                  </a:cubicBezTo>
                  <a:cubicBezTo>
                    <a:pt x="38438" y="11131"/>
                    <a:pt x="38507" y="11116"/>
                    <a:pt x="38578" y="11106"/>
                  </a:cubicBezTo>
                  <a:cubicBezTo>
                    <a:pt x="39035" y="11048"/>
                    <a:pt x="39269" y="11444"/>
                    <a:pt x="39717" y="11400"/>
                  </a:cubicBezTo>
                  <a:cubicBezTo>
                    <a:pt x="40129" y="11359"/>
                    <a:pt x="40502" y="11078"/>
                    <a:pt x="40920" y="11083"/>
                  </a:cubicBezTo>
                  <a:cubicBezTo>
                    <a:pt x="40981" y="11084"/>
                    <a:pt x="41034" y="11090"/>
                    <a:pt x="41079" y="11100"/>
                  </a:cubicBezTo>
                  <a:lnTo>
                    <a:pt x="41079" y="6682"/>
                  </a:lnTo>
                  <a:cubicBezTo>
                    <a:pt x="40264" y="7534"/>
                    <a:pt x="39339" y="8232"/>
                    <a:pt x="38283" y="8855"/>
                  </a:cubicBezTo>
                  <a:cubicBezTo>
                    <a:pt x="37317" y="9424"/>
                    <a:pt x="36298" y="9915"/>
                    <a:pt x="35233" y="10267"/>
                  </a:cubicBezTo>
                  <a:cubicBezTo>
                    <a:pt x="34338" y="10564"/>
                    <a:pt x="33416" y="10767"/>
                    <a:pt x="32499" y="10985"/>
                  </a:cubicBezTo>
                  <a:cubicBezTo>
                    <a:pt x="31641" y="11187"/>
                    <a:pt x="30816" y="11474"/>
                    <a:pt x="29965" y="11707"/>
                  </a:cubicBezTo>
                  <a:cubicBezTo>
                    <a:pt x="29433" y="11852"/>
                    <a:pt x="28285" y="12091"/>
                    <a:pt x="28214" y="12106"/>
                  </a:cubicBezTo>
                  <a:cubicBezTo>
                    <a:pt x="28275" y="12075"/>
                    <a:pt x="29157" y="11639"/>
                    <a:pt x="29556" y="11355"/>
                  </a:cubicBezTo>
                  <a:cubicBezTo>
                    <a:pt x="30776" y="10487"/>
                    <a:pt x="32184" y="9873"/>
                    <a:pt x="33512" y="9185"/>
                  </a:cubicBezTo>
                  <a:cubicBezTo>
                    <a:pt x="34333" y="8757"/>
                    <a:pt x="35374" y="8344"/>
                    <a:pt x="35935" y="7570"/>
                  </a:cubicBezTo>
                  <a:cubicBezTo>
                    <a:pt x="36286" y="7087"/>
                    <a:pt x="36616" y="6670"/>
                    <a:pt x="37151" y="6374"/>
                  </a:cubicBezTo>
                  <a:cubicBezTo>
                    <a:pt x="37737" y="6050"/>
                    <a:pt x="38225" y="5859"/>
                    <a:pt x="38664" y="5327"/>
                  </a:cubicBezTo>
                  <a:cubicBezTo>
                    <a:pt x="39026" y="4888"/>
                    <a:pt x="39332" y="4430"/>
                    <a:pt x="39837" y="4145"/>
                  </a:cubicBezTo>
                  <a:cubicBezTo>
                    <a:pt x="39843" y="4141"/>
                    <a:pt x="39852" y="4137"/>
                    <a:pt x="39859" y="4134"/>
                  </a:cubicBezTo>
                  <a:cubicBezTo>
                    <a:pt x="40237" y="3926"/>
                    <a:pt x="40669" y="3804"/>
                    <a:pt x="41079" y="3687"/>
                  </a:cubicBezTo>
                  <a:lnTo>
                    <a:pt x="41079" y="0"/>
                  </a:lnTo>
                  <a:cubicBezTo>
                    <a:pt x="39900" y="344"/>
                    <a:pt x="38751" y="788"/>
                    <a:pt x="37640" y="1324"/>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69" name="Content Placeholder 2">
            <a:extLst>
              <a:ext uri="{FF2B5EF4-FFF2-40B4-BE49-F238E27FC236}">
                <a16:creationId xmlns:a16="http://schemas.microsoft.com/office/drawing/2014/main" id="{3E77C5DF-8CBA-0915-D4C9-FAFE01C9B37A}"/>
              </a:ext>
            </a:extLst>
          </p:cNvPr>
          <p:cNvSpPr txBox="1">
            <a:spLocks/>
          </p:cNvSpPr>
          <p:nvPr/>
        </p:nvSpPr>
        <p:spPr>
          <a:xfrm>
            <a:off x="695618" y="324779"/>
            <a:ext cx="10555492" cy="6233040"/>
          </a:xfrm>
          <a:prstGeom prst="rect">
            <a:avLst/>
          </a:prstGeom>
        </p:spPr>
        <p:txBody>
          <a:bodyPr vert="horz" lIns="121920" tIns="60960" rIns="121920" bIns="6096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1219170">
              <a:spcBef>
                <a:spcPts val="1333"/>
              </a:spcBef>
              <a:buNone/>
              <a:defRPr/>
            </a:pPr>
            <a:r>
              <a:rPr lang="fr-FR" sz="7466" b="1" dirty="0">
                <a:solidFill>
                  <a:srgbClr val="0070C0"/>
                </a:solidFill>
                <a:latin typeface="72 Light" panose="020B0303030000000003" pitchFamily="34" charset="0"/>
                <a:cs typeface="72 Light" panose="020B0303030000000003" pitchFamily="34" charset="0"/>
                <a:sym typeface="Arial"/>
              </a:rPr>
              <a:t>Project  (2):- </a:t>
            </a:r>
            <a:r>
              <a:rPr lang="en-US" sz="7466" kern="0" dirty="0">
                <a:solidFill>
                  <a:srgbClr val="0070C0"/>
                </a:solidFill>
                <a:latin typeface="Arial" panose="020B0604020202020204" pitchFamily="34" charset="0"/>
                <a:ea typeface="DengXian" panose="02010600030101010101" pitchFamily="2" charset="-122"/>
                <a:cs typeface="Arial" panose="020B0604020202020204" pitchFamily="34" charset="0"/>
                <a:sym typeface="Arial"/>
              </a:rPr>
              <a:t>EPOS THEMATIC CORE SERVICES TSUNAMI</a:t>
            </a:r>
          </a:p>
          <a:p>
            <a:pPr marL="304792" indent="-304792" defTabSz="1219170">
              <a:spcBef>
                <a:spcPts val="1333"/>
              </a:spcBef>
              <a:defRPr/>
            </a:pPr>
            <a:r>
              <a:rPr lang="en-US" sz="7466" kern="0" dirty="0">
                <a:latin typeface="Arial" panose="020B0604020202020204" pitchFamily="34" charset="0"/>
                <a:ea typeface="DengXian" panose="02010600030101010101" pitchFamily="2" charset="-122"/>
                <a:cs typeface="Arial" panose="020B0604020202020204" pitchFamily="34" charset="0"/>
                <a:sym typeface="Arial"/>
              </a:rPr>
              <a:t>FOCUS: RISK KNOWLEDGE,</a:t>
            </a:r>
            <a:r>
              <a:rPr lang="en-US" sz="7466" dirty="0">
                <a:latin typeface="Liberation Sans"/>
                <a:ea typeface="DengXian" panose="02010600030101010101" pitchFamily="2" charset="-122"/>
                <a:cs typeface="Arial" panose="020B0604020202020204" pitchFamily="34" charset="0"/>
                <a:sym typeface="Arial"/>
              </a:rPr>
              <a:t> WARNING &amp; DESSIMINATION</a:t>
            </a:r>
            <a:r>
              <a:rPr lang="en-US" sz="7466" kern="0" dirty="0">
                <a:latin typeface="Arial" panose="020B0604020202020204" pitchFamily="34" charset="0"/>
                <a:ea typeface="DengXian" panose="02010600030101010101" pitchFamily="2" charset="-122"/>
                <a:cs typeface="Arial" panose="020B0604020202020204" pitchFamily="34" charset="0"/>
                <a:sym typeface="Arial"/>
              </a:rPr>
              <a:t> /</a:t>
            </a:r>
            <a:r>
              <a:rPr lang="en-US" sz="7466" kern="100" dirty="0">
                <a:latin typeface="Aptos" panose="020B0004020202020204" pitchFamily="34" charset="0"/>
                <a:ea typeface="DengXian" panose="02010600030101010101" pitchFamily="2" charset="-122"/>
                <a:cs typeface="Arial" panose="020B0604020202020204" pitchFamily="34" charset="0"/>
                <a:sym typeface="Arial"/>
              </a:rPr>
              <a:t>RESEARCH AND ITS PRACTICAL APPLICATIONS- HIGH-QUALITY AND FAIR DATA, SERVICES, AND SCIENTIFIC PRODUCTS )</a:t>
            </a:r>
            <a:endParaRPr lang="fr-FR" sz="7466"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Challenge 6: </a:t>
            </a:r>
            <a:r>
              <a:rPr lang="fr-FR" sz="7466" dirty="0">
                <a:latin typeface="72 Light" panose="020B0303030000000003" pitchFamily="34" charset="0"/>
                <a:cs typeface="72 Light" panose="020B0303030000000003" pitchFamily="34" charset="0"/>
                <a:sym typeface="Arial"/>
              </a:rPr>
              <a:t>Coastal </a:t>
            </a:r>
            <a:r>
              <a:rPr lang="fr-FR" sz="7466" dirty="0" err="1">
                <a:latin typeface="72 Light" panose="020B0303030000000003" pitchFamily="34" charset="0"/>
                <a:cs typeface="72 Light" panose="020B0303030000000003" pitchFamily="34" charset="0"/>
                <a:sym typeface="Arial"/>
              </a:rPr>
              <a:t>Resilience</a:t>
            </a:r>
            <a:r>
              <a:rPr lang="fr-FR" sz="7466" dirty="0">
                <a:latin typeface="72 Light" panose="020B0303030000000003" pitchFamily="34" charset="0"/>
                <a:cs typeface="72 Light" panose="020B0303030000000003" pitchFamily="34" charset="0"/>
                <a:sym typeface="Arial"/>
              </a:rPr>
              <a:t>	</a:t>
            </a: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Institution: </a:t>
            </a:r>
            <a:r>
              <a:rPr lang="en-US" sz="7466" kern="100" dirty="0">
                <a:latin typeface="Aptos" panose="020B0004020202020204" pitchFamily="34" charset="0"/>
                <a:ea typeface="DengXian" panose="02010600030101010101" pitchFamily="2" charset="-122"/>
                <a:cs typeface="Arial" panose="020B0604020202020204" pitchFamily="34" charset="0"/>
                <a:sym typeface="Arial"/>
              </a:rPr>
              <a:t>GFZ German Research Centre for Geosciences</a:t>
            </a:r>
            <a:endParaRPr lang="fr-FR" sz="7466" b="1"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es-ES" sz="7466" b="1" dirty="0">
                <a:latin typeface="72 Light" panose="020B0303030000000003" pitchFamily="34" charset="0"/>
                <a:cs typeface="72 Light" panose="020B0303030000000003" pitchFamily="34" charset="0"/>
                <a:sym typeface="Arial"/>
              </a:rPr>
              <a:t>Host: ODTP</a:t>
            </a:r>
          </a:p>
          <a:p>
            <a:pPr marL="0" indent="-304792" defTabSz="1219170">
              <a:spcBef>
                <a:spcPts val="0"/>
              </a:spcBef>
              <a:buClr>
                <a:srgbClr val="000000"/>
              </a:buClr>
            </a:pPr>
            <a:endParaRPr lang="en-US" sz="7466" b="1" dirty="0">
              <a:latin typeface="72 Light" panose="020B0303030000000003" pitchFamily="34" charset="0"/>
              <a:cs typeface="72 Light" panose="020B0303030000000003" pitchFamily="34" charset="0"/>
              <a:sym typeface="Arial"/>
            </a:endParaRPr>
          </a:p>
          <a:p>
            <a:pPr marL="0" indent="-304792" defTabSz="1219170">
              <a:spcBef>
                <a:spcPts val="0"/>
              </a:spcBef>
              <a:buClr>
                <a:srgbClr val="000000"/>
              </a:buClr>
            </a:pPr>
            <a:r>
              <a:rPr lang="en-US" sz="7466" b="1" dirty="0">
                <a:latin typeface="72 Light" panose="020B0303030000000003" pitchFamily="34" charset="0"/>
                <a:cs typeface="72 Light" panose="020B0303030000000003" pitchFamily="34" charset="0"/>
                <a:sym typeface="Arial"/>
              </a:rPr>
              <a:t>Lead</a:t>
            </a:r>
            <a:r>
              <a:rPr lang="en-US" sz="7466" dirty="0">
                <a:latin typeface="72 Light" panose="020B0303030000000003" pitchFamily="34" charset="0"/>
                <a:cs typeface="72 Light" panose="020B0303030000000003" pitchFamily="34" charset="0"/>
                <a:sym typeface="Arial"/>
              </a:rPr>
              <a:t>:</a:t>
            </a:r>
            <a:r>
              <a:rPr lang="en-US" sz="7466" b="1" dirty="0">
                <a:latin typeface="72 Light" panose="020B0303030000000003" pitchFamily="34" charset="0"/>
                <a:ea typeface="DengXian" panose="02010600030101010101" pitchFamily="2" charset="-122"/>
                <a:cs typeface="72 Light" panose="020B0303030000000003" pitchFamily="34" charset="0"/>
                <a:sym typeface="Arial"/>
              </a:rPr>
              <a:t>Andrey</a:t>
            </a:r>
            <a:r>
              <a:rPr lang="en-US" sz="7466" dirty="0">
                <a:latin typeface="72 Light" panose="020B0303030000000003" pitchFamily="34" charset="0"/>
                <a:ea typeface="DengXian" panose="02010600030101010101" pitchFamily="2" charset="-122"/>
                <a:cs typeface="72 Light" panose="020B0303030000000003" pitchFamily="34" charset="0"/>
                <a:sym typeface="Arial"/>
              </a:rPr>
              <a:t> </a:t>
            </a:r>
            <a:r>
              <a:rPr lang="en-US" sz="7466" b="1" dirty="0">
                <a:latin typeface="72 Light" panose="020B0303030000000003" pitchFamily="34" charset="0"/>
                <a:ea typeface="DengXian" panose="02010600030101010101" pitchFamily="2" charset="-122"/>
                <a:cs typeface="72 Light" panose="020B0303030000000003" pitchFamily="34" charset="0"/>
                <a:sym typeface="Arial"/>
              </a:rPr>
              <a:t>Babeyko</a:t>
            </a:r>
            <a:endParaRPr lang="en-US" sz="7466"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Country</a:t>
            </a:r>
            <a:r>
              <a:rPr lang="fr-FR" sz="7466" dirty="0">
                <a:latin typeface="72 Light" panose="020B0303030000000003" pitchFamily="34" charset="0"/>
                <a:cs typeface="72 Light" panose="020B0303030000000003" pitchFamily="34" charset="0"/>
                <a:sym typeface="Arial"/>
              </a:rPr>
              <a:t>: Germany</a:t>
            </a: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Budget: </a:t>
            </a:r>
            <a:r>
              <a:rPr lang="en-US" sz="7466" kern="100" dirty="0">
                <a:latin typeface="Aptos" panose="020B0004020202020204" pitchFamily="34" charset="0"/>
                <a:ea typeface="DengXian" panose="02010600030101010101" pitchFamily="2" charset="-122"/>
                <a:cs typeface="Arial" panose="020B0604020202020204" pitchFamily="34" charset="0"/>
                <a:sym typeface="Arial"/>
              </a:rPr>
              <a:t>660,0000</a:t>
            </a:r>
            <a:endParaRPr lang="fr-FR" sz="7466" b="1"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Summary:</a:t>
            </a:r>
          </a:p>
          <a:p>
            <a:pPr marL="304792" indent="-304792" defTabSz="1219170">
              <a:spcBef>
                <a:spcPts val="1333"/>
              </a:spcBef>
              <a:defRPr/>
            </a:pPr>
            <a:r>
              <a:rPr lang="en-US" sz="7466" kern="100" dirty="0">
                <a:latin typeface="Aptos" panose="020B0004020202020204" pitchFamily="34" charset="0"/>
                <a:ea typeface="DengXian" panose="02010600030101010101" pitchFamily="2" charset="-122"/>
                <a:cs typeface="Arial" panose="020B0604020202020204" pitchFamily="34" charset="0"/>
                <a:sym typeface="Arial"/>
              </a:rPr>
              <a:t>In February 2024, 18 European institutions from 11 countries signed a Consortium Agreement to establish Thematic Core Services TSUNAMI (https://tsunamidata.org and https://www.epos-eu.org/tcs/tsunami) under the auspices of EPOS-ERIC (European Plate Observing System, https://epos-eu.org). The mission of TCS-TSUNAMI is to promote tsunami research and its practical applications by providing open access to high-quality and FAIR data, services, and scientific products for a broad range of stakeholders, including researchers, disaster risk management and early warning practitioners, private sector, etc. The products and services (currently over 40) are defined in four categories: Pillar 1 – Support to Tsunami Service Providers; Pillar 2 – Tsunami-related datasets and observations; Pillar 3 – Numerical tools and workflows for tsunami simulations; Pillar 4 – Hazard and risk products. </a:t>
            </a: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Start and End:</a:t>
            </a:r>
            <a:r>
              <a:rPr lang="en-US" sz="7466" dirty="0">
                <a:latin typeface="Liberation Sans"/>
                <a:ea typeface="DengXian" panose="02010600030101010101" pitchFamily="2" charset="-122"/>
                <a:cs typeface="Arial" panose="020B0604020202020204" pitchFamily="34" charset="0"/>
                <a:sym typeface="Arial"/>
              </a:rPr>
              <a:t>15/02/2024 -</a:t>
            </a:r>
            <a:r>
              <a:rPr lang="en-US" sz="7466" dirty="0">
                <a:latin typeface="Liberation Sans"/>
                <a:ea typeface="DengXian" panose="02010600030101010101" pitchFamily="2" charset="-122"/>
                <a:cs typeface="Liberation Sans"/>
                <a:sym typeface="Arial"/>
              </a:rPr>
              <a:t>14/02/2030</a:t>
            </a:r>
            <a:endParaRPr lang="fr-FR" sz="7466" dirty="0">
              <a:latin typeface="72 Light" panose="020B0303030000000003" pitchFamily="34" charset="0"/>
              <a:cs typeface="72 Light" panose="020B0303030000000003" pitchFamily="34" charset="0"/>
              <a:sym typeface="Arial"/>
            </a:endParaRPr>
          </a:p>
          <a:p>
            <a:pPr marL="0" indent="-304792" defTabSz="1219170">
              <a:spcBef>
                <a:spcPts val="0"/>
              </a:spcBef>
              <a:buClr>
                <a:srgbClr val="000000"/>
              </a:buClr>
            </a:pPr>
            <a:r>
              <a:rPr lang="fr-FR" sz="7466" dirty="0">
                <a:latin typeface="72 Light" panose="020B0303030000000003" pitchFamily="34" charset="0"/>
                <a:cs typeface="72 Light" panose="020B0303030000000003" pitchFamily="34" charset="0"/>
                <a:sym typeface="Arial"/>
              </a:rPr>
              <a:t>Basin:</a:t>
            </a:r>
            <a:r>
              <a:rPr lang="en-US" sz="7466" dirty="0">
                <a:latin typeface="72 Light" panose="020B0303030000000003" pitchFamily="34" charset="0"/>
                <a:ea typeface="DengXian" panose="02010600030101010101" pitchFamily="2" charset="-122"/>
                <a:cs typeface="72 Light" panose="020B0303030000000003" pitchFamily="34" charset="0"/>
                <a:sym typeface="Arial"/>
              </a:rPr>
              <a:t>North Atlantic Ocean, Mediterranean Sea,  Black Sea, Marmara Sea</a:t>
            </a:r>
          </a:p>
          <a:p>
            <a:pPr marL="0" indent="-304792" defTabSz="1219170">
              <a:spcBef>
                <a:spcPts val="0"/>
              </a:spcBef>
              <a:buClr>
                <a:srgbClr val="000000"/>
              </a:buClr>
            </a:pPr>
            <a:endParaRPr lang="fr-FR" sz="3733" dirty="0">
              <a:solidFill>
                <a:srgbClr val="FFFFFF"/>
              </a:solidFill>
              <a:latin typeface="Calibri" panose="020F0502020204030204"/>
              <a:sym typeface="Arial"/>
            </a:endParaRPr>
          </a:p>
        </p:txBody>
      </p:sp>
    </p:spTree>
    <p:extLst>
      <p:ext uri="{BB962C8B-B14F-4D97-AF65-F5344CB8AC3E}">
        <p14:creationId xmlns:p14="http://schemas.microsoft.com/office/powerpoint/2010/main" val="107553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55"/>
        <p:cNvGrpSpPr/>
        <p:nvPr/>
      </p:nvGrpSpPr>
      <p:grpSpPr>
        <a:xfrm>
          <a:off x="0" y="0"/>
          <a:ext cx="0" cy="0"/>
          <a:chOff x="0" y="0"/>
          <a:chExt cx="0" cy="0"/>
        </a:xfrm>
      </p:grpSpPr>
      <p:sp>
        <p:nvSpPr>
          <p:cNvPr id="1656" name="Google Shape;1656;p43"/>
          <p:cNvSpPr/>
          <p:nvPr/>
        </p:nvSpPr>
        <p:spPr>
          <a:xfrm>
            <a:off x="397139" y="5765197"/>
            <a:ext cx="889503" cy="1212051"/>
          </a:xfrm>
          <a:custGeom>
            <a:avLst/>
            <a:gdLst/>
            <a:ahLst/>
            <a:cxnLst/>
            <a:rect l="l" t="t" r="r" b="b"/>
            <a:pathLst>
              <a:path w="4895" h="7951" extrusionOk="0">
                <a:moveTo>
                  <a:pt x="1186" y="7393"/>
                </a:moveTo>
                <a:cubicBezTo>
                  <a:pt x="935" y="7300"/>
                  <a:pt x="701" y="7182"/>
                  <a:pt x="563" y="6979"/>
                </a:cubicBezTo>
                <a:cubicBezTo>
                  <a:pt x="1" y="6153"/>
                  <a:pt x="709" y="4929"/>
                  <a:pt x="301" y="4028"/>
                </a:cubicBezTo>
                <a:cubicBezTo>
                  <a:pt x="448" y="4353"/>
                  <a:pt x="772" y="4619"/>
                  <a:pt x="920" y="4957"/>
                </a:cubicBezTo>
                <a:cubicBezTo>
                  <a:pt x="1042" y="5240"/>
                  <a:pt x="1006" y="5612"/>
                  <a:pt x="1182" y="5870"/>
                </a:cubicBezTo>
                <a:cubicBezTo>
                  <a:pt x="1317" y="6067"/>
                  <a:pt x="1748" y="6317"/>
                  <a:pt x="1938" y="6109"/>
                </a:cubicBezTo>
                <a:cubicBezTo>
                  <a:pt x="2125" y="5904"/>
                  <a:pt x="1894" y="5449"/>
                  <a:pt x="1838" y="5236"/>
                </a:cubicBezTo>
                <a:cubicBezTo>
                  <a:pt x="1669" y="4584"/>
                  <a:pt x="2040" y="3927"/>
                  <a:pt x="1897" y="3246"/>
                </a:cubicBezTo>
                <a:cubicBezTo>
                  <a:pt x="1734" y="2473"/>
                  <a:pt x="1487" y="1741"/>
                  <a:pt x="1878" y="969"/>
                </a:cubicBezTo>
                <a:cubicBezTo>
                  <a:pt x="2050" y="627"/>
                  <a:pt x="2418" y="390"/>
                  <a:pt x="2490" y="0"/>
                </a:cubicBezTo>
                <a:cubicBezTo>
                  <a:pt x="2117" y="1164"/>
                  <a:pt x="2399" y="2077"/>
                  <a:pt x="2910" y="3164"/>
                </a:cubicBezTo>
                <a:cubicBezTo>
                  <a:pt x="3102" y="3574"/>
                  <a:pt x="3161" y="3656"/>
                  <a:pt x="3214" y="4119"/>
                </a:cubicBezTo>
                <a:cubicBezTo>
                  <a:pt x="3260" y="4514"/>
                  <a:pt x="3178" y="4903"/>
                  <a:pt x="3310" y="5253"/>
                </a:cubicBezTo>
                <a:cubicBezTo>
                  <a:pt x="3806" y="5043"/>
                  <a:pt x="3749" y="4473"/>
                  <a:pt x="3934" y="4019"/>
                </a:cubicBezTo>
                <a:cubicBezTo>
                  <a:pt x="4169" y="3443"/>
                  <a:pt x="4387" y="3121"/>
                  <a:pt x="4895" y="2780"/>
                </a:cubicBezTo>
                <a:cubicBezTo>
                  <a:pt x="4777" y="3338"/>
                  <a:pt x="4654" y="3782"/>
                  <a:pt x="4632" y="4328"/>
                </a:cubicBezTo>
                <a:cubicBezTo>
                  <a:pt x="4610" y="4872"/>
                  <a:pt x="4724" y="5252"/>
                  <a:pt x="4467" y="5796"/>
                </a:cubicBezTo>
                <a:cubicBezTo>
                  <a:pt x="4149" y="6468"/>
                  <a:pt x="3667" y="6753"/>
                  <a:pt x="3171" y="7248"/>
                </a:cubicBezTo>
                <a:cubicBezTo>
                  <a:pt x="2700" y="7719"/>
                  <a:pt x="2568" y="7950"/>
                  <a:pt x="1850" y="7628"/>
                </a:cubicBezTo>
                <a:cubicBezTo>
                  <a:pt x="1655" y="7540"/>
                  <a:pt x="1414" y="7477"/>
                  <a:pt x="1186" y="7393"/>
                </a:cubicBez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nvGrpSpPr>
          <p:cNvPr id="1657" name="Google Shape;1657;p43"/>
          <p:cNvGrpSpPr/>
          <p:nvPr/>
        </p:nvGrpSpPr>
        <p:grpSpPr>
          <a:xfrm>
            <a:off x="-2193" y="15209"/>
            <a:ext cx="3095825" cy="1651891"/>
            <a:chOff x="0" y="12"/>
            <a:chExt cx="1772825" cy="945955"/>
          </a:xfrm>
        </p:grpSpPr>
        <p:sp>
          <p:nvSpPr>
            <p:cNvPr id="1658" name="Google Shape;1658;p43"/>
            <p:cNvSpPr/>
            <p:nvPr/>
          </p:nvSpPr>
          <p:spPr>
            <a:xfrm>
              <a:off x="0" y="12"/>
              <a:ext cx="1772825" cy="945955"/>
            </a:xfrm>
            <a:custGeom>
              <a:avLst/>
              <a:gdLst/>
              <a:ahLst/>
              <a:cxnLst/>
              <a:rect l="l" t="t" r="r" b="b"/>
              <a:pathLst>
                <a:path w="26618" h="14203" extrusionOk="0">
                  <a:moveTo>
                    <a:pt x="26618" y="1"/>
                  </a:moveTo>
                  <a:cubicBezTo>
                    <a:pt x="25545" y="1185"/>
                    <a:pt x="24243" y="2181"/>
                    <a:pt x="22847" y="2964"/>
                  </a:cubicBezTo>
                  <a:cubicBezTo>
                    <a:pt x="20286" y="4402"/>
                    <a:pt x="17414" y="5188"/>
                    <a:pt x="14537" y="5775"/>
                  </a:cubicBezTo>
                  <a:cubicBezTo>
                    <a:pt x="11964" y="6301"/>
                    <a:pt x="9321" y="6692"/>
                    <a:pt x="6951" y="7823"/>
                  </a:cubicBezTo>
                  <a:cubicBezTo>
                    <a:pt x="4024" y="9221"/>
                    <a:pt x="1855" y="11534"/>
                    <a:pt x="1" y="14203"/>
                  </a:cubicBezTo>
                  <a:lnTo>
                    <a:pt x="1" y="1"/>
                  </a:lnTo>
                  <a:lnTo>
                    <a:pt x="26618" y="1"/>
                  </a:ln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59" name="Google Shape;1659;p43"/>
            <p:cNvSpPr/>
            <p:nvPr/>
          </p:nvSpPr>
          <p:spPr>
            <a:xfrm>
              <a:off x="0" y="12"/>
              <a:ext cx="1062443" cy="658965"/>
            </a:xfrm>
            <a:custGeom>
              <a:avLst/>
              <a:gdLst/>
              <a:ahLst/>
              <a:cxnLst/>
              <a:rect l="l" t="t" r="r" b="b"/>
              <a:pathLst>
                <a:path w="15952" h="9894" extrusionOk="0">
                  <a:moveTo>
                    <a:pt x="10061" y="0"/>
                  </a:moveTo>
                  <a:cubicBezTo>
                    <a:pt x="8081" y="2322"/>
                    <a:pt x="4779" y="2011"/>
                    <a:pt x="2181" y="3127"/>
                  </a:cubicBezTo>
                  <a:cubicBezTo>
                    <a:pt x="1638" y="3360"/>
                    <a:pt x="1136" y="3702"/>
                    <a:pt x="783" y="4182"/>
                  </a:cubicBezTo>
                  <a:cubicBezTo>
                    <a:pt x="1241" y="2826"/>
                    <a:pt x="2329" y="1926"/>
                    <a:pt x="3299" y="940"/>
                  </a:cubicBezTo>
                  <a:cubicBezTo>
                    <a:pt x="3594" y="642"/>
                    <a:pt x="3865" y="326"/>
                    <a:pt x="4125" y="0"/>
                  </a:cubicBezTo>
                  <a:lnTo>
                    <a:pt x="0" y="0"/>
                  </a:lnTo>
                  <a:lnTo>
                    <a:pt x="0" y="9893"/>
                  </a:lnTo>
                  <a:cubicBezTo>
                    <a:pt x="1195" y="7972"/>
                    <a:pt x="2651" y="6276"/>
                    <a:pt x="4556" y="4980"/>
                  </a:cubicBezTo>
                  <a:cubicBezTo>
                    <a:pt x="6726" y="3501"/>
                    <a:pt x="9277" y="2712"/>
                    <a:pt x="11742" y="1801"/>
                  </a:cubicBezTo>
                  <a:cubicBezTo>
                    <a:pt x="13170" y="1272"/>
                    <a:pt x="14592" y="691"/>
                    <a:pt x="15952" y="0"/>
                  </a:cubicBezTo>
                  <a:lnTo>
                    <a:pt x="10061" y="0"/>
                  </a:ln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1660" name="Google Shape;1660;p43"/>
          <p:cNvGrpSpPr/>
          <p:nvPr/>
        </p:nvGrpSpPr>
        <p:grpSpPr>
          <a:xfrm flipH="1">
            <a:off x="6671519" y="-7"/>
            <a:ext cx="5497376" cy="6372237"/>
            <a:chOff x="-6" y="-5"/>
            <a:chExt cx="4123032" cy="4779178"/>
          </a:xfrm>
        </p:grpSpPr>
        <p:grpSp>
          <p:nvGrpSpPr>
            <p:cNvPr id="1661" name="Google Shape;1661;p43"/>
            <p:cNvGrpSpPr/>
            <p:nvPr/>
          </p:nvGrpSpPr>
          <p:grpSpPr>
            <a:xfrm>
              <a:off x="-6" y="-5"/>
              <a:ext cx="4123032" cy="4779178"/>
              <a:chOff x="-6" y="-5"/>
              <a:chExt cx="4123032" cy="4779178"/>
            </a:xfrm>
          </p:grpSpPr>
          <p:grpSp>
            <p:nvGrpSpPr>
              <p:cNvPr id="1662" name="Google Shape;1662;p43"/>
              <p:cNvGrpSpPr/>
              <p:nvPr/>
            </p:nvGrpSpPr>
            <p:grpSpPr>
              <a:xfrm>
                <a:off x="-6" y="-5"/>
                <a:ext cx="4123032" cy="4779178"/>
                <a:chOff x="4676125" y="459400"/>
                <a:chExt cx="1013628" cy="1174938"/>
              </a:xfrm>
            </p:grpSpPr>
            <p:sp>
              <p:nvSpPr>
                <p:cNvPr id="1663" name="Google Shape;1663;p43"/>
                <p:cNvSpPr/>
                <p:nvPr/>
              </p:nvSpPr>
              <p:spPr>
                <a:xfrm>
                  <a:off x="4806850" y="710850"/>
                  <a:ext cx="238325" cy="156950"/>
                </a:xfrm>
                <a:custGeom>
                  <a:avLst/>
                  <a:gdLst/>
                  <a:ahLst/>
                  <a:cxnLst/>
                  <a:rect l="l" t="t" r="r" b="b"/>
                  <a:pathLst>
                    <a:path w="9533" h="6278" extrusionOk="0">
                      <a:moveTo>
                        <a:pt x="1225" y="0"/>
                      </a:moveTo>
                      <a:cubicBezTo>
                        <a:pt x="1040" y="0"/>
                        <a:pt x="1145" y="1356"/>
                        <a:pt x="1145" y="1356"/>
                      </a:cubicBezTo>
                      <a:cubicBezTo>
                        <a:pt x="1020" y="1538"/>
                        <a:pt x="104" y="1550"/>
                        <a:pt x="29" y="1789"/>
                      </a:cubicBezTo>
                      <a:cubicBezTo>
                        <a:pt x="0" y="1881"/>
                        <a:pt x="97" y="1905"/>
                        <a:pt x="283" y="1905"/>
                      </a:cubicBezTo>
                      <a:cubicBezTo>
                        <a:pt x="485" y="1905"/>
                        <a:pt x="792" y="1876"/>
                        <a:pt x="1154" y="1876"/>
                      </a:cubicBezTo>
                      <a:cubicBezTo>
                        <a:pt x="1324" y="1876"/>
                        <a:pt x="1507" y="1883"/>
                        <a:pt x="1697" y="1902"/>
                      </a:cubicBezTo>
                      <a:cubicBezTo>
                        <a:pt x="2657" y="1997"/>
                        <a:pt x="3865" y="3873"/>
                        <a:pt x="3847" y="4028"/>
                      </a:cubicBezTo>
                      <a:cubicBezTo>
                        <a:pt x="3828" y="4183"/>
                        <a:pt x="3092" y="4279"/>
                        <a:pt x="3048" y="4310"/>
                      </a:cubicBezTo>
                      <a:cubicBezTo>
                        <a:pt x="3007" y="4337"/>
                        <a:pt x="3652" y="4598"/>
                        <a:pt x="4220" y="4598"/>
                      </a:cubicBezTo>
                      <a:cubicBezTo>
                        <a:pt x="4283" y="4598"/>
                        <a:pt x="4346" y="4595"/>
                        <a:pt x="4406" y="4587"/>
                      </a:cubicBezTo>
                      <a:cubicBezTo>
                        <a:pt x="4480" y="4578"/>
                        <a:pt x="4548" y="4575"/>
                        <a:pt x="4611" y="4575"/>
                      </a:cubicBezTo>
                      <a:cubicBezTo>
                        <a:pt x="5059" y="4575"/>
                        <a:pt x="5231" y="4776"/>
                        <a:pt x="5231" y="4776"/>
                      </a:cubicBezTo>
                      <a:cubicBezTo>
                        <a:pt x="6178" y="5716"/>
                        <a:pt x="8504" y="6278"/>
                        <a:pt x="9126" y="6278"/>
                      </a:cubicBezTo>
                      <a:cubicBezTo>
                        <a:pt x="9189" y="6278"/>
                        <a:pt x="9234" y="6272"/>
                        <a:pt x="9259" y="6260"/>
                      </a:cubicBezTo>
                      <a:cubicBezTo>
                        <a:pt x="9533" y="6134"/>
                        <a:pt x="8846" y="4966"/>
                        <a:pt x="8299" y="4296"/>
                      </a:cubicBezTo>
                      <a:cubicBezTo>
                        <a:pt x="7755" y="3627"/>
                        <a:pt x="5386" y="2521"/>
                        <a:pt x="4406" y="2281"/>
                      </a:cubicBezTo>
                      <a:cubicBezTo>
                        <a:pt x="3427" y="2039"/>
                        <a:pt x="2905" y="2081"/>
                        <a:pt x="2245" y="1614"/>
                      </a:cubicBezTo>
                      <a:cubicBezTo>
                        <a:pt x="1584" y="1148"/>
                        <a:pt x="1436" y="59"/>
                        <a:pt x="1236" y="2"/>
                      </a:cubicBezTo>
                      <a:cubicBezTo>
                        <a:pt x="1232" y="1"/>
                        <a:pt x="1229" y="0"/>
                        <a:pt x="122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4" name="Google Shape;1664;p43"/>
                <p:cNvSpPr/>
                <p:nvPr/>
              </p:nvSpPr>
              <p:spPr>
                <a:xfrm>
                  <a:off x="5179850" y="617275"/>
                  <a:ext cx="54300" cy="179425"/>
                </a:xfrm>
                <a:custGeom>
                  <a:avLst/>
                  <a:gdLst/>
                  <a:ahLst/>
                  <a:cxnLst/>
                  <a:rect l="l" t="t" r="r" b="b"/>
                  <a:pathLst>
                    <a:path w="2172" h="7177" extrusionOk="0">
                      <a:moveTo>
                        <a:pt x="452" y="1"/>
                      </a:moveTo>
                      <a:cubicBezTo>
                        <a:pt x="445" y="1"/>
                        <a:pt x="438" y="1"/>
                        <a:pt x="431" y="3"/>
                      </a:cubicBezTo>
                      <a:cubicBezTo>
                        <a:pt x="261" y="45"/>
                        <a:pt x="683" y="433"/>
                        <a:pt x="978" y="1042"/>
                      </a:cubicBezTo>
                      <a:cubicBezTo>
                        <a:pt x="1273" y="1651"/>
                        <a:pt x="595" y="3063"/>
                        <a:pt x="496" y="3109"/>
                      </a:cubicBezTo>
                      <a:cubicBezTo>
                        <a:pt x="491" y="3111"/>
                        <a:pt x="485" y="3112"/>
                        <a:pt x="478" y="3112"/>
                      </a:cubicBezTo>
                      <a:cubicBezTo>
                        <a:pt x="362" y="3112"/>
                        <a:pt x="67" y="2749"/>
                        <a:pt x="34" y="2733"/>
                      </a:cubicBezTo>
                      <a:cubicBezTo>
                        <a:pt x="34" y="2733"/>
                        <a:pt x="33" y="2733"/>
                        <a:pt x="33" y="2733"/>
                      </a:cubicBezTo>
                      <a:lnTo>
                        <a:pt x="33" y="2733"/>
                      </a:lnTo>
                      <a:cubicBezTo>
                        <a:pt x="1" y="2733"/>
                        <a:pt x="105" y="3319"/>
                        <a:pt x="367" y="3649"/>
                      </a:cubicBezTo>
                      <a:cubicBezTo>
                        <a:pt x="631" y="3982"/>
                        <a:pt x="558" y="4211"/>
                        <a:pt x="558" y="4211"/>
                      </a:cubicBezTo>
                      <a:cubicBezTo>
                        <a:pt x="321" y="5215"/>
                        <a:pt x="973" y="7048"/>
                        <a:pt x="1148" y="7165"/>
                      </a:cubicBezTo>
                      <a:cubicBezTo>
                        <a:pt x="1160" y="7173"/>
                        <a:pt x="1172" y="7176"/>
                        <a:pt x="1185" y="7176"/>
                      </a:cubicBezTo>
                      <a:cubicBezTo>
                        <a:pt x="1380" y="7176"/>
                        <a:pt x="1784" y="6405"/>
                        <a:pt x="1971" y="5870"/>
                      </a:cubicBezTo>
                      <a:cubicBezTo>
                        <a:pt x="2171" y="5298"/>
                        <a:pt x="1962" y="3475"/>
                        <a:pt x="1746" y="2802"/>
                      </a:cubicBezTo>
                      <a:cubicBezTo>
                        <a:pt x="1531" y="2127"/>
                        <a:pt x="1314" y="1831"/>
                        <a:pt x="1350" y="1264"/>
                      </a:cubicBezTo>
                      <a:cubicBezTo>
                        <a:pt x="1387" y="698"/>
                        <a:pt x="1984" y="209"/>
                        <a:pt x="1943" y="69"/>
                      </a:cubicBezTo>
                      <a:cubicBezTo>
                        <a:pt x="1939" y="53"/>
                        <a:pt x="1926" y="47"/>
                        <a:pt x="1906" y="47"/>
                      </a:cubicBezTo>
                      <a:cubicBezTo>
                        <a:pt x="1740" y="47"/>
                        <a:pt x="1101" y="511"/>
                        <a:pt x="1101" y="511"/>
                      </a:cubicBezTo>
                      <a:cubicBezTo>
                        <a:pt x="952" y="504"/>
                        <a:pt x="628" y="1"/>
                        <a:pt x="45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5" name="Google Shape;1665;p43"/>
                <p:cNvSpPr/>
                <p:nvPr/>
              </p:nvSpPr>
              <p:spPr>
                <a:xfrm rot="-2216594">
                  <a:off x="5309872" y="1219653"/>
                  <a:ext cx="41798" cy="138145"/>
                </a:xfrm>
                <a:custGeom>
                  <a:avLst/>
                  <a:gdLst/>
                  <a:ahLst/>
                  <a:cxnLst/>
                  <a:rect l="l" t="t" r="r" b="b"/>
                  <a:pathLst>
                    <a:path w="1672" h="5526" extrusionOk="0">
                      <a:moveTo>
                        <a:pt x="347" y="1"/>
                      </a:moveTo>
                      <a:cubicBezTo>
                        <a:pt x="342" y="1"/>
                        <a:pt x="337" y="2"/>
                        <a:pt x="332" y="3"/>
                      </a:cubicBezTo>
                      <a:cubicBezTo>
                        <a:pt x="200" y="35"/>
                        <a:pt x="525" y="333"/>
                        <a:pt x="753" y="803"/>
                      </a:cubicBezTo>
                      <a:cubicBezTo>
                        <a:pt x="979" y="1272"/>
                        <a:pt x="458" y="2358"/>
                        <a:pt x="381" y="2394"/>
                      </a:cubicBezTo>
                      <a:cubicBezTo>
                        <a:pt x="377" y="2396"/>
                        <a:pt x="373" y="2397"/>
                        <a:pt x="368" y="2397"/>
                      </a:cubicBezTo>
                      <a:cubicBezTo>
                        <a:pt x="278" y="2397"/>
                        <a:pt x="50" y="2116"/>
                        <a:pt x="25" y="2105"/>
                      </a:cubicBezTo>
                      <a:cubicBezTo>
                        <a:pt x="24" y="2105"/>
                        <a:pt x="24" y="2105"/>
                        <a:pt x="24" y="2105"/>
                      </a:cubicBezTo>
                      <a:lnTo>
                        <a:pt x="24" y="2105"/>
                      </a:lnTo>
                      <a:cubicBezTo>
                        <a:pt x="1" y="2105"/>
                        <a:pt x="81" y="2556"/>
                        <a:pt x="282" y="2809"/>
                      </a:cubicBezTo>
                      <a:cubicBezTo>
                        <a:pt x="485" y="3066"/>
                        <a:pt x="428" y="3242"/>
                        <a:pt x="428" y="3242"/>
                      </a:cubicBezTo>
                      <a:cubicBezTo>
                        <a:pt x="246" y="4015"/>
                        <a:pt x="748" y="5427"/>
                        <a:pt x="884" y="5517"/>
                      </a:cubicBezTo>
                      <a:cubicBezTo>
                        <a:pt x="893" y="5523"/>
                        <a:pt x="902" y="5525"/>
                        <a:pt x="912" y="5525"/>
                      </a:cubicBezTo>
                      <a:cubicBezTo>
                        <a:pt x="1062" y="5525"/>
                        <a:pt x="1373" y="4932"/>
                        <a:pt x="1517" y="4520"/>
                      </a:cubicBezTo>
                      <a:cubicBezTo>
                        <a:pt x="1671" y="4079"/>
                        <a:pt x="1510" y="2676"/>
                        <a:pt x="1343" y="2156"/>
                      </a:cubicBezTo>
                      <a:cubicBezTo>
                        <a:pt x="1177" y="1637"/>
                        <a:pt x="1010" y="1410"/>
                        <a:pt x="1039" y="974"/>
                      </a:cubicBezTo>
                      <a:cubicBezTo>
                        <a:pt x="1067" y="538"/>
                        <a:pt x="1527" y="161"/>
                        <a:pt x="1496" y="52"/>
                      </a:cubicBezTo>
                      <a:cubicBezTo>
                        <a:pt x="1492" y="41"/>
                        <a:pt x="1483" y="36"/>
                        <a:pt x="1467" y="36"/>
                      </a:cubicBezTo>
                      <a:cubicBezTo>
                        <a:pt x="1341" y="36"/>
                        <a:pt x="847" y="394"/>
                        <a:pt x="847" y="394"/>
                      </a:cubicBezTo>
                      <a:cubicBezTo>
                        <a:pt x="732" y="388"/>
                        <a:pt x="483" y="1"/>
                        <a:pt x="34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6" name="Google Shape;1666;p43"/>
                <p:cNvSpPr/>
                <p:nvPr/>
              </p:nvSpPr>
              <p:spPr>
                <a:xfrm rot="-3337597">
                  <a:off x="5215815" y="1380949"/>
                  <a:ext cx="41801" cy="138129"/>
                </a:xfrm>
                <a:custGeom>
                  <a:avLst/>
                  <a:gdLst/>
                  <a:ahLst/>
                  <a:cxnLst/>
                  <a:rect l="l" t="t" r="r" b="b"/>
                  <a:pathLst>
                    <a:path w="1672" h="5525" extrusionOk="0">
                      <a:moveTo>
                        <a:pt x="346" y="0"/>
                      </a:moveTo>
                      <a:cubicBezTo>
                        <a:pt x="341" y="0"/>
                        <a:pt x="336" y="1"/>
                        <a:pt x="331" y="2"/>
                      </a:cubicBezTo>
                      <a:cubicBezTo>
                        <a:pt x="200" y="35"/>
                        <a:pt x="524" y="334"/>
                        <a:pt x="752" y="802"/>
                      </a:cubicBezTo>
                      <a:cubicBezTo>
                        <a:pt x="979" y="1271"/>
                        <a:pt x="458" y="2357"/>
                        <a:pt x="381" y="2393"/>
                      </a:cubicBezTo>
                      <a:cubicBezTo>
                        <a:pt x="377" y="2395"/>
                        <a:pt x="372" y="2396"/>
                        <a:pt x="367" y="2396"/>
                      </a:cubicBezTo>
                      <a:cubicBezTo>
                        <a:pt x="277" y="2396"/>
                        <a:pt x="50" y="2116"/>
                        <a:pt x="24" y="2105"/>
                      </a:cubicBezTo>
                      <a:cubicBezTo>
                        <a:pt x="24" y="2105"/>
                        <a:pt x="24" y="2104"/>
                        <a:pt x="23" y="2104"/>
                      </a:cubicBezTo>
                      <a:lnTo>
                        <a:pt x="23" y="2104"/>
                      </a:lnTo>
                      <a:cubicBezTo>
                        <a:pt x="0" y="2104"/>
                        <a:pt x="80" y="2556"/>
                        <a:pt x="282" y="2809"/>
                      </a:cubicBezTo>
                      <a:cubicBezTo>
                        <a:pt x="485" y="3066"/>
                        <a:pt x="428" y="3241"/>
                        <a:pt x="428" y="3241"/>
                      </a:cubicBezTo>
                      <a:cubicBezTo>
                        <a:pt x="246" y="4015"/>
                        <a:pt x="747" y="5427"/>
                        <a:pt x="884" y="5516"/>
                      </a:cubicBezTo>
                      <a:cubicBezTo>
                        <a:pt x="892" y="5522"/>
                        <a:pt x="902" y="5525"/>
                        <a:pt x="912" y="5525"/>
                      </a:cubicBezTo>
                      <a:cubicBezTo>
                        <a:pt x="1062" y="5525"/>
                        <a:pt x="1373" y="4932"/>
                        <a:pt x="1516" y="4519"/>
                      </a:cubicBezTo>
                      <a:cubicBezTo>
                        <a:pt x="1671" y="4080"/>
                        <a:pt x="1510" y="2675"/>
                        <a:pt x="1343" y="2157"/>
                      </a:cubicBezTo>
                      <a:cubicBezTo>
                        <a:pt x="1177" y="1638"/>
                        <a:pt x="1010" y="1410"/>
                        <a:pt x="1038" y="973"/>
                      </a:cubicBezTo>
                      <a:cubicBezTo>
                        <a:pt x="1067" y="537"/>
                        <a:pt x="1526" y="161"/>
                        <a:pt x="1495" y="53"/>
                      </a:cubicBezTo>
                      <a:cubicBezTo>
                        <a:pt x="1492" y="41"/>
                        <a:pt x="1482" y="36"/>
                        <a:pt x="1467" y="36"/>
                      </a:cubicBezTo>
                      <a:cubicBezTo>
                        <a:pt x="1340" y="36"/>
                        <a:pt x="846" y="393"/>
                        <a:pt x="846" y="393"/>
                      </a:cubicBezTo>
                      <a:cubicBezTo>
                        <a:pt x="732" y="387"/>
                        <a:pt x="482" y="0"/>
                        <a:pt x="34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7" name="Google Shape;1667;p43"/>
                <p:cNvSpPr/>
                <p:nvPr/>
              </p:nvSpPr>
              <p:spPr>
                <a:xfrm>
                  <a:off x="4974352" y="1218625"/>
                  <a:ext cx="146000" cy="96100"/>
                </a:xfrm>
                <a:custGeom>
                  <a:avLst/>
                  <a:gdLst/>
                  <a:ahLst/>
                  <a:cxnLst/>
                  <a:rect l="l" t="t" r="r" b="b"/>
                  <a:pathLst>
                    <a:path w="5840" h="3844" extrusionOk="0">
                      <a:moveTo>
                        <a:pt x="751" y="0"/>
                      </a:moveTo>
                      <a:cubicBezTo>
                        <a:pt x="639" y="0"/>
                        <a:pt x="702" y="829"/>
                        <a:pt x="702" y="829"/>
                      </a:cubicBezTo>
                      <a:cubicBezTo>
                        <a:pt x="625" y="941"/>
                        <a:pt x="64" y="948"/>
                        <a:pt x="18" y="1094"/>
                      </a:cubicBezTo>
                      <a:cubicBezTo>
                        <a:pt x="1" y="1151"/>
                        <a:pt x="61" y="1166"/>
                        <a:pt x="175" y="1166"/>
                      </a:cubicBezTo>
                      <a:cubicBezTo>
                        <a:pt x="299" y="1166"/>
                        <a:pt x="487" y="1148"/>
                        <a:pt x="708" y="1148"/>
                      </a:cubicBezTo>
                      <a:cubicBezTo>
                        <a:pt x="813" y="1148"/>
                        <a:pt x="925" y="1152"/>
                        <a:pt x="1041" y="1164"/>
                      </a:cubicBezTo>
                      <a:cubicBezTo>
                        <a:pt x="1628" y="1222"/>
                        <a:pt x="2369" y="2371"/>
                        <a:pt x="2357" y="2467"/>
                      </a:cubicBezTo>
                      <a:cubicBezTo>
                        <a:pt x="2346" y="2561"/>
                        <a:pt x="1896" y="2620"/>
                        <a:pt x="1867" y="2639"/>
                      </a:cubicBezTo>
                      <a:cubicBezTo>
                        <a:pt x="1843" y="2655"/>
                        <a:pt x="2237" y="2815"/>
                        <a:pt x="2585" y="2815"/>
                      </a:cubicBezTo>
                      <a:cubicBezTo>
                        <a:pt x="2624" y="2815"/>
                        <a:pt x="2663" y="2813"/>
                        <a:pt x="2700" y="2808"/>
                      </a:cubicBezTo>
                      <a:cubicBezTo>
                        <a:pt x="2745" y="2803"/>
                        <a:pt x="2786" y="2801"/>
                        <a:pt x="2823" y="2801"/>
                      </a:cubicBezTo>
                      <a:cubicBezTo>
                        <a:pt x="3099" y="2801"/>
                        <a:pt x="3204" y="2923"/>
                        <a:pt x="3204" y="2923"/>
                      </a:cubicBezTo>
                      <a:cubicBezTo>
                        <a:pt x="3786" y="3501"/>
                        <a:pt x="5211" y="3844"/>
                        <a:pt x="5591" y="3844"/>
                      </a:cubicBezTo>
                      <a:cubicBezTo>
                        <a:pt x="5629" y="3844"/>
                        <a:pt x="5657" y="3841"/>
                        <a:pt x="5672" y="3834"/>
                      </a:cubicBezTo>
                      <a:cubicBezTo>
                        <a:pt x="5839" y="3757"/>
                        <a:pt x="5418" y="3041"/>
                        <a:pt x="5085" y="2631"/>
                      </a:cubicBezTo>
                      <a:cubicBezTo>
                        <a:pt x="4751" y="2220"/>
                        <a:pt x="3300" y="1543"/>
                        <a:pt x="2700" y="1395"/>
                      </a:cubicBezTo>
                      <a:cubicBezTo>
                        <a:pt x="2100" y="1248"/>
                        <a:pt x="1780" y="1274"/>
                        <a:pt x="1377" y="988"/>
                      </a:cubicBezTo>
                      <a:cubicBezTo>
                        <a:pt x="972" y="702"/>
                        <a:pt x="880" y="35"/>
                        <a:pt x="758" y="1"/>
                      </a:cubicBezTo>
                      <a:cubicBezTo>
                        <a:pt x="755" y="0"/>
                        <a:pt x="753" y="0"/>
                        <a:pt x="75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8" name="Google Shape;1668;p43"/>
                <p:cNvSpPr/>
                <p:nvPr/>
              </p:nvSpPr>
              <p:spPr>
                <a:xfrm>
                  <a:off x="4974350" y="987975"/>
                  <a:ext cx="128975" cy="40825"/>
                </a:xfrm>
                <a:custGeom>
                  <a:avLst/>
                  <a:gdLst/>
                  <a:ahLst/>
                  <a:cxnLst/>
                  <a:rect l="l" t="t" r="r" b="b"/>
                  <a:pathLst>
                    <a:path w="5159" h="1633" extrusionOk="0">
                      <a:moveTo>
                        <a:pt x="230" y="1"/>
                      </a:moveTo>
                      <a:cubicBezTo>
                        <a:pt x="229" y="1"/>
                        <a:pt x="228" y="1"/>
                        <a:pt x="226" y="1"/>
                      </a:cubicBezTo>
                      <a:cubicBezTo>
                        <a:pt x="125" y="12"/>
                        <a:pt x="439" y="634"/>
                        <a:pt x="439" y="634"/>
                      </a:cubicBezTo>
                      <a:cubicBezTo>
                        <a:pt x="416" y="740"/>
                        <a:pt x="1" y="919"/>
                        <a:pt x="12" y="1041"/>
                      </a:cubicBezTo>
                      <a:cubicBezTo>
                        <a:pt x="14" y="1065"/>
                        <a:pt x="27" y="1075"/>
                        <a:pt x="49" y="1075"/>
                      </a:cubicBezTo>
                      <a:cubicBezTo>
                        <a:pt x="146" y="1075"/>
                        <a:pt x="424" y="889"/>
                        <a:pt x="793" y="779"/>
                      </a:cubicBezTo>
                      <a:cubicBezTo>
                        <a:pt x="838" y="765"/>
                        <a:pt x="886" y="759"/>
                        <a:pt x="938" y="759"/>
                      </a:cubicBezTo>
                      <a:cubicBezTo>
                        <a:pt x="1416" y="759"/>
                        <a:pt x="2153" y="1277"/>
                        <a:pt x="2172" y="1345"/>
                      </a:cubicBezTo>
                      <a:cubicBezTo>
                        <a:pt x="2193" y="1419"/>
                        <a:pt x="1876" y="1601"/>
                        <a:pt x="1861" y="1623"/>
                      </a:cubicBezTo>
                      <a:cubicBezTo>
                        <a:pt x="1857" y="1629"/>
                        <a:pt x="1884" y="1633"/>
                        <a:pt x="1930" y="1633"/>
                      </a:cubicBezTo>
                      <a:cubicBezTo>
                        <a:pt x="2059" y="1633"/>
                        <a:pt x="2340" y="1602"/>
                        <a:pt x="2532" y="1494"/>
                      </a:cubicBezTo>
                      <a:cubicBezTo>
                        <a:pt x="2659" y="1423"/>
                        <a:pt x="2760" y="1405"/>
                        <a:pt x="2830" y="1405"/>
                      </a:cubicBezTo>
                      <a:cubicBezTo>
                        <a:pt x="2903" y="1405"/>
                        <a:pt x="2943" y="1425"/>
                        <a:pt x="2943" y="1425"/>
                      </a:cubicBezTo>
                      <a:cubicBezTo>
                        <a:pt x="3167" y="1517"/>
                        <a:pt x="3466" y="1551"/>
                        <a:pt x="3769" y="1551"/>
                      </a:cubicBezTo>
                      <a:cubicBezTo>
                        <a:pt x="4372" y="1551"/>
                        <a:pt x="4990" y="1417"/>
                        <a:pt x="5057" y="1345"/>
                      </a:cubicBezTo>
                      <a:cubicBezTo>
                        <a:pt x="5158" y="1236"/>
                        <a:pt x="4626" y="833"/>
                        <a:pt x="4252" y="630"/>
                      </a:cubicBezTo>
                      <a:cubicBezTo>
                        <a:pt x="3981" y="483"/>
                        <a:pt x="3233" y="412"/>
                        <a:pt x="2653" y="412"/>
                      </a:cubicBezTo>
                      <a:cubicBezTo>
                        <a:pt x="2432" y="412"/>
                        <a:pt x="2235" y="422"/>
                        <a:pt x="2098" y="443"/>
                      </a:cubicBezTo>
                      <a:cubicBezTo>
                        <a:pt x="1732" y="498"/>
                        <a:pt x="1511" y="577"/>
                        <a:pt x="1261" y="577"/>
                      </a:cubicBezTo>
                      <a:cubicBezTo>
                        <a:pt x="1176" y="577"/>
                        <a:pt x="1088" y="568"/>
                        <a:pt x="989" y="546"/>
                      </a:cubicBezTo>
                      <a:cubicBezTo>
                        <a:pt x="605" y="458"/>
                        <a:pt x="335"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9" name="Google Shape;1669;p43"/>
                <p:cNvSpPr/>
                <p:nvPr/>
              </p:nvSpPr>
              <p:spPr>
                <a:xfrm>
                  <a:off x="4676125" y="541600"/>
                  <a:ext cx="128925" cy="40850"/>
                </a:xfrm>
                <a:custGeom>
                  <a:avLst/>
                  <a:gdLst/>
                  <a:ahLst/>
                  <a:cxnLst/>
                  <a:rect l="l" t="t" r="r" b="b"/>
                  <a:pathLst>
                    <a:path w="5157" h="1634" extrusionOk="0">
                      <a:moveTo>
                        <a:pt x="230" y="1"/>
                      </a:moveTo>
                      <a:cubicBezTo>
                        <a:pt x="228" y="1"/>
                        <a:pt x="227" y="1"/>
                        <a:pt x="226" y="1"/>
                      </a:cubicBezTo>
                      <a:cubicBezTo>
                        <a:pt x="123" y="14"/>
                        <a:pt x="437" y="635"/>
                        <a:pt x="437" y="635"/>
                      </a:cubicBezTo>
                      <a:cubicBezTo>
                        <a:pt x="415" y="742"/>
                        <a:pt x="0" y="919"/>
                        <a:pt x="10" y="1043"/>
                      </a:cubicBezTo>
                      <a:cubicBezTo>
                        <a:pt x="12" y="1066"/>
                        <a:pt x="25" y="1076"/>
                        <a:pt x="48" y="1076"/>
                      </a:cubicBezTo>
                      <a:cubicBezTo>
                        <a:pt x="145" y="1076"/>
                        <a:pt x="422" y="891"/>
                        <a:pt x="791" y="780"/>
                      </a:cubicBezTo>
                      <a:cubicBezTo>
                        <a:pt x="836" y="767"/>
                        <a:pt x="885" y="760"/>
                        <a:pt x="937" y="760"/>
                      </a:cubicBezTo>
                      <a:cubicBezTo>
                        <a:pt x="1416" y="760"/>
                        <a:pt x="2152" y="1278"/>
                        <a:pt x="2171" y="1345"/>
                      </a:cubicBezTo>
                      <a:cubicBezTo>
                        <a:pt x="2192" y="1419"/>
                        <a:pt x="1874" y="1601"/>
                        <a:pt x="1859" y="1623"/>
                      </a:cubicBezTo>
                      <a:cubicBezTo>
                        <a:pt x="1855" y="1629"/>
                        <a:pt x="1882" y="1633"/>
                        <a:pt x="1928" y="1633"/>
                      </a:cubicBezTo>
                      <a:cubicBezTo>
                        <a:pt x="2057" y="1633"/>
                        <a:pt x="2339" y="1602"/>
                        <a:pt x="2531" y="1495"/>
                      </a:cubicBezTo>
                      <a:cubicBezTo>
                        <a:pt x="2658" y="1423"/>
                        <a:pt x="2759" y="1405"/>
                        <a:pt x="2828" y="1405"/>
                      </a:cubicBezTo>
                      <a:cubicBezTo>
                        <a:pt x="2902" y="1405"/>
                        <a:pt x="2941" y="1425"/>
                        <a:pt x="2941" y="1425"/>
                      </a:cubicBezTo>
                      <a:cubicBezTo>
                        <a:pt x="3166" y="1518"/>
                        <a:pt x="3466" y="1552"/>
                        <a:pt x="3770" y="1552"/>
                      </a:cubicBezTo>
                      <a:cubicBezTo>
                        <a:pt x="4372" y="1552"/>
                        <a:pt x="4989" y="1418"/>
                        <a:pt x="5056" y="1346"/>
                      </a:cubicBezTo>
                      <a:cubicBezTo>
                        <a:pt x="5156" y="1237"/>
                        <a:pt x="4624" y="833"/>
                        <a:pt x="4250" y="630"/>
                      </a:cubicBezTo>
                      <a:cubicBezTo>
                        <a:pt x="3979" y="484"/>
                        <a:pt x="3229" y="412"/>
                        <a:pt x="2649" y="412"/>
                      </a:cubicBezTo>
                      <a:cubicBezTo>
                        <a:pt x="2429" y="412"/>
                        <a:pt x="2233" y="423"/>
                        <a:pt x="2098" y="443"/>
                      </a:cubicBezTo>
                      <a:cubicBezTo>
                        <a:pt x="1732" y="499"/>
                        <a:pt x="1510" y="578"/>
                        <a:pt x="1260" y="578"/>
                      </a:cubicBezTo>
                      <a:cubicBezTo>
                        <a:pt x="1175" y="578"/>
                        <a:pt x="1086" y="569"/>
                        <a:pt x="987" y="546"/>
                      </a:cubicBezTo>
                      <a:cubicBezTo>
                        <a:pt x="605" y="459"/>
                        <a:pt x="334"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0" name="Google Shape;1670;p43"/>
                <p:cNvSpPr/>
                <p:nvPr/>
              </p:nvSpPr>
              <p:spPr>
                <a:xfrm>
                  <a:off x="5043550" y="800525"/>
                  <a:ext cx="106850" cy="93925"/>
                </a:xfrm>
                <a:custGeom>
                  <a:avLst/>
                  <a:gdLst/>
                  <a:ahLst/>
                  <a:cxnLst/>
                  <a:rect l="l" t="t" r="r" b="b"/>
                  <a:pathLst>
                    <a:path w="4274" h="3757" extrusionOk="0">
                      <a:moveTo>
                        <a:pt x="794" y="0"/>
                      </a:moveTo>
                      <a:cubicBezTo>
                        <a:pt x="707" y="0"/>
                        <a:pt x="638" y="650"/>
                        <a:pt x="638" y="650"/>
                      </a:cubicBezTo>
                      <a:cubicBezTo>
                        <a:pt x="561" y="727"/>
                        <a:pt x="117" y="650"/>
                        <a:pt x="59" y="759"/>
                      </a:cubicBezTo>
                      <a:cubicBezTo>
                        <a:pt x="0" y="869"/>
                        <a:pt x="400" y="831"/>
                        <a:pt x="857" y="963"/>
                      </a:cubicBezTo>
                      <a:cubicBezTo>
                        <a:pt x="1313" y="1096"/>
                        <a:pt x="1730" y="2114"/>
                        <a:pt x="1708" y="2187"/>
                      </a:cubicBezTo>
                      <a:cubicBezTo>
                        <a:pt x="1684" y="2260"/>
                        <a:pt x="1319" y="2241"/>
                        <a:pt x="1296" y="2251"/>
                      </a:cubicBezTo>
                      <a:cubicBezTo>
                        <a:pt x="1271" y="2262"/>
                        <a:pt x="1631" y="2489"/>
                        <a:pt x="1928" y="2507"/>
                      </a:cubicBezTo>
                      <a:cubicBezTo>
                        <a:pt x="2227" y="2527"/>
                        <a:pt x="2311" y="2673"/>
                        <a:pt x="2311" y="2673"/>
                      </a:cubicBezTo>
                      <a:cubicBezTo>
                        <a:pt x="2711" y="3248"/>
                        <a:pt x="3905" y="3756"/>
                        <a:pt x="4112" y="3756"/>
                      </a:cubicBezTo>
                      <a:cubicBezTo>
                        <a:pt x="4119" y="3756"/>
                        <a:pt x="4125" y="3756"/>
                        <a:pt x="4130" y="3754"/>
                      </a:cubicBezTo>
                      <a:cubicBezTo>
                        <a:pt x="4274" y="3717"/>
                        <a:pt x="4046" y="3089"/>
                        <a:pt x="3842" y="2717"/>
                      </a:cubicBezTo>
                      <a:cubicBezTo>
                        <a:pt x="3637" y="2343"/>
                        <a:pt x="2588" y="1595"/>
                        <a:pt x="2135" y="1391"/>
                      </a:cubicBezTo>
                      <a:cubicBezTo>
                        <a:pt x="1683" y="1185"/>
                        <a:pt x="1426" y="1159"/>
                        <a:pt x="1148" y="874"/>
                      </a:cubicBezTo>
                      <a:cubicBezTo>
                        <a:pt x="870" y="588"/>
                        <a:pt x="896" y="47"/>
                        <a:pt x="803" y="2"/>
                      </a:cubicBezTo>
                      <a:cubicBezTo>
                        <a:pt x="800" y="1"/>
                        <a:pt x="797" y="0"/>
                        <a:pt x="79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1" name="Google Shape;1671;p43"/>
                <p:cNvSpPr/>
                <p:nvPr/>
              </p:nvSpPr>
              <p:spPr>
                <a:xfrm rot="-1011075">
                  <a:off x="5211021" y="1228011"/>
                  <a:ext cx="65428" cy="121430"/>
                </a:xfrm>
                <a:custGeom>
                  <a:avLst/>
                  <a:gdLst/>
                  <a:ahLst/>
                  <a:cxnLst/>
                  <a:rect l="l" t="t" r="r" b="b"/>
                  <a:pathLst>
                    <a:path w="2617" h="4857" extrusionOk="0">
                      <a:moveTo>
                        <a:pt x="1092" y="1"/>
                      </a:moveTo>
                      <a:cubicBezTo>
                        <a:pt x="999" y="1"/>
                        <a:pt x="669" y="512"/>
                        <a:pt x="669" y="512"/>
                      </a:cubicBezTo>
                      <a:cubicBezTo>
                        <a:pt x="663" y="514"/>
                        <a:pt x="656" y="515"/>
                        <a:pt x="648" y="515"/>
                      </a:cubicBezTo>
                      <a:cubicBezTo>
                        <a:pt x="539" y="515"/>
                        <a:pt x="276" y="338"/>
                        <a:pt x="148" y="338"/>
                      </a:cubicBezTo>
                      <a:cubicBezTo>
                        <a:pt x="129" y="338"/>
                        <a:pt x="114" y="342"/>
                        <a:pt x="102" y="350"/>
                      </a:cubicBezTo>
                      <a:cubicBezTo>
                        <a:pt x="0" y="422"/>
                        <a:pt x="375" y="568"/>
                        <a:pt x="723" y="891"/>
                      </a:cubicBezTo>
                      <a:cubicBezTo>
                        <a:pt x="1071" y="1215"/>
                        <a:pt x="987" y="2310"/>
                        <a:pt x="934" y="2366"/>
                      </a:cubicBezTo>
                      <a:cubicBezTo>
                        <a:pt x="927" y="2374"/>
                        <a:pt x="915" y="2377"/>
                        <a:pt x="900" y="2377"/>
                      </a:cubicBezTo>
                      <a:cubicBezTo>
                        <a:pt x="801" y="2377"/>
                        <a:pt x="559" y="2240"/>
                        <a:pt x="536" y="2239"/>
                      </a:cubicBezTo>
                      <a:cubicBezTo>
                        <a:pt x="536" y="2239"/>
                        <a:pt x="536" y="2239"/>
                        <a:pt x="536" y="2239"/>
                      </a:cubicBezTo>
                      <a:lnTo>
                        <a:pt x="536" y="2239"/>
                      </a:lnTo>
                      <a:cubicBezTo>
                        <a:pt x="510" y="2239"/>
                        <a:pt x="730" y="2602"/>
                        <a:pt x="987" y="2752"/>
                      </a:cubicBezTo>
                      <a:cubicBezTo>
                        <a:pt x="1245" y="2904"/>
                        <a:pt x="1255" y="3072"/>
                        <a:pt x="1255" y="3072"/>
                      </a:cubicBezTo>
                      <a:cubicBezTo>
                        <a:pt x="1356" y="3789"/>
                        <a:pt x="2249" y="4823"/>
                        <a:pt x="2394" y="4855"/>
                      </a:cubicBezTo>
                      <a:cubicBezTo>
                        <a:pt x="2397" y="4856"/>
                        <a:pt x="2400" y="4856"/>
                        <a:pt x="2404" y="4856"/>
                      </a:cubicBezTo>
                      <a:cubicBezTo>
                        <a:pt x="2542" y="4856"/>
                        <a:pt x="2616" y="4214"/>
                        <a:pt x="2602" y="3798"/>
                      </a:cubicBezTo>
                      <a:cubicBezTo>
                        <a:pt x="2588" y="3373"/>
                        <a:pt x="1986" y="2232"/>
                        <a:pt x="1674" y="1846"/>
                      </a:cubicBezTo>
                      <a:cubicBezTo>
                        <a:pt x="1361" y="1461"/>
                        <a:pt x="1144" y="1321"/>
                        <a:pt x="1024" y="941"/>
                      </a:cubicBezTo>
                      <a:cubicBezTo>
                        <a:pt x="904" y="562"/>
                        <a:pt x="1169" y="89"/>
                        <a:pt x="1107" y="8"/>
                      </a:cubicBezTo>
                      <a:cubicBezTo>
                        <a:pt x="1103" y="3"/>
                        <a:pt x="1098" y="1"/>
                        <a:pt x="109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2" name="Google Shape;1672;p43"/>
                <p:cNvSpPr/>
                <p:nvPr/>
              </p:nvSpPr>
              <p:spPr>
                <a:xfrm>
                  <a:off x="4702250" y="606075"/>
                  <a:ext cx="126850" cy="111450"/>
                </a:xfrm>
                <a:custGeom>
                  <a:avLst/>
                  <a:gdLst/>
                  <a:ahLst/>
                  <a:cxnLst/>
                  <a:rect l="l" t="t" r="r" b="b"/>
                  <a:pathLst>
                    <a:path w="5074" h="4458" extrusionOk="0">
                      <a:moveTo>
                        <a:pt x="943" y="0"/>
                      </a:moveTo>
                      <a:cubicBezTo>
                        <a:pt x="839" y="0"/>
                        <a:pt x="758" y="772"/>
                        <a:pt x="758" y="772"/>
                      </a:cubicBezTo>
                      <a:cubicBezTo>
                        <a:pt x="667" y="862"/>
                        <a:pt x="139" y="772"/>
                        <a:pt x="70" y="902"/>
                      </a:cubicBezTo>
                      <a:cubicBezTo>
                        <a:pt x="0" y="1032"/>
                        <a:pt x="476" y="987"/>
                        <a:pt x="1018" y="1143"/>
                      </a:cubicBezTo>
                      <a:cubicBezTo>
                        <a:pt x="1559" y="1300"/>
                        <a:pt x="2055" y="2508"/>
                        <a:pt x="2027" y="2596"/>
                      </a:cubicBezTo>
                      <a:cubicBezTo>
                        <a:pt x="2000" y="2682"/>
                        <a:pt x="1567" y="2660"/>
                        <a:pt x="1538" y="2672"/>
                      </a:cubicBezTo>
                      <a:cubicBezTo>
                        <a:pt x="1509" y="2685"/>
                        <a:pt x="1937" y="2955"/>
                        <a:pt x="2290" y="2977"/>
                      </a:cubicBezTo>
                      <a:cubicBezTo>
                        <a:pt x="2644" y="2999"/>
                        <a:pt x="2744" y="3173"/>
                        <a:pt x="2744" y="3173"/>
                      </a:cubicBezTo>
                      <a:cubicBezTo>
                        <a:pt x="3217" y="3856"/>
                        <a:pt x="4633" y="4458"/>
                        <a:pt x="4881" y="4458"/>
                      </a:cubicBezTo>
                      <a:cubicBezTo>
                        <a:pt x="4890" y="4458"/>
                        <a:pt x="4897" y="4457"/>
                        <a:pt x="4903" y="4456"/>
                      </a:cubicBezTo>
                      <a:cubicBezTo>
                        <a:pt x="5074" y="4412"/>
                        <a:pt x="4802" y="3667"/>
                        <a:pt x="4561" y="3224"/>
                      </a:cubicBezTo>
                      <a:cubicBezTo>
                        <a:pt x="4318" y="2780"/>
                        <a:pt x="3074" y="1892"/>
                        <a:pt x="2535" y="1650"/>
                      </a:cubicBezTo>
                      <a:cubicBezTo>
                        <a:pt x="1998" y="1407"/>
                        <a:pt x="1693" y="1376"/>
                        <a:pt x="1364" y="1037"/>
                      </a:cubicBezTo>
                      <a:cubicBezTo>
                        <a:pt x="1033" y="699"/>
                        <a:pt x="1063" y="56"/>
                        <a:pt x="954" y="3"/>
                      </a:cubicBezTo>
                      <a:cubicBezTo>
                        <a:pt x="950" y="1"/>
                        <a:pt x="947" y="0"/>
                        <a:pt x="94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3" name="Google Shape;1673;p43"/>
                <p:cNvSpPr/>
                <p:nvPr/>
              </p:nvSpPr>
              <p:spPr>
                <a:xfrm>
                  <a:off x="5107350" y="633425"/>
                  <a:ext cx="40725" cy="125725"/>
                </a:xfrm>
                <a:custGeom>
                  <a:avLst/>
                  <a:gdLst/>
                  <a:ahLst/>
                  <a:cxnLst/>
                  <a:rect l="l" t="t" r="r" b="b"/>
                  <a:pathLst>
                    <a:path w="1629" h="5029" extrusionOk="0">
                      <a:moveTo>
                        <a:pt x="1226" y="1"/>
                      </a:moveTo>
                      <a:cubicBezTo>
                        <a:pt x="1116" y="1"/>
                        <a:pt x="678" y="360"/>
                        <a:pt x="678" y="360"/>
                      </a:cubicBezTo>
                      <a:cubicBezTo>
                        <a:pt x="678" y="360"/>
                        <a:pt x="677" y="360"/>
                        <a:pt x="677" y="360"/>
                      </a:cubicBezTo>
                      <a:cubicBezTo>
                        <a:pt x="573" y="360"/>
                        <a:pt x="330" y="29"/>
                        <a:pt x="205" y="29"/>
                      </a:cubicBezTo>
                      <a:cubicBezTo>
                        <a:pt x="199" y="29"/>
                        <a:pt x="193" y="30"/>
                        <a:pt x="187" y="32"/>
                      </a:cubicBezTo>
                      <a:cubicBezTo>
                        <a:pt x="70" y="69"/>
                        <a:pt x="382" y="323"/>
                        <a:pt x="613" y="738"/>
                      </a:cubicBezTo>
                      <a:cubicBezTo>
                        <a:pt x="846" y="1153"/>
                        <a:pt x="430" y="2170"/>
                        <a:pt x="363" y="2206"/>
                      </a:cubicBezTo>
                      <a:cubicBezTo>
                        <a:pt x="359" y="2209"/>
                        <a:pt x="354" y="2210"/>
                        <a:pt x="349" y="2210"/>
                      </a:cubicBezTo>
                      <a:cubicBezTo>
                        <a:pt x="265" y="2210"/>
                        <a:pt x="46" y="1972"/>
                        <a:pt x="23" y="1964"/>
                      </a:cubicBezTo>
                      <a:cubicBezTo>
                        <a:pt x="22" y="1963"/>
                        <a:pt x="22" y="1963"/>
                        <a:pt x="22" y="1963"/>
                      </a:cubicBezTo>
                      <a:lnTo>
                        <a:pt x="22" y="1963"/>
                      </a:lnTo>
                      <a:cubicBezTo>
                        <a:pt x="0" y="1963"/>
                        <a:pt x="98" y="2371"/>
                        <a:pt x="295" y="2590"/>
                      </a:cubicBezTo>
                      <a:cubicBezTo>
                        <a:pt x="493" y="2813"/>
                        <a:pt x="452" y="2976"/>
                        <a:pt x="452" y="2976"/>
                      </a:cubicBezTo>
                      <a:cubicBezTo>
                        <a:pt x="329" y="3690"/>
                        <a:pt x="862" y="4948"/>
                        <a:pt x="991" y="5022"/>
                      </a:cubicBezTo>
                      <a:cubicBezTo>
                        <a:pt x="998" y="5026"/>
                        <a:pt x="1006" y="5029"/>
                        <a:pt x="1014" y="5029"/>
                      </a:cubicBezTo>
                      <a:cubicBezTo>
                        <a:pt x="1150" y="5029"/>
                        <a:pt x="1403" y="4466"/>
                        <a:pt x="1512" y="4080"/>
                      </a:cubicBezTo>
                      <a:cubicBezTo>
                        <a:pt x="1629" y="3671"/>
                        <a:pt x="1406" y="2402"/>
                        <a:pt x="1226" y="1939"/>
                      </a:cubicBezTo>
                      <a:cubicBezTo>
                        <a:pt x="1047" y="1474"/>
                        <a:pt x="882" y="1276"/>
                        <a:pt x="885" y="878"/>
                      </a:cubicBezTo>
                      <a:cubicBezTo>
                        <a:pt x="886" y="479"/>
                        <a:pt x="1283" y="111"/>
                        <a:pt x="1250" y="15"/>
                      </a:cubicBezTo>
                      <a:cubicBezTo>
                        <a:pt x="1247" y="5"/>
                        <a:pt x="1238" y="1"/>
                        <a:pt x="122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4" name="Google Shape;1674;p43"/>
                <p:cNvSpPr/>
                <p:nvPr/>
              </p:nvSpPr>
              <p:spPr>
                <a:xfrm rot="-3270457">
                  <a:off x="5379961" y="1364809"/>
                  <a:ext cx="59251" cy="123451"/>
                </a:xfrm>
                <a:custGeom>
                  <a:avLst/>
                  <a:gdLst/>
                  <a:ahLst/>
                  <a:cxnLst/>
                  <a:rect l="l" t="t" r="r" b="b"/>
                  <a:pathLst>
                    <a:path w="2370" h="4938" extrusionOk="0">
                      <a:moveTo>
                        <a:pt x="1117" y="1"/>
                      </a:moveTo>
                      <a:cubicBezTo>
                        <a:pt x="1021" y="1"/>
                        <a:pt x="661" y="481"/>
                        <a:pt x="661" y="481"/>
                      </a:cubicBezTo>
                      <a:cubicBezTo>
                        <a:pt x="656" y="482"/>
                        <a:pt x="651" y="483"/>
                        <a:pt x="646" y="483"/>
                      </a:cubicBezTo>
                      <a:cubicBezTo>
                        <a:pt x="538" y="483"/>
                        <a:pt x="272" y="269"/>
                        <a:pt x="144" y="269"/>
                      </a:cubicBezTo>
                      <a:cubicBezTo>
                        <a:pt x="130" y="269"/>
                        <a:pt x="117" y="272"/>
                        <a:pt x="106" y="278"/>
                      </a:cubicBezTo>
                      <a:cubicBezTo>
                        <a:pt x="1" y="343"/>
                        <a:pt x="364" y="515"/>
                        <a:pt x="688" y="863"/>
                      </a:cubicBezTo>
                      <a:cubicBezTo>
                        <a:pt x="1013" y="1211"/>
                        <a:pt x="849" y="2298"/>
                        <a:pt x="792" y="2349"/>
                      </a:cubicBezTo>
                      <a:cubicBezTo>
                        <a:pt x="786" y="2355"/>
                        <a:pt x="776" y="2357"/>
                        <a:pt x="764" y="2357"/>
                      </a:cubicBezTo>
                      <a:cubicBezTo>
                        <a:pt x="670" y="2357"/>
                        <a:pt x="428" y="2196"/>
                        <a:pt x="405" y="2194"/>
                      </a:cubicBezTo>
                      <a:cubicBezTo>
                        <a:pt x="404" y="2194"/>
                        <a:pt x="404" y="2194"/>
                        <a:pt x="404" y="2194"/>
                      </a:cubicBezTo>
                      <a:lnTo>
                        <a:pt x="404" y="2194"/>
                      </a:lnTo>
                      <a:cubicBezTo>
                        <a:pt x="379" y="2194"/>
                        <a:pt x="572" y="2570"/>
                        <a:pt x="817" y="2737"/>
                      </a:cubicBezTo>
                      <a:cubicBezTo>
                        <a:pt x="1063" y="2907"/>
                        <a:pt x="1061" y="3076"/>
                        <a:pt x="1061" y="3076"/>
                      </a:cubicBezTo>
                      <a:cubicBezTo>
                        <a:pt x="1110" y="3799"/>
                        <a:pt x="1928" y="4893"/>
                        <a:pt x="2070" y="4935"/>
                      </a:cubicBezTo>
                      <a:cubicBezTo>
                        <a:pt x="2074" y="4937"/>
                        <a:pt x="2079" y="4937"/>
                        <a:pt x="2083" y="4937"/>
                      </a:cubicBezTo>
                      <a:cubicBezTo>
                        <a:pt x="2220" y="4937"/>
                        <a:pt x="2338" y="4309"/>
                        <a:pt x="2354" y="3897"/>
                      </a:cubicBezTo>
                      <a:cubicBezTo>
                        <a:pt x="2370" y="3472"/>
                        <a:pt x="1852" y="2292"/>
                        <a:pt x="1567" y="1884"/>
                      </a:cubicBezTo>
                      <a:cubicBezTo>
                        <a:pt x="1284" y="1476"/>
                        <a:pt x="1077" y="1322"/>
                        <a:pt x="984" y="935"/>
                      </a:cubicBezTo>
                      <a:cubicBezTo>
                        <a:pt x="891" y="547"/>
                        <a:pt x="1190" y="95"/>
                        <a:pt x="1134" y="10"/>
                      </a:cubicBezTo>
                      <a:cubicBezTo>
                        <a:pt x="1130" y="3"/>
                        <a:pt x="1124" y="1"/>
                        <a:pt x="111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5" name="Google Shape;1675;p43"/>
                <p:cNvSpPr/>
                <p:nvPr/>
              </p:nvSpPr>
              <p:spPr>
                <a:xfrm>
                  <a:off x="4762300" y="833300"/>
                  <a:ext cx="110600" cy="52775"/>
                </a:xfrm>
                <a:custGeom>
                  <a:avLst/>
                  <a:gdLst/>
                  <a:ahLst/>
                  <a:cxnLst/>
                  <a:rect l="l" t="t" r="r" b="b"/>
                  <a:pathLst>
                    <a:path w="4424" h="2111" extrusionOk="0">
                      <a:moveTo>
                        <a:pt x="347" y="0"/>
                      </a:moveTo>
                      <a:cubicBezTo>
                        <a:pt x="258" y="0"/>
                        <a:pt x="434" y="658"/>
                        <a:pt x="434" y="658"/>
                      </a:cubicBezTo>
                      <a:cubicBezTo>
                        <a:pt x="398" y="759"/>
                        <a:pt x="12" y="873"/>
                        <a:pt x="3" y="997"/>
                      </a:cubicBezTo>
                      <a:cubicBezTo>
                        <a:pt x="1" y="1025"/>
                        <a:pt x="15" y="1036"/>
                        <a:pt x="43" y="1036"/>
                      </a:cubicBezTo>
                      <a:cubicBezTo>
                        <a:pt x="139" y="1036"/>
                        <a:pt x="398" y="905"/>
                        <a:pt x="719" y="853"/>
                      </a:cubicBezTo>
                      <a:cubicBezTo>
                        <a:pt x="736" y="851"/>
                        <a:pt x="754" y="849"/>
                        <a:pt x="773" y="849"/>
                      </a:cubicBezTo>
                      <a:cubicBezTo>
                        <a:pt x="1190" y="849"/>
                        <a:pt x="1819" y="1544"/>
                        <a:pt x="1825" y="1616"/>
                      </a:cubicBezTo>
                      <a:cubicBezTo>
                        <a:pt x="1831" y="1693"/>
                        <a:pt x="1529" y="1825"/>
                        <a:pt x="1513" y="1845"/>
                      </a:cubicBezTo>
                      <a:cubicBezTo>
                        <a:pt x="1504" y="1857"/>
                        <a:pt x="1613" y="1880"/>
                        <a:pt x="1754" y="1880"/>
                      </a:cubicBezTo>
                      <a:cubicBezTo>
                        <a:pt x="1868" y="1880"/>
                        <a:pt x="2003" y="1865"/>
                        <a:pt x="2113" y="1818"/>
                      </a:cubicBezTo>
                      <a:cubicBezTo>
                        <a:pt x="2200" y="1781"/>
                        <a:pt x="2271" y="1769"/>
                        <a:pt x="2326" y="1769"/>
                      </a:cubicBezTo>
                      <a:cubicBezTo>
                        <a:pt x="2429" y="1769"/>
                        <a:pt x="2480" y="1811"/>
                        <a:pt x="2480" y="1811"/>
                      </a:cubicBezTo>
                      <a:cubicBezTo>
                        <a:pt x="2809" y="2039"/>
                        <a:pt x="3386" y="2111"/>
                        <a:pt x="3808" y="2111"/>
                      </a:cubicBezTo>
                      <a:cubicBezTo>
                        <a:pt x="4076" y="2111"/>
                        <a:pt x="4281" y="2082"/>
                        <a:pt x="4321" y="2046"/>
                      </a:cubicBezTo>
                      <a:cubicBezTo>
                        <a:pt x="4424" y="1953"/>
                        <a:pt x="4025" y="1476"/>
                        <a:pt x="3733" y="1220"/>
                      </a:cubicBezTo>
                      <a:cubicBezTo>
                        <a:pt x="3441" y="964"/>
                        <a:pt x="2341" y="716"/>
                        <a:pt x="1902" y="716"/>
                      </a:cubicBezTo>
                      <a:cubicBezTo>
                        <a:pt x="1901" y="716"/>
                        <a:pt x="1900" y="716"/>
                        <a:pt x="1899" y="716"/>
                      </a:cubicBezTo>
                      <a:cubicBezTo>
                        <a:pt x="1669" y="716"/>
                        <a:pt x="1500" y="739"/>
                        <a:pt x="1344" y="739"/>
                      </a:cubicBezTo>
                      <a:cubicBezTo>
                        <a:pt x="1204" y="739"/>
                        <a:pt x="1076" y="721"/>
                        <a:pt x="923" y="652"/>
                      </a:cubicBezTo>
                      <a:cubicBezTo>
                        <a:pt x="601" y="507"/>
                        <a:pt x="436" y="4"/>
                        <a:pt x="347" y="0"/>
                      </a:cubicBezTo>
                      <a:cubicBezTo>
                        <a:pt x="347" y="0"/>
                        <a:pt x="347" y="0"/>
                        <a:pt x="34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6" name="Google Shape;1676;p43"/>
                <p:cNvSpPr/>
                <p:nvPr/>
              </p:nvSpPr>
              <p:spPr>
                <a:xfrm rot="-3648610">
                  <a:off x="5318314" y="1484775"/>
                  <a:ext cx="38400" cy="111524"/>
                </a:xfrm>
                <a:custGeom>
                  <a:avLst/>
                  <a:gdLst/>
                  <a:ahLst/>
                  <a:cxnLst/>
                  <a:rect l="l" t="t" r="r" b="b"/>
                  <a:pathLst>
                    <a:path w="1536" h="4461" extrusionOk="0">
                      <a:moveTo>
                        <a:pt x="1307" y="1"/>
                      </a:moveTo>
                      <a:cubicBezTo>
                        <a:pt x="1199" y="1"/>
                        <a:pt x="746" y="329"/>
                        <a:pt x="746" y="329"/>
                      </a:cubicBezTo>
                      <a:cubicBezTo>
                        <a:pt x="745" y="329"/>
                        <a:pt x="745" y="329"/>
                        <a:pt x="745" y="329"/>
                      </a:cubicBezTo>
                      <a:cubicBezTo>
                        <a:pt x="642" y="329"/>
                        <a:pt x="418" y="44"/>
                        <a:pt x="295" y="44"/>
                      </a:cubicBezTo>
                      <a:cubicBezTo>
                        <a:pt x="288" y="44"/>
                        <a:pt x="281" y="45"/>
                        <a:pt x="275" y="47"/>
                      </a:cubicBezTo>
                      <a:cubicBezTo>
                        <a:pt x="156" y="83"/>
                        <a:pt x="454" y="302"/>
                        <a:pt x="665" y="665"/>
                      </a:cubicBezTo>
                      <a:cubicBezTo>
                        <a:pt x="876" y="1028"/>
                        <a:pt x="418" y="1938"/>
                        <a:pt x="348" y="1971"/>
                      </a:cubicBezTo>
                      <a:cubicBezTo>
                        <a:pt x="344" y="1973"/>
                        <a:pt x="338" y="1974"/>
                        <a:pt x="332" y="1974"/>
                      </a:cubicBezTo>
                      <a:cubicBezTo>
                        <a:pt x="249" y="1974"/>
                        <a:pt x="46" y="1769"/>
                        <a:pt x="23" y="1762"/>
                      </a:cubicBezTo>
                      <a:cubicBezTo>
                        <a:pt x="22" y="1762"/>
                        <a:pt x="22" y="1762"/>
                        <a:pt x="22" y="1762"/>
                      </a:cubicBezTo>
                      <a:lnTo>
                        <a:pt x="22" y="1762"/>
                      </a:lnTo>
                      <a:cubicBezTo>
                        <a:pt x="1" y="1762"/>
                        <a:pt x="79" y="2121"/>
                        <a:pt x="264" y="2313"/>
                      </a:cubicBezTo>
                      <a:cubicBezTo>
                        <a:pt x="451" y="2506"/>
                        <a:pt x="402" y="2651"/>
                        <a:pt x="402" y="2651"/>
                      </a:cubicBezTo>
                      <a:cubicBezTo>
                        <a:pt x="247" y="3286"/>
                        <a:pt x="717" y="4391"/>
                        <a:pt x="841" y="4455"/>
                      </a:cubicBezTo>
                      <a:cubicBezTo>
                        <a:pt x="848" y="4459"/>
                        <a:pt x="855" y="4460"/>
                        <a:pt x="863" y="4460"/>
                      </a:cubicBezTo>
                      <a:cubicBezTo>
                        <a:pt x="997" y="4460"/>
                        <a:pt x="1274" y="3955"/>
                        <a:pt x="1402" y="3611"/>
                      </a:cubicBezTo>
                      <a:cubicBezTo>
                        <a:pt x="1536" y="3245"/>
                        <a:pt x="1374" y="2125"/>
                        <a:pt x="1216" y="1717"/>
                      </a:cubicBezTo>
                      <a:cubicBezTo>
                        <a:pt x="1060" y="1310"/>
                        <a:pt x="907" y="1137"/>
                        <a:pt x="927" y="784"/>
                      </a:cubicBezTo>
                      <a:cubicBezTo>
                        <a:pt x="946" y="431"/>
                        <a:pt x="1357" y="98"/>
                        <a:pt x="1329" y="12"/>
                      </a:cubicBezTo>
                      <a:cubicBezTo>
                        <a:pt x="1326" y="4"/>
                        <a:pt x="1319" y="1"/>
                        <a:pt x="130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7" name="Google Shape;1677;p43"/>
                <p:cNvSpPr/>
                <p:nvPr/>
              </p:nvSpPr>
              <p:spPr>
                <a:xfrm>
                  <a:off x="5236400" y="779325"/>
                  <a:ext cx="40650" cy="111275"/>
                </a:xfrm>
                <a:custGeom>
                  <a:avLst/>
                  <a:gdLst/>
                  <a:ahLst/>
                  <a:cxnLst/>
                  <a:rect l="l" t="t" r="r" b="b"/>
                  <a:pathLst>
                    <a:path w="1626" h="4451" extrusionOk="0">
                      <a:moveTo>
                        <a:pt x="573" y="0"/>
                      </a:moveTo>
                      <a:cubicBezTo>
                        <a:pt x="571" y="0"/>
                        <a:pt x="568" y="1"/>
                        <a:pt x="566" y="1"/>
                      </a:cubicBezTo>
                      <a:cubicBezTo>
                        <a:pt x="443" y="16"/>
                        <a:pt x="700" y="281"/>
                        <a:pt x="848" y="675"/>
                      </a:cubicBezTo>
                      <a:cubicBezTo>
                        <a:pt x="996" y="1067"/>
                        <a:pt x="392" y="1888"/>
                        <a:pt x="319" y="1909"/>
                      </a:cubicBezTo>
                      <a:cubicBezTo>
                        <a:pt x="316" y="1910"/>
                        <a:pt x="313" y="1910"/>
                        <a:pt x="310" y="1910"/>
                      </a:cubicBezTo>
                      <a:cubicBezTo>
                        <a:pt x="231" y="1910"/>
                        <a:pt x="54" y="1661"/>
                        <a:pt x="33" y="1649"/>
                      </a:cubicBezTo>
                      <a:cubicBezTo>
                        <a:pt x="33" y="1649"/>
                        <a:pt x="32" y="1649"/>
                        <a:pt x="32" y="1649"/>
                      </a:cubicBezTo>
                      <a:lnTo>
                        <a:pt x="32" y="1649"/>
                      </a:lnTo>
                      <a:cubicBezTo>
                        <a:pt x="10" y="1649"/>
                        <a:pt x="29" y="2014"/>
                        <a:pt x="179" y="2232"/>
                      </a:cubicBezTo>
                      <a:cubicBezTo>
                        <a:pt x="331" y="2454"/>
                        <a:pt x="258" y="2590"/>
                        <a:pt x="258" y="2590"/>
                      </a:cubicBezTo>
                      <a:cubicBezTo>
                        <a:pt x="1" y="3190"/>
                        <a:pt x="281" y="4357"/>
                        <a:pt x="392" y="4441"/>
                      </a:cubicBezTo>
                      <a:cubicBezTo>
                        <a:pt x="401" y="4448"/>
                        <a:pt x="411" y="4451"/>
                        <a:pt x="422" y="4451"/>
                      </a:cubicBezTo>
                      <a:cubicBezTo>
                        <a:pt x="562" y="4451"/>
                        <a:pt x="907" y="4013"/>
                        <a:pt x="1086" y="3701"/>
                      </a:cubicBezTo>
                      <a:cubicBezTo>
                        <a:pt x="1279" y="3364"/>
                        <a:pt x="1304" y="2232"/>
                        <a:pt x="1217" y="1804"/>
                      </a:cubicBezTo>
                      <a:cubicBezTo>
                        <a:pt x="1130" y="1377"/>
                        <a:pt x="1008" y="1180"/>
                        <a:pt x="1087" y="836"/>
                      </a:cubicBezTo>
                      <a:cubicBezTo>
                        <a:pt x="1165" y="490"/>
                        <a:pt x="1625" y="230"/>
                        <a:pt x="1611" y="141"/>
                      </a:cubicBezTo>
                      <a:cubicBezTo>
                        <a:pt x="1609" y="130"/>
                        <a:pt x="1597" y="125"/>
                        <a:pt x="1579" y="125"/>
                      </a:cubicBezTo>
                      <a:cubicBezTo>
                        <a:pt x="1451" y="125"/>
                        <a:pt x="984" y="356"/>
                        <a:pt x="984" y="356"/>
                      </a:cubicBezTo>
                      <a:cubicBezTo>
                        <a:pt x="879" y="342"/>
                        <a:pt x="697" y="0"/>
                        <a:pt x="5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8" name="Google Shape;1678;p43"/>
                <p:cNvSpPr/>
                <p:nvPr/>
              </p:nvSpPr>
              <p:spPr>
                <a:xfrm>
                  <a:off x="4859950" y="859700"/>
                  <a:ext cx="185550" cy="106825"/>
                </a:xfrm>
                <a:custGeom>
                  <a:avLst/>
                  <a:gdLst/>
                  <a:ahLst/>
                  <a:cxnLst/>
                  <a:rect l="l" t="t" r="r" b="b"/>
                  <a:pathLst>
                    <a:path w="7422" h="4273" extrusionOk="0">
                      <a:moveTo>
                        <a:pt x="1368" y="0"/>
                      </a:moveTo>
                      <a:cubicBezTo>
                        <a:pt x="1356" y="0"/>
                        <a:pt x="1347" y="13"/>
                        <a:pt x="1342" y="43"/>
                      </a:cubicBezTo>
                      <a:cubicBezTo>
                        <a:pt x="1292" y="360"/>
                        <a:pt x="1607" y="1264"/>
                        <a:pt x="1464" y="1480"/>
                      </a:cubicBezTo>
                      <a:cubicBezTo>
                        <a:pt x="1321" y="1697"/>
                        <a:pt x="0" y="2528"/>
                        <a:pt x="159" y="2570"/>
                      </a:cubicBezTo>
                      <a:cubicBezTo>
                        <a:pt x="164" y="2571"/>
                        <a:pt x="171" y="2572"/>
                        <a:pt x="179" y="2572"/>
                      </a:cubicBezTo>
                      <a:cubicBezTo>
                        <a:pt x="399" y="2572"/>
                        <a:pt x="1619" y="2089"/>
                        <a:pt x="2071" y="2089"/>
                      </a:cubicBezTo>
                      <a:cubicBezTo>
                        <a:pt x="2113" y="2089"/>
                        <a:pt x="2148" y="2093"/>
                        <a:pt x="2176" y="2102"/>
                      </a:cubicBezTo>
                      <a:cubicBezTo>
                        <a:pt x="2506" y="2215"/>
                        <a:pt x="3590" y="3437"/>
                        <a:pt x="3590" y="3437"/>
                      </a:cubicBezTo>
                      <a:cubicBezTo>
                        <a:pt x="3590" y="3437"/>
                        <a:pt x="2832" y="3767"/>
                        <a:pt x="2977" y="3817"/>
                      </a:cubicBezTo>
                      <a:cubicBezTo>
                        <a:pt x="3026" y="3834"/>
                        <a:pt x="3181" y="3837"/>
                        <a:pt x="3369" y="3837"/>
                      </a:cubicBezTo>
                      <a:cubicBezTo>
                        <a:pt x="3467" y="3837"/>
                        <a:pt x="3575" y="3836"/>
                        <a:pt x="3681" y="3836"/>
                      </a:cubicBezTo>
                      <a:cubicBezTo>
                        <a:pt x="3964" y="3836"/>
                        <a:pt x="4234" y="3842"/>
                        <a:pt x="4292" y="3884"/>
                      </a:cubicBezTo>
                      <a:cubicBezTo>
                        <a:pt x="4404" y="3965"/>
                        <a:pt x="5301" y="4272"/>
                        <a:pt x="6052" y="4272"/>
                      </a:cubicBezTo>
                      <a:cubicBezTo>
                        <a:pt x="6103" y="4272"/>
                        <a:pt x="6153" y="4271"/>
                        <a:pt x="6203" y="4268"/>
                      </a:cubicBezTo>
                      <a:cubicBezTo>
                        <a:pt x="6980" y="4221"/>
                        <a:pt x="7411" y="4216"/>
                        <a:pt x="7395" y="4051"/>
                      </a:cubicBezTo>
                      <a:lnTo>
                        <a:pt x="7396" y="4051"/>
                      </a:lnTo>
                      <a:cubicBezTo>
                        <a:pt x="7396" y="4051"/>
                        <a:pt x="7421" y="2756"/>
                        <a:pt x="5657" y="2040"/>
                      </a:cubicBezTo>
                      <a:cubicBezTo>
                        <a:pt x="5657" y="2040"/>
                        <a:pt x="5155" y="1754"/>
                        <a:pt x="4979" y="1590"/>
                      </a:cubicBezTo>
                      <a:cubicBezTo>
                        <a:pt x="4835" y="1456"/>
                        <a:pt x="4587" y="1113"/>
                        <a:pt x="4480" y="1113"/>
                      </a:cubicBezTo>
                      <a:cubicBezTo>
                        <a:pt x="4458" y="1113"/>
                        <a:pt x="4441" y="1128"/>
                        <a:pt x="4433" y="1163"/>
                      </a:cubicBezTo>
                      <a:cubicBezTo>
                        <a:pt x="4387" y="1366"/>
                        <a:pt x="4462" y="1623"/>
                        <a:pt x="4316" y="1677"/>
                      </a:cubicBezTo>
                      <a:cubicBezTo>
                        <a:pt x="4234" y="1708"/>
                        <a:pt x="3763" y="1754"/>
                        <a:pt x="3299" y="1754"/>
                      </a:cubicBezTo>
                      <a:cubicBezTo>
                        <a:pt x="2943" y="1754"/>
                        <a:pt x="2591" y="1727"/>
                        <a:pt x="2423" y="1645"/>
                      </a:cubicBezTo>
                      <a:cubicBezTo>
                        <a:pt x="2038" y="1456"/>
                        <a:pt x="1973" y="1376"/>
                        <a:pt x="1952" y="1334"/>
                      </a:cubicBezTo>
                      <a:cubicBezTo>
                        <a:pt x="1934" y="1297"/>
                        <a:pt x="1487" y="0"/>
                        <a:pt x="13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9" name="Google Shape;1679;p43"/>
                <p:cNvSpPr/>
                <p:nvPr/>
              </p:nvSpPr>
              <p:spPr>
                <a:xfrm rot="-2700000">
                  <a:off x="5513460" y="1338187"/>
                  <a:ext cx="133349" cy="176698"/>
                </a:xfrm>
                <a:custGeom>
                  <a:avLst/>
                  <a:gdLst/>
                  <a:ahLst/>
                  <a:cxnLst/>
                  <a:rect l="l" t="t" r="r" b="b"/>
                  <a:pathLst>
                    <a:path w="5334" h="7068" extrusionOk="0">
                      <a:moveTo>
                        <a:pt x="2619" y="0"/>
                      </a:moveTo>
                      <a:cubicBezTo>
                        <a:pt x="2610" y="0"/>
                        <a:pt x="2598" y="6"/>
                        <a:pt x="2582" y="19"/>
                      </a:cubicBezTo>
                      <a:cubicBezTo>
                        <a:pt x="2333" y="223"/>
                        <a:pt x="1970" y="1109"/>
                        <a:pt x="1720" y="1176"/>
                      </a:cubicBezTo>
                      <a:cubicBezTo>
                        <a:pt x="1689" y="1184"/>
                        <a:pt x="1640" y="1188"/>
                        <a:pt x="1576" y="1188"/>
                      </a:cubicBezTo>
                      <a:cubicBezTo>
                        <a:pt x="1232" y="1188"/>
                        <a:pt x="484" y="1086"/>
                        <a:pt x="165" y="1086"/>
                      </a:cubicBezTo>
                      <a:cubicBezTo>
                        <a:pt x="59" y="1086"/>
                        <a:pt x="0" y="1097"/>
                        <a:pt x="20" y="1127"/>
                      </a:cubicBezTo>
                      <a:cubicBezTo>
                        <a:pt x="110" y="1264"/>
                        <a:pt x="1667" y="1810"/>
                        <a:pt x="1840" y="2113"/>
                      </a:cubicBezTo>
                      <a:cubicBezTo>
                        <a:pt x="2012" y="2418"/>
                        <a:pt x="2014" y="4051"/>
                        <a:pt x="2014" y="4051"/>
                      </a:cubicBezTo>
                      <a:cubicBezTo>
                        <a:pt x="2014" y="4051"/>
                        <a:pt x="1518" y="3890"/>
                        <a:pt x="1351" y="3890"/>
                      </a:cubicBezTo>
                      <a:cubicBezTo>
                        <a:pt x="1308" y="3890"/>
                        <a:pt x="1287" y="3901"/>
                        <a:pt x="1303" y="3928"/>
                      </a:cubicBezTo>
                      <a:cubicBezTo>
                        <a:pt x="1378" y="4061"/>
                        <a:pt x="2210" y="4706"/>
                        <a:pt x="2244" y="4851"/>
                      </a:cubicBezTo>
                      <a:cubicBezTo>
                        <a:pt x="2276" y="4996"/>
                        <a:pt x="2806" y="5925"/>
                        <a:pt x="3419" y="6405"/>
                      </a:cubicBezTo>
                      <a:cubicBezTo>
                        <a:pt x="3929" y="6805"/>
                        <a:pt x="4240" y="7067"/>
                        <a:pt x="4386" y="7067"/>
                      </a:cubicBezTo>
                      <a:cubicBezTo>
                        <a:pt x="4416" y="7067"/>
                        <a:pt x="4439" y="7057"/>
                        <a:pt x="4455" y="7034"/>
                      </a:cubicBezTo>
                      <a:cubicBezTo>
                        <a:pt x="4455" y="7034"/>
                        <a:pt x="5333" y="6081"/>
                        <a:pt x="4486" y="4375"/>
                      </a:cubicBezTo>
                      <a:cubicBezTo>
                        <a:pt x="4486" y="4375"/>
                        <a:pt x="4301" y="3828"/>
                        <a:pt x="4278" y="3590"/>
                      </a:cubicBezTo>
                      <a:cubicBezTo>
                        <a:pt x="4257" y="3374"/>
                        <a:pt x="4310" y="2890"/>
                        <a:pt x="4194" y="2890"/>
                      </a:cubicBezTo>
                      <a:cubicBezTo>
                        <a:pt x="4182" y="2890"/>
                        <a:pt x="4168" y="2895"/>
                        <a:pt x="4152" y="2907"/>
                      </a:cubicBezTo>
                      <a:cubicBezTo>
                        <a:pt x="4001" y="3016"/>
                        <a:pt x="3892" y="3222"/>
                        <a:pt x="3767" y="3222"/>
                      </a:cubicBezTo>
                      <a:cubicBezTo>
                        <a:pt x="3753" y="3222"/>
                        <a:pt x="3738" y="3220"/>
                        <a:pt x="3724" y="3214"/>
                      </a:cubicBezTo>
                      <a:cubicBezTo>
                        <a:pt x="3579" y="3158"/>
                        <a:pt x="2493" y="2332"/>
                        <a:pt x="2329" y="1935"/>
                      </a:cubicBezTo>
                      <a:cubicBezTo>
                        <a:pt x="2166" y="1539"/>
                        <a:pt x="2170" y="1436"/>
                        <a:pt x="2182" y="1391"/>
                      </a:cubicBezTo>
                      <a:cubicBezTo>
                        <a:pt x="2194" y="1349"/>
                        <a:pt x="2753" y="0"/>
                        <a:pt x="261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0" name="Google Shape;1680;p43"/>
                <p:cNvSpPr/>
                <p:nvPr/>
              </p:nvSpPr>
              <p:spPr>
                <a:xfrm>
                  <a:off x="5026825" y="638775"/>
                  <a:ext cx="65650" cy="136400"/>
                </a:xfrm>
                <a:custGeom>
                  <a:avLst/>
                  <a:gdLst/>
                  <a:ahLst/>
                  <a:cxnLst/>
                  <a:rect l="l" t="t" r="r" b="b"/>
                  <a:pathLst>
                    <a:path w="2626" h="5456" extrusionOk="0">
                      <a:moveTo>
                        <a:pt x="2118" y="1"/>
                      </a:moveTo>
                      <a:cubicBezTo>
                        <a:pt x="2112" y="1"/>
                        <a:pt x="2104" y="2"/>
                        <a:pt x="2095" y="6"/>
                      </a:cubicBezTo>
                      <a:cubicBezTo>
                        <a:pt x="1870" y="88"/>
                        <a:pt x="1403" y="614"/>
                        <a:pt x="1204" y="614"/>
                      </a:cubicBezTo>
                      <a:cubicBezTo>
                        <a:pt x="1202" y="614"/>
                        <a:pt x="1199" y="614"/>
                        <a:pt x="1197" y="614"/>
                      </a:cubicBezTo>
                      <a:cubicBezTo>
                        <a:pt x="1021" y="602"/>
                        <a:pt x="163" y="143"/>
                        <a:pt x="22" y="143"/>
                      </a:cubicBezTo>
                      <a:cubicBezTo>
                        <a:pt x="7" y="143"/>
                        <a:pt x="0" y="148"/>
                        <a:pt x="3" y="160"/>
                      </a:cubicBezTo>
                      <a:cubicBezTo>
                        <a:pt x="33" y="278"/>
                        <a:pt x="1002" y="1050"/>
                        <a:pt x="1050" y="1309"/>
                      </a:cubicBezTo>
                      <a:cubicBezTo>
                        <a:pt x="1098" y="1566"/>
                        <a:pt x="695" y="2727"/>
                        <a:pt x="695" y="2727"/>
                      </a:cubicBezTo>
                      <a:cubicBezTo>
                        <a:pt x="695" y="2727"/>
                        <a:pt x="322" y="2443"/>
                        <a:pt x="237" y="2443"/>
                      </a:cubicBezTo>
                      <a:cubicBezTo>
                        <a:pt x="224" y="2443"/>
                        <a:pt x="218" y="2449"/>
                        <a:pt x="221" y="2464"/>
                      </a:cubicBezTo>
                      <a:cubicBezTo>
                        <a:pt x="242" y="2577"/>
                        <a:pt x="673" y="3239"/>
                        <a:pt x="661" y="3349"/>
                      </a:cubicBezTo>
                      <a:cubicBezTo>
                        <a:pt x="648" y="3461"/>
                        <a:pt x="794" y="4251"/>
                        <a:pt x="1110" y="4744"/>
                      </a:cubicBezTo>
                      <a:cubicBezTo>
                        <a:pt x="1394" y="5184"/>
                        <a:pt x="1553" y="5456"/>
                        <a:pt x="1657" y="5456"/>
                      </a:cubicBezTo>
                      <a:cubicBezTo>
                        <a:pt x="1669" y="5456"/>
                        <a:pt x="1680" y="5452"/>
                        <a:pt x="1691" y="5445"/>
                      </a:cubicBezTo>
                      <a:lnTo>
                        <a:pt x="1691" y="5446"/>
                      </a:lnTo>
                      <a:cubicBezTo>
                        <a:pt x="1691" y="5446"/>
                        <a:pt x="2549" y="4986"/>
                        <a:pt x="2370" y="3567"/>
                      </a:cubicBezTo>
                      <a:cubicBezTo>
                        <a:pt x="2370" y="3567"/>
                        <a:pt x="2372" y="3133"/>
                        <a:pt x="2415" y="2958"/>
                      </a:cubicBezTo>
                      <a:cubicBezTo>
                        <a:pt x="2455" y="2793"/>
                        <a:pt x="2626" y="2439"/>
                        <a:pt x="2516" y="2439"/>
                      </a:cubicBezTo>
                      <a:cubicBezTo>
                        <a:pt x="2510" y="2439"/>
                        <a:pt x="2503" y="2441"/>
                        <a:pt x="2495" y="2443"/>
                      </a:cubicBezTo>
                      <a:cubicBezTo>
                        <a:pt x="2375" y="2479"/>
                        <a:pt x="2262" y="2576"/>
                        <a:pt x="2176" y="2576"/>
                      </a:cubicBezTo>
                      <a:cubicBezTo>
                        <a:pt x="2154" y="2576"/>
                        <a:pt x="2134" y="2570"/>
                        <a:pt x="2116" y="2554"/>
                      </a:cubicBezTo>
                      <a:cubicBezTo>
                        <a:pt x="2027" y="2480"/>
                        <a:pt x="1459" y="1625"/>
                        <a:pt x="1441" y="1303"/>
                      </a:cubicBezTo>
                      <a:cubicBezTo>
                        <a:pt x="1423" y="981"/>
                        <a:pt x="1452" y="909"/>
                        <a:pt x="1472" y="880"/>
                      </a:cubicBezTo>
                      <a:cubicBezTo>
                        <a:pt x="1491" y="853"/>
                        <a:pt x="2251" y="1"/>
                        <a:pt x="211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1" name="Google Shape;1681;p43"/>
                <p:cNvSpPr/>
                <p:nvPr/>
              </p:nvSpPr>
              <p:spPr>
                <a:xfrm>
                  <a:off x="5200875" y="459400"/>
                  <a:ext cx="71675" cy="139075"/>
                </a:xfrm>
                <a:custGeom>
                  <a:avLst/>
                  <a:gdLst/>
                  <a:ahLst/>
                  <a:cxnLst/>
                  <a:rect l="l" t="t" r="r" b="b"/>
                  <a:pathLst>
                    <a:path w="2867" h="5563" extrusionOk="0">
                      <a:moveTo>
                        <a:pt x="619" y="1"/>
                      </a:moveTo>
                      <a:cubicBezTo>
                        <a:pt x="612" y="1"/>
                        <a:pt x="608" y="5"/>
                        <a:pt x="607" y="13"/>
                      </a:cubicBezTo>
                      <a:cubicBezTo>
                        <a:pt x="596" y="136"/>
                        <a:pt x="1255" y="1185"/>
                        <a:pt x="1215" y="1444"/>
                      </a:cubicBezTo>
                      <a:cubicBezTo>
                        <a:pt x="1174" y="1704"/>
                        <a:pt x="411" y="2665"/>
                        <a:pt x="411" y="2665"/>
                      </a:cubicBezTo>
                      <a:cubicBezTo>
                        <a:pt x="411" y="2665"/>
                        <a:pt x="133" y="2244"/>
                        <a:pt x="65" y="2244"/>
                      </a:cubicBezTo>
                      <a:cubicBezTo>
                        <a:pt x="58" y="2244"/>
                        <a:pt x="53" y="2249"/>
                        <a:pt x="51" y="2260"/>
                      </a:cubicBezTo>
                      <a:cubicBezTo>
                        <a:pt x="32" y="2374"/>
                        <a:pt x="221" y="3142"/>
                        <a:pt x="172" y="3242"/>
                      </a:cubicBezTo>
                      <a:cubicBezTo>
                        <a:pt x="123" y="3342"/>
                        <a:pt x="0" y="4137"/>
                        <a:pt x="135" y="4706"/>
                      </a:cubicBezTo>
                      <a:cubicBezTo>
                        <a:pt x="265" y="5248"/>
                        <a:pt x="325" y="5563"/>
                        <a:pt x="434" y="5563"/>
                      </a:cubicBezTo>
                      <a:cubicBezTo>
                        <a:pt x="440" y="5563"/>
                        <a:pt x="445" y="5562"/>
                        <a:pt x="451" y="5560"/>
                      </a:cubicBezTo>
                      <a:cubicBezTo>
                        <a:pt x="451" y="5560"/>
                        <a:pt x="1413" y="5410"/>
                        <a:pt x="1713" y="4012"/>
                      </a:cubicBezTo>
                      <a:cubicBezTo>
                        <a:pt x="1713" y="4012"/>
                        <a:pt x="1859" y="3604"/>
                        <a:pt x="1958" y="3453"/>
                      </a:cubicBezTo>
                      <a:cubicBezTo>
                        <a:pt x="2056" y="3302"/>
                        <a:pt x="2359" y="3001"/>
                        <a:pt x="2203" y="2993"/>
                      </a:cubicBezTo>
                      <a:cubicBezTo>
                        <a:pt x="2196" y="2993"/>
                        <a:pt x="2188" y="2993"/>
                        <a:pt x="2181" y="2993"/>
                      </a:cubicBezTo>
                      <a:cubicBezTo>
                        <a:pt x="2088" y="2993"/>
                        <a:pt x="1990" y="3021"/>
                        <a:pt x="1914" y="3021"/>
                      </a:cubicBezTo>
                      <a:cubicBezTo>
                        <a:pt x="1867" y="3021"/>
                        <a:pt x="1830" y="3010"/>
                        <a:pt x="1808" y="2973"/>
                      </a:cubicBezTo>
                      <a:cubicBezTo>
                        <a:pt x="1749" y="2872"/>
                        <a:pt x="1496" y="1879"/>
                        <a:pt x="1585" y="1568"/>
                      </a:cubicBezTo>
                      <a:cubicBezTo>
                        <a:pt x="1676" y="1258"/>
                        <a:pt x="1726" y="1200"/>
                        <a:pt x="1754" y="1179"/>
                      </a:cubicBezTo>
                      <a:cubicBezTo>
                        <a:pt x="1782" y="1159"/>
                        <a:pt x="2866" y="560"/>
                        <a:pt x="2634" y="560"/>
                      </a:cubicBezTo>
                      <a:cubicBezTo>
                        <a:pt x="2633" y="560"/>
                        <a:pt x="2632" y="560"/>
                        <a:pt x="2632" y="560"/>
                      </a:cubicBezTo>
                      <a:cubicBezTo>
                        <a:pt x="2413" y="563"/>
                        <a:pt x="1884" y="849"/>
                        <a:pt x="1649" y="849"/>
                      </a:cubicBezTo>
                      <a:cubicBezTo>
                        <a:pt x="1623" y="849"/>
                        <a:pt x="1601" y="845"/>
                        <a:pt x="1583" y="837"/>
                      </a:cubicBezTo>
                      <a:cubicBezTo>
                        <a:pt x="1416" y="764"/>
                        <a:pt x="719" y="1"/>
                        <a:pt x="61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2" name="Google Shape;1682;p43"/>
                <p:cNvSpPr/>
                <p:nvPr/>
              </p:nvSpPr>
              <p:spPr>
                <a:xfrm>
                  <a:off x="4968975" y="492350"/>
                  <a:ext cx="54225" cy="112625"/>
                </a:xfrm>
                <a:custGeom>
                  <a:avLst/>
                  <a:gdLst/>
                  <a:ahLst/>
                  <a:cxnLst/>
                  <a:rect l="l" t="t" r="r" b="b"/>
                  <a:pathLst>
                    <a:path w="2169" h="4505" extrusionOk="0">
                      <a:moveTo>
                        <a:pt x="1749" y="0"/>
                      </a:moveTo>
                      <a:cubicBezTo>
                        <a:pt x="1745" y="0"/>
                        <a:pt x="1738" y="2"/>
                        <a:pt x="1730" y="5"/>
                      </a:cubicBezTo>
                      <a:cubicBezTo>
                        <a:pt x="1544" y="73"/>
                        <a:pt x="1159" y="508"/>
                        <a:pt x="995" y="508"/>
                      </a:cubicBezTo>
                      <a:cubicBezTo>
                        <a:pt x="993" y="508"/>
                        <a:pt x="990" y="508"/>
                        <a:pt x="988" y="507"/>
                      </a:cubicBezTo>
                      <a:cubicBezTo>
                        <a:pt x="844" y="497"/>
                        <a:pt x="136" y="118"/>
                        <a:pt x="19" y="118"/>
                      </a:cubicBezTo>
                      <a:cubicBezTo>
                        <a:pt x="6" y="118"/>
                        <a:pt x="0" y="123"/>
                        <a:pt x="3" y="132"/>
                      </a:cubicBezTo>
                      <a:cubicBezTo>
                        <a:pt x="29" y="231"/>
                        <a:pt x="829" y="868"/>
                        <a:pt x="867" y="1081"/>
                      </a:cubicBezTo>
                      <a:cubicBezTo>
                        <a:pt x="907" y="1294"/>
                        <a:pt x="575" y="2251"/>
                        <a:pt x="575" y="2251"/>
                      </a:cubicBezTo>
                      <a:cubicBezTo>
                        <a:pt x="575" y="2251"/>
                        <a:pt x="266" y="2017"/>
                        <a:pt x="197" y="2017"/>
                      </a:cubicBezTo>
                      <a:cubicBezTo>
                        <a:pt x="186" y="2017"/>
                        <a:pt x="181" y="2022"/>
                        <a:pt x="184" y="2034"/>
                      </a:cubicBezTo>
                      <a:cubicBezTo>
                        <a:pt x="201" y="2127"/>
                        <a:pt x="556" y="2674"/>
                        <a:pt x="546" y="2766"/>
                      </a:cubicBezTo>
                      <a:cubicBezTo>
                        <a:pt x="535" y="2858"/>
                        <a:pt x="657" y="3510"/>
                        <a:pt x="918" y="3916"/>
                      </a:cubicBezTo>
                      <a:cubicBezTo>
                        <a:pt x="1152" y="4281"/>
                        <a:pt x="1283" y="4505"/>
                        <a:pt x="1369" y="4505"/>
                      </a:cubicBezTo>
                      <a:cubicBezTo>
                        <a:pt x="1379" y="4505"/>
                        <a:pt x="1388" y="4502"/>
                        <a:pt x="1397" y="4496"/>
                      </a:cubicBezTo>
                      <a:cubicBezTo>
                        <a:pt x="1397" y="4496"/>
                        <a:pt x="2105" y="4117"/>
                        <a:pt x="1957" y="2946"/>
                      </a:cubicBezTo>
                      <a:cubicBezTo>
                        <a:pt x="1957" y="2946"/>
                        <a:pt x="1959" y="2587"/>
                        <a:pt x="1995" y="2443"/>
                      </a:cubicBezTo>
                      <a:cubicBezTo>
                        <a:pt x="2028" y="2306"/>
                        <a:pt x="2169" y="2014"/>
                        <a:pt x="2078" y="2014"/>
                      </a:cubicBezTo>
                      <a:cubicBezTo>
                        <a:pt x="2073" y="2014"/>
                        <a:pt x="2067" y="2015"/>
                        <a:pt x="2061" y="2017"/>
                      </a:cubicBezTo>
                      <a:cubicBezTo>
                        <a:pt x="1962" y="2047"/>
                        <a:pt x="1868" y="2128"/>
                        <a:pt x="1797" y="2128"/>
                      </a:cubicBezTo>
                      <a:cubicBezTo>
                        <a:pt x="1779" y="2128"/>
                        <a:pt x="1762" y="2122"/>
                        <a:pt x="1748" y="2110"/>
                      </a:cubicBezTo>
                      <a:cubicBezTo>
                        <a:pt x="1673" y="2048"/>
                        <a:pt x="1205" y="1342"/>
                        <a:pt x="1190" y="1076"/>
                      </a:cubicBezTo>
                      <a:cubicBezTo>
                        <a:pt x="1175" y="811"/>
                        <a:pt x="1199" y="751"/>
                        <a:pt x="1215" y="728"/>
                      </a:cubicBezTo>
                      <a:cubicBezTo>
                        <a:pt x="1231" y="704"/>
                        <a:pt x="1860" y="0"/>
                        <a:pt x="174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3" name="Google Shape;1683;p43"/>
                <p:cNvSpPr/>
                <p:nvPr/>
              </p:nvSpPr>
              <p:spPr>
                <a:xfrm rot="-3267979">
                  <a:off x="5046350" y="1113636"/>
                  <a:ext cx="55327" cy="114929"/>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4" name="Google Shape;1684;p43"/>
                <p:cNvSpPr/>
                <p:nvPr/>
              </p:nvSpPr>
              <p:spPr>
                <a:xfrm>
                  <a:off x="4781300" y="573750"/>
                  <a:ext cx="234600" cy="194800"/>
                </a:xfrm>
                <a:custGeom>
                  <a:avLst/>
                  <a:gdLst/>
                  <a:ahLst/>
                  <a:cxnLst/>
                  <a:rect l="l" t="t" r="r" b="b"/>
                  <a:pathLst>
                    <a:path w="9384" h="7792" extrusionOk="0">
                      <a:moveTo>
                        <a:pt x="2057" y="0"/>
                      </a:moveTo>
                      <a:cubicBezTo>
                        <a:pt x="2047" y="0"/>
                        <a:pt x="2036" y="5"/>
                        <a:pt x="2025" y="15"/>
                      </a:cubicBezTo>
                      <a:cubicBezTo>
                        <a:pt x="1799" y="228"/>
                        <a:pt x="1819" y="1506"/>
                        <a:pt x="1680" y="1506"/>
                      </a:cubicBezTo>
                      <a:cubicBezTo>
                        <a:pt x="1679" y="1506"/>
                        <a:pt x="1677" y="1505"/>
                        <a:pt x="1675" y="1505"/>
                      </a:cubicBezTo>
                      <a:cubicBezTo>
                        <a:pt x="1574" y="1483"/>
                        <a:pt x="747" y="1313"/>
                        <a:pt x="310" y="1313"/>
                      </a:cubicBezTo>
                      <a:cubicBezTo>
                        <a:pt x="118" y="1313"/>
                        <a:pt x="1" y="1346"/>
                        <a:pt x="54" y="1438"/>
                      </a:cubicBezTo>
                      <a:cubicBezTo>
                        <a:pt x="228" y="1739"/>
                        <a:pt x="1751" y="1894"/>
                        <a:pt x="2111" y="2207"/>
                      </a:cubicBezTo>
                      <a:cubicBezTo>
                        <a:pt x="2471" y="2519"/>
                        <a:pt x="3541" y="4769"/>
                        <a:pt x="3613" y="4863"/>
                      </a:cubicBezTo>
                      <a:lnTo>
                        <a:pt x="3541" y="4769"/>
                      </a:lnTo>
                      <a:cubicBezTo>
                        <a:pt x="3541" y="4769"/>
                        <a:pt x="3095" y="4705"/>
                        <a:pt x="2921" y="4559"/>
                      </a:cubicBezTo>
                      <a:cubicBezTo>
                        <a:pt x="2903" y="4544"/>
                        <a:pt x="2890" y="4537"/>
                        <a:pt x="2883" y="4537"/>
                      </a:cubicBezTo>
                      <a:lnTo>
                        <a:pt x="2883" y="4537"/>
                      </a:lnTo>
                      <a:cubicBezTo>
                        <a:pt x="2817" y="4537"/>
                        <a:pt x="3149" y="5073"/>
                        <a:pt x="3739" y="5304"/>
                      </a:cubicBezTo>
                      <a:cubicBezTo>
                        <a:pt x="4396" y="5562"/>
                        <a:pt x="4633" y="5729"/>
                        <a:pt x="4819" y="5844"/>
                      </a:cubicBezTo>
                      <a:cubicBezTo>
                        <a:pt x="4981" y="5944"/>
                        <a:pt x="6877" y="7792"/>
                        <a:pt x="8197" y="7792"/>
                      </a:cubicBezTo>
                      <a:cubicBezTo>
                        <a:pt x="8391" y="7792"/>
                        <a:pt x="8573" y="7752"/>
                        <a:pt x="8734" y="7661"/>
                      </a:cubicBezTo>
                      <a:cubicBezTo>
                        <a:pt x="8734" y="7661"/>
                        <a:pt x="9383" y="6514"/>
                        <a:pt x="7362" y="4926"/>
                      </a:cubicBezTo>
                      <a:cubicBezTo>
                        <a:pt x="7362" y="4926"/>
                        <a:pt x="6517" y="4363"/>
                        <a:pt x="6399" y="4098"/>
                      </a:cubicBezTo>
                      <a:cubicBezTo>
                        <a:pt x="6291" y="3854"/>
                        <a:pt x="5464" y="2839"/>
                        <a:pt x="5331" y="2839"/>
                      </a:cubicBezTo>
                      <a:cubicBezTo>
                        <a:pt x="5320" y="2839"/>
                        <a:pt x="5313" y="2847"/>
                        <a:pt x="5313" y="2863"/>
                      </a:cubicBezTo>
                      <a:cubicBezTo>
                        <a:pt x="5312" y="3070"/>
                        <a:pt x="5304" y="3552"/>
                        <a:pt x="5304" y="3552"/>
                      </a:cubicBezTo>
                      <a:cubicBezTo>
                        <a:pt x="5304" y="3552"/>
                        <a:pt x="2750" y="2771"/>
                        <a:pt x="2366" y="1964"/>
                      </a:cubicBezTo>
                      <a:cubicBezTo>
                        <a:pt x="2366" y="1964"/>
                        <a:pt x="2265" y="0"/>
                        <a:pt x="205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5" name="Google Shape;1685;p43"/>
                <p:cNvSpPr/>
                <p:nvPr/>
              </p:nvSpPr>
              <p:spPr>
                <a:xfrm>
                  <a:off x="4777650" y="1059350"/>
                  <a:ext cx="209975" cy="66450"/>
                </a:xfrm>
                <a:custGeom>
                  <a:avLst/>
                  <a:gdLst/>
                  <a:ahLst/>
                  <a:cxnLst/>
                  <a:rect l="l" t="t" r="r" b="b"/>
                  <a:pathLst>
                    <a:path w="8399" h="2658" extrusionOk="0">
                      <a:moveTo>
                        <a:pt x="902" y="0"/>
                      </a:moveTo>
                      <a:cubicBezTo>
                        <a:pt x="886" y="0"/>
                        <a:pt x="875" y="9"/>
                        <a:pt x="871" y="29"/>
                      </a:cubicBezTo>
                      <a:cubicBezTo>
                        <a:pt x="819" y="263"/>
                        <a:pt x="1398" y="1076"/>
                        <a:pt x="1292" y="1120"/>
                      </a:cubicBezTo>
                      <a:cubicBezTo>
                        <a:pt x="1187" y="1162"/>
                        <a:pt x="1" y="1661"/>
                        <a:pt x="241" y="1776"/>
                      </a:cubicBezTo>
                      <a:cubicBezTo>
                        <a:pt x="263" y="1787"/>
                        <a:pt x="293" y="1792"/>
                        <a:pt x="328" y="1792"/>
                      </a:cubicBezTo>
                      <a:cubicBezTo>
                        <a:pt x="654" y="1792"/>
                        <a:pt x="1472" y="1371"/>
                        <a:pt x="1828" y="1371"/>
                      </a:cubicBezTo>
                      <a:cubicBezTo>
                        <a:pt x="1843" y="1371"/>
                        <a:pt x="1857" y="1372"/>
                        <a:pt x="1871" y="1373"/>
                      </a:cubicBezTo>
                      <a:cubicBezTo>
                        <a:pt x="2224" y="1415"/>
                        <a:pt x="3802" y="2329"/>
                        <a:pt x="3954" y="2398"/>
                      </a:cubicBezTo>
                      <a:lnTo>
                        <a:pt x="3954" y="2398"/>
                      </a:lnTo>
                      <a:cubicBezTo>
                        <a:pt x="3921" y="2387"/>
                        <a:pt x="3877" y="2373"/>
                        <a:pt x="3877" y="2373"/>
                      </a:cubicBezTo>
                      <a:cubicBezTo>
                        <a:pt x="3877" y="2373"/>
                        <a:pt x="3599" y="2509"/>
                        <a:pt x="3422" y="2509"/>
                      </a:cubicBezTo>
                      <a:cubicBezTo>
                        <a:pt x="3413" y="2509"/>
                        <a:pt x="3404" y="2509"/>
                        <a:pt x="3395" y="2508"/>
                      </a:cubicBezTo>
                      <a:cubicBezTo>
                        <a:pt x="3389" y="2507"/>
                        <a:pt x="3384" y="2507"/>
                        <a:pt x="3380" y="2507"/>
                      </a:cubicBezTo>
                      <a:cubicBezTo>
                        <a:pt x="3279" y="2507"/>
                        <a:pt x="3561" y="2657"/>
                        <a:pt x="3937" y="2657"/>
                      </a:cubicBezTo>
                      <a:cubicBezTo>
                        <a:pt x="4032" y="2657"/>
                        <a:pt x="4132" y="2648"/>
                        <a:pt x="4233" y="2624"/>
                      </a:cubicBezTo>
                      <a:cubicBezTo>
                        <a:pt x="4758" y="2504"/>
                        <a:pt x="4980" y="2507"/>
                        <a:pt x="5147" y="2499"/>
                      </a:cubicBezTo>
                      <a:cubicBezTo>
                        <a:pt x="5148" y="2499"/>
                        <a:pt x="5150" y="2499"/>
                        <a:pt x="5152" y="2499"/>
                      </a:cubicBezTo>
                      <a:cubicBezTo>
                        <a:pt x="5248" y="2499"/>
                        <a:pt x="5871" y="2598"/>
                        <a:pt x="6553" y="2598"/>
                      </a:cubicBezTo>
                      <a:cubicBezTo>
                        <a:pt x="7312" y="2598"/>
                        <a:pt x="8143" y="2475"/>
                        <a:pt x="8399" y="1955"/>
                      </a:cubicBezTo>
                      <a:cubicBezTo>
                        <a:pt x="8399" y="1955"/>
                        <a:pt x="8315" y="952"/>
                        <a:pt x="6356" y="824"/>
                      </a:cubicBezTo>
                      <a:cubicBezTo>
                        <a:pt x="6356" y="824"/>
                        <a:pt x="6343" y="824"/>
                        <a:pt x="6319" y="824"/>
                      </a:cubicBezTo>
                      <a:cubicBezTo>
                        <a:pt x="6164" y="824"/>
                        <a:pt x="5554" y="817"/>
                        <a:pt x="5390" y="716"/>
                      </a:cubicBezTo>
                      <a:cubicBezTo>
                        <a:pt x="5232" y="619"/>
                        <a:pt x="4425" y="376"/>
                        <a:pt x="4217" y="376"/>
                      </a:cubicBezTo>
                      <a:cubicBezTo>
                        <a:pt x="4176" y="376"/>
                        <a:pt x="4158" y="385"/>
                        <a:pt x="4173" y="406"/>
                      </a:cubicBezTo>
                      <a:cubicBezTo>
                        <a:pt x="4262" y="538"/>
                        <a:pt x="4464" y="845"/>
                        <a:pt x="4464" y="845"/>
                      </a:cubicBezTo>
                      <a:cubicBezTo>
                        <a:pt x="4464" y="845"/>
                        <a:pt x="3277" y="1215"/>
                        <a:pt x="2475" y="1215"/>
                      </a:cubicBezTo>
                      <a:cubicBezTo>
                        <a:pt x="2250" y="1215"/>
                        <a:pt x="2056" y="1186"/>
                        <a:pt x="1926" y="1111"/>
                      </a:cubicBezTo>
                      <a:cubicBezTo>
                        <a:pt x="1926" y="1111"/>
                        <a:pt x="1081" y="0"/>
                        <a:pt x="902"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6" name="Google Shape;1686;p43"/>
                <p:cNvSpPr/>
                <p:nvPr/>
              </p:nvSpPr>
              <p:spPr>
                <a:xfrm>
                  <a:off x="5090550" y="463825"/>
                  <a:ext cx="101025" cy="160000"/>
                </a:xfrm>
                <a:custGeom>
                  <a:avLst/>
                  <a:gdLst/>
                  <a:ahLst/>
                  <a:cxnLst/>
                  <a:rect l="l" t="t" r="r" b="b"/>
                  <a:pathLst>
                    <a:path w="4041" h="6400" extrusionOk="0">
                      <a:moveTo>
                        <a:pt x="1577" y="1"/>
                      </a:moveTo>
                      <a:cubicBezTo>
                        <a:pt x="1573" y="1"/>
                        <a:pt x="1569" y="1"/>
                        <a:pt x="1564" y="3"/>
                      </a:cubicBezTo>
                      <a:cubicBezTo>
                        <a:pt x="1376" y="62"/>
                        <a:pt x="1038" y="781"/>
                        <a:pt x="945" y="781"/>
                      </a:cubicBezTo>
                      <a:cubicBezTo>
                        <a:pt x="941" y="781"/>
                        <a:pt x="938" y="780"/>
                        <a:pt x="935" y="778"/>
                      </a:cubicBezTo>
                      <a:cubicBezTo>
                        <a:pt x="870" y="727"/>
                        <a:pt x="221" y="231"/>
                        <a:pt x="46" y="231"/>
                      </a:cubicBezTo>
                      <a:cubicBezTo>
                        <a:pt x="16" y="231"/>
                        <a:pt x="0" y="245"/>
                        <a:pt x="3" y="278"/>
                      </a:cubicBezTo>
                      <a:cubicBezTo>
                        <a:pt x="19" y="504"/>
                        <a:pt x="869" y="1028"/>
                        <a:pt x="992" y="1314"/>
                      </a:cubicBezTo>
                      <a:cubicBezTo>
                        <a:pt x="1115" y="1600"/>
                        <a:pt x="1105" y="3225"/>
                        <a:pt x="1119" y="3300"/>
                      </a:cubicBezTo>
                      <a:lnTo>
                        <a:pt x="1105" y="3225"/>
                      </a:lnTo>
                      <a:cubicBezTo>
                        <a:pt x="1105" y="3225"/>
                        <a:pt x="861" y="3061"/>
                        <a:pt x="800" y="2925"/>
                      </a:cubicBezTo>
                      <a:cubicBezTo>
                        <a:pt x="793" y="2909"/>
                        <a:pt x="786" y="2901"/>
                        <a:pt x="781" y="2901"/>
                      </a:cubicBezTo>
                      <a:lnTo>
                        <a:pt x="781" y="2901"/>
                      </a:lnTo>
                      <a:cubicBezTo>
                        <a:pt x="747" y="2901"/>
                        <a:pt x="794" y="3299"/>
                        <a:pt x="1069" y="3596"/>
                      </a:cubicBezTo>
                      <a:cubicBezTo>
                        <a:pt x="1382" y="3934"/>
                        <a:pt x="1474" y="4099"/>
                        <a:pt x="1550" y="4219"/>
                      </a:cubicBezTo>
                      <a:cubicBezTo>
                        <a:pt x="1625" y="4339"/>
                        <a:pt x="2369" y="6400"/>
                        <a:pt x="3296" y="6400"/>
                      </a:cubicBezTo>
                      <a:cubicBezTo>
                        <a:pt x="3309" y="6400"/>
                        <a:pt x="3322" y="6399"/>
                        <a:pt x="3335" y="6399"/>
                      </a:cubicBezTo>
                      <a:cubicBezTo>
                        <a:pt x="3335" y="6399"/>
                        <a:pt x="4041" y="5909"/>
                        <a:pt x="3305" y="4404"/>
                      </a:cubicBezTo>
                      <a:cubicBezTo>
                        <a:pt x="3305" y="4404"/>
                        <a:pt x="2968" y="3832"/>
                        <a:pt x="2974" y="3642"/>
                      </a:cubicBezTo>
                      <a:cubicBezTo>
                        <a:pt x="2980" y="3465"/>
                        <a:pt x="2773" y="2599"/>
                        <a:pt x="2699" y="2599"/>
                      </a:cubicBezTo>
                      <a:cubicBezTo>
                        <a:pt x="2695" y="2599"/>
                        <a:pt x="2691" y="2602"/>
                        <a:pt x="2687" y="2609"/>
                      </a:cubicBezTo>
                      <a:cubicBezTo>
                        <a:pt x="2628" y="2731"/>
                        <a:pt x="2485" y="3012"/>
                        <a:pt x="2485" y="3012"/>
                      </a:cubicBezTo>
                      <a:cubicBezTo>
                        <a:pt x="2485" y="3012"/>
                        <a:pt x="1207" y="1827"/>
                        <a:pt x="1211" y="1245"/>
                      </a:cubicBezTo>
                      <a:cubicBezTo>
                        <a:pt x="1211" y="1245"/>
                        <a:pt x="1736" y="1"/>
                        <a:pt x="15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7" name="Google Shape;1687;p43"/>
                <p:cNvSpPr/>
                <p:nvPr/>
              </p:nvSpPr>
              <p:spPr>
                <a:xfrm>
                  <a:off x="5134825" y="768600"/>
                  <a:ext cx="78325" cy="122900"/>
                </a:xfrm>
                <a:custGeom>
                  <a:avLst/>
                  <a:gdLst/>
                  <a:ahLst/>
                  <a:cxnLst/>
                  <a:rect l="l" t="t" r="r" b="b"/>
                  <a:pathLst>
                    <a:path w="3133" h="4916" extrusionOk="0">
                      <a:moveTo>
                        <a:pt x="1277" y="1"/>
                      </a:moveTo>
                      <a:cubicBezTo>
                        <a:pt x="1274" y="1"/>
                        <a:pt x="1270" y="2"/>
                        <a:pt x="1267" y="3"/>
                      </a:cubicBezTo>
                      <a:cubicBezTo>
                        <a:pt x="1114" y="52"/>
                        <a:pt x="842" y="634"/>
                        <a:pt x="767" y="634"/>
                      </a:cubicBezTo>
                      <a:cubicBezTo>
                        <a:pt x="764" y="634"/>
                        <a:pt x="761" y="634"/>
                        <a:pt x="759" y="632"/>
                      </a:cubicBezTo>
                      <a:cubicBezTo>
                        <a:pt x="706" y="590"/>
                        <a:pt x="180" y="193"/>
                        <a:pt x="37" y="193"/>
                      </a:cubicBezTo>
                      <a:cubicBezTo>
                        <a:pt x="13" y="193"/>
                        <a:pt x="0" y="204"/>
                        <a:pt x="2" y="231"/>
                      </a:cubicBezTo>
                      <a:cubicBezTo>
                        <a:pt x="16" y="414"/>
                        <a:pt x="706" y="835"/>
                        <a:pt x="807" y="1066"/>
                      </a:cubicBezTo>
                      <a:cubicBezTo>
                        <a:pt x="906" y="1298"/>
                        <a:pt x="899" y="2810"/>
                        <a:pt x="911" y="2871"/>
                      </a:cubicBezTo>
                      <a:lnTo>
                        <a:pt x="899" y="2810"/>
                      </a:lnTo>
                      <a:cubicBezTo>
                        <a:pt x="899" y="2810"/>
                        <a:pt x="702" y="2677"/>
                        <a:pt x="651" y="2567"/>
                      </a:cubicBezTo>
                      <a:cubicBezTo>
                        <a:pt x="645" y="2554"/>
                        <a:pt x="640" y="2548"/>
                        <a:pt x="636" y="2548"/>
                      </a:cubicBezTo>
                      <a:lnTo>
                        <a:pt x="636" y="2548"/>
                      </a:lnTo>
                      <a:cubicBezTo>
                        <a:pt x="609" y="2548"/>
                        <a:pt x="648" y="2870"/>
                        <a:pt x="872" y="3110"/>
                      </a:cubicBezTo>
                      <a:cubicBezTo>
                        <a:pt x="1125" y="3382"/>
                        <a:pt x="1200" y="3516"/>
                        <a:pt x="1262" y="3614"/>
                      </a:cubicBezTo>
                      <a:cubicBezTo>
                        <a:pt x="1324" y="3709"/>
                        <a:pt x="1839" y="4915"/>
                        <a:pt x="2579" y="4915"/>
                      </a:cubicBezTo>
                      <a:cubicBezTo>
                        <a:pt x="2594" y="4915"/>
                        <a:pt x="2609" y="4915"/>
                        <a:pt x="2624" y="4914"/>
                      </a:cubicBezTo>
                      <a:lnTo>
                        <a:pt x="2625" y="4914"/>
                      </a:lnTo>
                      <a:cubicBezTo>
                        <a:pt x="2625" y="4914"/>
                        <a:pt x="3133" y="4428"/>
                        <a:pt x="2688" y="3560"/>
                      </a:cubicBezTo>
                      <a:cubicBezTo>
                        <a:pt x="2688" y="3560"/>
                        <a:pt x="2413" y="3098"/>
                        <a:pt x="2418" y="2945"/>
                      </a:cubicBezTo>
                      <a:cubicBezTo>
                        <a:pt x="2422" y="2802"/>
                        <a:pt x="2252" y="2102"/>
                        <a:pt x="2193" y="2102"/>
                      </a:cubicBezTo>
                      <a:cubicBezTo>
                        <a:pt x="2189" y="2102"/>
                        <a:pt x="2186" y="2104"/>
                        <a:pt x="2183" y="2110"/>
                      </a:cubicBezTo>
                      <a:cubicBezTo>
                        <a:pt x="2135" y="2208"/>
                        <a:pt x="2021" y="2436"/>
                        <a:pt x="2021" y="2436"/>
                      </a:cubicBezTo>
                      <a:cubicBezTo>
                        <a:pt x="2021" y="2436"/>
                        <a:pt x="983" y="1480"/>
                        <a:pt x="983" y="1009"/>
                      </a:cubicBezTo>
                      <a:cubicBezTo>
                        <a:pt x="983" y="1009"/>
                        <a:pt x="1405" y="1"/>
                        <a:pt x="12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8" name="Google Shape;1688;p43"/>
                <p:cNvSpPr/>
                <p:nvPr/>
              </p:nvSpPr>
              <p:spPr>
                <a:xfrm>
                  <a:off x="4831700" y="465975"/>
                  <a:ext cx="112550" cy="102925"/>
                </a:xfrm>
                <a:custGeom>
                  <a:avLst/>
                  <a:gdLst/>
                  <a:ahLst/>
                  <a:cxnLst/>
                  <a:rect l="l" t="t" r="r" b="b"/>
                  <a:pathLst>
                    <a:path w="4502" h="4117" extrusionOk="0">
                      <a:moveTo>
                        <a:pt x="1123" y="0"/>
                      </a:moveTo>
                      <a:cubicBezTo>
                        <a:pt x="1118" y="0"/>
                        <a:pt x="1112" y="2"/>
                        <a:pt x="1107" y="7"/>
                      </a:cubicBezTo>
                      <a:cubicBezTo>
                        <a:pt x="981" y="112"/>
                        <a:pt x="950" y="782"/>
                        <a:pt x="877" y="782"/>
                      </a:cubicBezTo>
                      <a:cubicBezTo>
                        <a:pt x="876" y="782"/>
                        <a:pt x="875" y="781"/>
                        <a:pt x="874" y="781"/>
                      </a:cubicBezTo>
                      <a:cubicBezTo>
                        <a:pt x="818" y="765"/>
                        <a:pt x="334" y="634"/>
                        <a:pt x="119" y="634"/>
                      </a:cubicBezTo>
                      <a:cubicBezTo>
                        <a:pt x="43" y="634"/>
                        <a:pt x="1" y="650"/>
                        <a:pt x="22" y="693"/>
                      </a:cubicBezTo>
                      <a:cubicBezTo>
                        <a:pt x="104" y="858"/>
                        <a:pt x="901" y="988"/>
                        <a:pt x="1082" y="1165"/>
                      </a:cubicBezTo>
                      <a:cubicBezTo>
                        <a:pt x="1261" y="1342"/>
                        <a:pt x="1822" y="2746"/>
                        <a:pt x="1857" y="2798"/>
                      </a:cubicBezTo>
                      <a:lnTo>
                        <a:pt x="1822" y="2746"/>
                      </a:lnTo>
                      <a:cubicBezTo>
                        <a:pt x="1822" y="2746"/>
                        <a:pt x="1590" y="2698"/>
                        <a:pt x="1502" y="2615"/>
                      </a:cubicBezTo>
                      <a:cubicBezTo>
                        <a:pt x="1493" y="2606"/>
                        <a:pt x="1486" y="2602"/>
                        <a:pt x="1482" y="2602"/>
                      </a:cubicBezTo>
                      <a:lnTo>
                        <a:pt x="1482" y="2602"/>
                      </a:lnTo>
                      <a:cubicBezTo>
                        <a:pt x="1450" y="2602"/>
                        <a:pt x="1608" y="2894"/>
                        <a:pt x="1910" y="3035"/>
                      </a:cubicBezTo>
                      <a:cubicBezTo>
                        <a:pt x="2247" y="3192"/>
                        <a:pt x="2367" y="3287"/>
                        <a:pt x="2461" y="3354"/>
                      </a:cubicBezTo>
                      <a:cubicBezTo>
                        <a:pt x="2541" y="3411"/>
                        <a:pt x="3257" y="4117"/>
                        <a:pt x="3893" y="4117"/>
                      </a:cubicBezTo>
                      <a:cubicBezTo>
                        <a:pt x="4003" y="4117"/>
                        <a:pt x="4111" y="4096"/>
                        <a:pt x="4212" y="4046"/>
                      </a:cubicBezTo>
                      <a:lnTo>
                        <a:pt x="4212" y="4045"/>
                      </a:lnTo>
                      <a:cubicBezTo>
                        <a:pt x="4212" y="4045"/>
                        <a:pt x="4502" y="3405"/>
                        <a:pt x="3763" y="2769"/>
                      </a:cubicBezTo>
                      <a:cubicBezTo>
                        <a:pt x="3763" y="2769"/>
                        <a:pt x="3334" y="2443"/>
                        <a:pt x="3281" y="2301"/>
                      </a:cubicBezTo>
                      <a:cubicBezTo>
                        <a:pt x="3232" y="2168"/>
                        <a:pt x="2826" y="1602"/>
                        <a:pt x="2758" y="1602"/>
                      </a:cubicBezTo>
                      <a:cubicBezTo>
                        <a:pt x="2752" y="1602"/>
                        <a:pt x="2749" y="1606"/>
                        <a:pt x="2749" y="1615"/>
                      </a:cubicBezTo>
                      <a:cubicBezTo>
                        <a:pt x="2741" y="1723"/>
                        <a:pt x="2721" y="1977"/>
                        <a:pt x="2721" y="1977"/>
                      </a:cubicBezTo>
                      <a:cubicBezTo>
                        <a:pt x="2721" y="1977"/>
                        <a:pt x="1400" y="1482"/>
                        <a:pt x="1224" y="1046"/>
                      </a:cubicBezTo>
                      <a:cubicBezTo>
                        <a:pt x="1224" y="1046"/>
                        <a:pt x="1234" y="0"/>
                        <a:pt x="112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9" name="Google Shape;1689;p43"/>
                <p:cNvSpPr/>
                <p:nvPr/>
              </p:nvSpPr>
              <p:spPr>
                <a:xfrm>
                  <a:off x="5209500" y="912925"/>
                  <a:ext cx="123075" cy="200300"/>
                </a:xfrm>
                <a:custGeom>
                  <a:avLst/>
                  <a:gdLst/>
                  <a:ahLst/>
                  <a:cxnLst/>
                  <a:rect l="l" t="t" r="r" b="b"/>
                  <a:pathLst>
                    <a:path w="4923" h="8012" extrusionOk="0">
                      <a:moveTo>
                        <a:pt x="2084" y="1"/>
                      </a:moveTo>
                      <a:cubicBezTo>
                        <a:pt x="2078" y="1"/>
                        <a:pt x="2072" y="2"/>
                        <a:pt x="2065" y="5"/>
                      </a:cubicBezTo>
                      <a:cubicBezTo>
                        <a:pt x="1831" y="105"/>
                        <a:pt x="1497" y="882"/>
                        <a:pt x="1378" y="882"/>
                      </a:cubicBezTo>
                      <a:cubicBezTo>
                        <a:pt x="1373" y="882"/>
                        <a:pt x="1368" y="881"/>
                        <a:pt x="1364" y="878"/>
                      </a:cubicBezTo>
                      <a:cubicBezTo>
                        <a:pt x="1268" y="817"/>
                        <a:pt x="308" y="549"/>
                        <a:pt x="123" y="549"/>
                      </a:cubicBezTo>
                      <a:cubicBezTo>
                        <a:pt x="105" y="549"/>
                        <a:pt x="94" y="552"/>
                        <a:pt x="92" y="557"/>
                      </a:cubicBezTo>
                      <a:cubicBezTo>
                        <a:pt x="1" y="837"/>
                        <a:pt x="1302" y="1411"/>
                        <a:pt x="1495" y="1763"/>
                      </a:cubicBezTo>
                      <a:cubicBezTo>
                        <a:pt x="1690" y="2115"/>
                        <a:pt x="1659" y="4085"/>
                        <a:pt x="1659" y="4085"/>
                      </a:cubicBezTo>
                      <a:cubicBezTo>
                        <a:pt x="1659" y="4085"/>
                        <a:pt x="1326" y="3904"/>
                        <a:pt x="1229" y="3739"/>
                      </a:cubicBezTo>
                      <a:cubicBezTo>
                        <a:pt x="1218" y="3719"/>
                        <a:pt x="1209" y="3710"/>
                        <a:pt x="1203" y="3710"/>
                      </a:cubicBezTo>
                      <a:lnTo>
                        <a:pt x="1203" y="3710"/>
                      </a:lnTo>
                      <a:cubicBezTo>
                        <a:pt x="1158" y="3710"/>
                        <a:pt x="1269" y="4217"/>
                        <a:pt x="1661" y="4566"/>
                      </a:cubicBezTo>
                      <a:cubicBezTo>
                        <a:pt x="2105" y="4961"/>
                        <a:pt x="2004" y="5166"/>
                        <a:pt x="2241" y="5658"/>
                      </a:cubicBezTo>
                      <a:cubicBezTo>
                        <a:pt x="2318" y="5817"/>
                        <a:pt x="3382" y="8011"/>
                        <a:pt x="4534" y="8011"/>
                      </a:cubicBezTo>
                      <a:cubicBezTo>
                        <a:pt x="4582" y="8011"/>
                        <a:pt x="4630" y="8007"/>
                        <a:pt x="4678" y="7999"/>
                      </a:cubicBezTo>
                      <a:lnTo>
                        <a:pt x="4677" y="7999"/>
                      </a:lnTo>
                      <a:cubicBezTo>
                        <a:pt x="4677" y="7999"/>
                        <a:pt x="4923" y="6668"/>
                        <a:pt x="4386" y="5440"/>
                      </a:cubicBezTo>
                      <a:cubicBezTo>
                        <a:pt x="4386" y="5440"/>
                        <a:pt x="3882" y="4748"/>
                        <a:pt x="3865" y="4504"/>
                      </a:cubicBezTo>
                      <a:cubicBezTo>
                        <a:pt x="3850" y="4276"/>
                        <a:pt x="3477" y="3197"/>
                        <a:pt x="3381" y="3197"/>
                      </a:cubicBezTo>
                      <a:cubicBezTo>
                        <a:pt x="3374" y="3197"/>
                        <a:pt x="3369" y="3202"/>
                        <a:pt x="3365" y="3212"/>
                      </a:cubicBezTo>
                      <a:cubicBezTo>
                        <a:pt x="3303" y="3377"/>
                        <a:pt x="3157" y="3755"/>
                        <a:pt x="3157" y="3755"/>
                      </a:cubicBezTo>
                      <a:cubicBezTo>
                        <a:pt x="3157" y="3755"/>
                        <a:pt x="1837" y="2395"/>
                        <a:pt x="1768" y="1646"/>
                      </a:cubicBezTo>
                      <a:cubicBezTo>
                        <a:pt x="1768" y="1646"/>
                        <a:pt x="2278" y="1"/>
                        <a:pt x="208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0" name="Google Shape;1690;p43"/>
                <p:cNvSpPr/>
                <p:nvPr/>
              </p:nvSpPr>
              <p:spPr>
                <a:xfrm>
                  <a:off x="5107200" y="995875"/>
                  <a:ext cx="143225" cy="118925"/>
                </a:xfrm>
                <a:custGeom>
                  <a:avLst/>
                  <a:gdLst/>
                  <a:ahLst/>
                  <a:cxnLst/>
                  <a:rect l="l" t="t" r="r" b="b"/>
                  <a:pathLst>
                    <a:path w="5729" h="4757" extrusionOk="0">
                      <a:moveTo>
                        <a:pt x="1256" y="0"/>
                      </a:moveTo>
                      <a:cubicBezTo>
                        <a:pt x="1249" y="0"/>
                        <a:pt x="1243" y="3"/>
                        <a:pt x="1236" y="9"/>
                      </a:cubicBezTo>
                      <a:cubicBezTo>
                        <a:pt x="1098" y="139"/>
                        <a:pt x="1111" y="919"/>
                        <a:pt x="1025" y="919"/>
                      </a:cubicBezTo>
                      <a:cubicBezTo>
                        <a:pt x="1024" y="919"/>
                        <a:pt x="1023" y="919"/>
                        <a:pt x="1022" y="918"/>
                      </a:cubicBezTo>
                      <a:cubicBezTo>
                        <a:pt x="961" y="905"/>
                        <a:pt x="454" y="802"/>
                        <a:pt x="187" y="802"/>
                      </a:cubicBezTo>
                      <a:cubicBezTo>
                        <a:pt x="71" y="802"/>
                        <a:pt x="0" y="822"/>
                        <a:pt x="32" y="877"/>
                      </a:cubicBezTo>
                      <a:cubicBezTo>
                        <a:pt x="139" y="1062"/>
                        <a:pt x="1068" y="1156"/>
                        <a:pt x="1288" y="1347"/>
                      </a:cubicBezTo>
                      <a:cubicBezTo>
                        <a:pt x="1508" y="1539"/>
                        <a:pt x="2161" y="2912"/>
                        <a:pt x="2206" y="2969"/>
                      </a:cubicBezTo>
                      <a:cubicBezTo>
                        <a:pt x="2214" y="2980"/>
                        <a:pt x="2218" y="2985"/>
                        <a:pt x="2218" y="2985"/>
                      </a:cubicBezTo>
                      <a:cubicBezTo>
                        <a:pt x="2217" y="2985"/>
                        <a:pt x="2161" y="2912"/>
                        <a:pt x="2161" y="2912"/>
                      </a:cubicBezTo>
                      <a:cubicBezTo>
                        <a:pt x="2161" y="2912"/>
                        <a:pt x="1890" y="2872"/>
                        <a:pt x="1782" y="2783"/>
                      </a:cubicBezTo>
                      <a:cubicBezTo>
                        <a:pt x="1771" y="2774"/>
                        <a:pt x="1764" y="2770"/>
                        <a:pt x="1759" y="2770"/>
                      </a:cubicBezTo>
                      <a:lnTo>
                        <a:pt x="1759" y="2770"/>
                      </a:lnTo>
                      <a:cubicBezTo>
                        <a:pt x="1720" y="2770"/>
                        <a:pt x="1923" y="3096"/>
                        <a:pt x="2282" y="3238"/>
                      </a:cubicBezTo>
                      <a:cubicBezTo>
                        <a:pt x="2684" y="3395"/>
                        <a:pt x="2828" y="3498"/>
                        <a:pt x="2941" y="3568"/>
                      </a:cubicBezTo>
                      <a:cubicBezTo>
                        <a:pt x="3041" y="3629"/>
                        <a:pt x="4198" y="4757"/>
                        <a:pt x="5004" y="4757"/>
                      </a:cubicBezTo>
                      <a:cubicBezTo>
                        <a:pt x="5123" y="4757"/>
                        <a:pt x="5233" y="4732"/>
                        <a:pt x="5332" y="4677"/>
                      </a:cubicBezTo>
                      <a:cubicBezTo>
                        <a:pt x="5332" y="4677"/>
                        <a:pt x="5729" y="3977"/>
                        <a:pt x="4495" y="3007"/>
                      </a:cubicBezTo>
                      <a:cubicBezTo>
                        <a:pt x="4495" y="3007"/>
                        <a:pt x="3978" y="2663"/>
                        <a:pt x="3906" y="2501"/>
                      </a:cubicBezTo>
                      <a:cubicBezTo>
                        <a:pt x="3840" y="2353"/>
                        <a:pt x="3336" y="1733"/>
                        <a:pt x="3254" y="1733"/>
                      </a:cubicBezTo>
                      <a:cubicBezTo>
                        <a:pt x="3247" y="1733"/>
                        <a:pt x="3243" y="1738"/>
                        <a:pt x="3243" y="1748"/>
                      </a:cubicBezTo>
                      <a:cubicBezTo>
                        <a:pt x="3243" y="1874"/>
                        <a:pt x="3238" y="2168"/>
                        <a:pt x="3238" y="2168"/>
                      </a:cubicBezTo>
                      <a:cubicBezTo>
                        <a:pt x="3238" y="2168"/>
                        <a:pt x="1678" y="1691"/>
                        <a:pt x="1444" y="1199"/>
                      </a:cubicBezTo>
                      <a:cubicBezTo>
                        <a:pt x="1444" y="1199"/>
                        <a:pt x="1382"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1" name="Google Shape;1691;p43"/>
                <p:cNvSpPr/>
                <p:nvPr/>
              </p:nvSpPr>
              <p:spPr>
                <a:xfrm>
                  <a:off x="4722000" y="721050"/>
                  <a:ext cx="143225" cy="118950"/>
                </a:xfrm>
                <a:custGeom>
                  <a:avLst/>
                  <a:gdLst/>
                  <a:ahLst/>
                  <a:cxnLst/>
                  <a:rect l="l" t="t" r="r" b="b"/>
                  <a:pathLst>
                    <a:path w="5729" h="4758" extrusionOk="0">
                      <a:moveTo>
                        <a:pt x="1256" y="1"/>
                      </a:moveTo>
                      <a:cubicBezTo>
                        <a:pt x="1249" y="1"/>
                        <a:pt x="1243" y="4"/>
                        <a:pt x="1236" y="10"/>
                      </a:cubicBezTo>
                      <a:cubicBezTo>
                        <a:pt x="1098" y="140"/>
                        <a:pt x="1111" y="919"/>
                        <a:pt x="1025" y="919"/>
                      </a:cubicBezTo>
                      <a:cubicBezTo>
                        <a:pt x="1024" y="919"/>
                        <a:pt x="1023" y="919"/>
                        <a:pt x="1022" y="919"/>
                      </a:cubicBezTo>
                      <a:cubicBezTo>
                        <a:pt x="961" y="906"/>
                        <a:pt x="456" y="803"/>
                        <a:pt x="189" y="803"/>
                      </a:cubicBezTo>
                      <a:cubicBezTo>
                        <a:pt x="72" y="803"/>
                        <a:pt x="0" y="823"/>
                        <a:pt x="33" y="879"/>
                      </a:cubicBezTo>
                      <a:cubicBezTo>
                        <a:pt x="139" y="1063"/>
                        <a:pt x="1069" y="1157"/>
                        <a:pt x="1288" y="1349"/>
                      </a:cubicBezTo>
                      <a:cubicBezTo>
                        <a:pt x="1509" y="1539"/>
                        <a:pt x="2161" y="2913"/>
                        <a:pt x="2206" y="2970"/>
                      </a:cubicBezTo>
                      <a:cubicBezTo>
                        <a:pt x="2214" y="2981"/>
                        <a:pt x="2218" y="2986"/>
                        <a:pt x="2218" y="2986"/>
                      </a:cubicBezTo>
                      <a:cubicBezTo>
                        <a:pt x="2217" y="2986"/>
                        <a:pt x="2161" y="2913"/>
                        <a:pt x="2161" y="2913"/>
                      </a:cubicBezTo>
                      <a:cubicBezTo>
                        <a:pt x="2161" y="2913"/>
                        <a:pt x="1890" y="2873"/>
                        <a:pt x="1782" y="2784"/>
                      </a:cubicBezTo>
                      <a:cubicBezTo>
                        <a:pt x="1771" y="2775"/>
                        <a:pt x="1764" y="2771"/>
                        <a:pt x="1759" y="2771"/>
                      </a:cubicBezTo>
                      <a:lnTo>
                        <a:pt x="1759" y="2771"/>
                      </a:lnTo>
                      <a:cubicBezTo>
                        <a:pt x="1720" y="2771"/>
                        <a:pt x="1923" y="3097"/>
                        <a:pt x="2283" y="3238"/>
                      </a:cubicBezTo>
                      <a:cubicBezTo>
                        <a:pt x="2684" y="3397"/>
                        <a:pt x="2829" y="3498"/>
                        <a:pt x="2941" y="3569"/>
                      </a:cubicBezTo>
                      <a:cubicBezTo>
                        <a:pt x="3041" y="3629"/>
                        <a:pt x="4198" y="4757"/>
                        <a:pt x="5004" y="4757"/>
                      </a:cubicBezTo>
                      <a:cubicBezTo>
                        <a:pt x="5123" y="4757"/>
                        <a:pt x="5234" y="4733"/>
                        <a:pt x="5332" y="4677"/>
                      </a:cubicBezTo>
                      <a:cubicBezTo>
                        <a:pt x="5332" y="4677"/>
                        <a:pt x="5729" y="3978"/>
                        <a:pt x="4495" y="3008"/>
                      </a:cubicBezTo>
                      <a:cubicBezTo>
                        <a:pt x="4495" y="3008"/>
                        <a:pt x="3978" y="2664"/>
                        <a:pt x="3907" y="2502"/>
                      </a:cubicBezTo>
                      <a:cubicBezTo>
                        <a:pt x="3841" y="2353"/>
                        <a:pt x="3336" y="1734"/>
                        <a:pt x="3254" y="1734"/>
                      </a:cubicBezTo>
                      <a:cubicBezTo>
                        <a:pt x="3247" y="1734"/>
                        <a:pt x="3244" y="1739"/>
                        <a:pt x="3243" y="1749"/>
                      </a:cubicBezTo>
                      <a:cubicBezTo>
                        <a:pt x="3243" y="1875"/>
                        <a:pt x="3238" y="2170"/>
                        <a:pt x="3238" y="2170"/>
                      </a:cubicBezTo>
                      <a:cubicBezTo>
                        <a:pt x="3238" y="2170"/>
                        <a:pt x="1678" y="1692"/>
                        <a:pt x="1444" y="1200"/>
                      </a:cubicBezTo>
                      <a:cubicBezTo>
                        <a:pt x="1444" y="1200"/>
                        <a:pt x="1382" y="1"/>
                        <a:pt x="125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2" name="Google Shape;1692;p43"/>
                <p:cNvSpPr/>
                <p:nvPr/>
              </p:nvSpPr>
              <p:spPr>
                <a:xfrm>
                  <a:off x="4683325" y="853650"/>
                  <a:ext cx="143200" cy="118925"/>
                </a:xfrm>
                <a:custGeom>
                  <a:avLst/>
                  <a:gdLst/>
                  <a:ahLst/>
                  <a:cxnLst/>
                  <a:rect l="l" t="t" r="r" b="b"/>
                  <a:pathLst>
                    <a:path w="5728" h="4757" extrusionOk="0">
                      <a:moveTo>
                        <a:pt x="1256" y="0"/>
                      </a:moveTo>
                      <a:cubicBezTo>
                        <a:pt x="1250" y="0"/>
                        <a:pt x="1243" y="3"/>
                        <a:pt x="1237" y="10"/>
                      </a:cubicBezTo>
                      <a:cubicBezTo>
                        <a:pt x="1098" y="139"/>
                        <a:pt x="1110" y="919"/>
                        <a:pt x="1026" y="919"/>
                      </a:cubicBezTo>
                      <a:cubicBezTo>
                        <a:pt x="1024" y="919"/>
                        <a:pt x="1023" y="919"/>
                        <a:pt x="1022" y="919"/>
                      </a:cubicBezTo>
                      <a:cubicBezTo>
                        <a:pt x="961" y="905"/>
                        <a:pt x="456" y="802"/>
                        <a:pt x="189" y="802"/>
                      </a:cubicBezTo>
                      <a:cubicBezTo>
                        <a:pt x="72" y="802"/>
                        <a:pt x="0" y="822"/>
                        <a:pt x="33" y="878"/>
                      </a:cubicBezTo>
                      <a:cubicBezTo>
                        <a:pt x="139" y="1062"/>
                        <a:pt x="1068" y="1156"/>
                        <a:pt x="1289" y="1347"/>
                      </a:cubicBezTo>
                      <a:cubicBezTo>
                        <a:pt x="1507" y="1536"/>
                        <a:pt x="2148" y="2884"/>
                        <a:pt x="2203" y="2966"/>
                      </a:cubicBezTo>
                      <a:lnTo>
                        <a:pt x="2203" y="2966"/>
                      </a:lnTo>
                      <a:cubicBezTo>
                        <a:pt x="2187" y="2944"/>
                        <a:pt x="2162" y="2911"/>
                        <a:pt x="2162" y="2911"/>
                      </a:cubicBezTo>
                      <a:cubicBezTo>
                        <a:pt x="2162" y="2911"/>
                        <a:pt x="1889" y="2871"/>
                        <a:pt x="1783" y="2782"/>
                      </a:cubicBezTo>
                      <a:cubicBezTo>
                        <a:pt x="1772" y="2773"/>
                        <a:pt x="1764" y="2769"/>
                        <a:pt x="1759" y="2769"/>
                      </a:cubicBezTo>
                      <a:cubicBezTo>
                        <a:pt x="1719" y="2769"/>
                        <a:pt x="1922" y="3097"/>
                        <a:pt x="2283" y="3238"/>
                      </a:cubicBezTo>
                      <a:cubicBezTo>
                        <a:pt x="2683" y="3395"/>
                        <a:pt x="2828" y="3498"/>
                        <a:pt x="2942" y="3567"/>
                      </a:cubicBezTo>
                      <a:cubicBezTo>
                        <a:pt x="3040" y="3629"/>
                        <a:pt x="4197" y="4756"/>
                        <a:pt x="5003" y="4756"/>
                      </a:cubicBezTo>
                      <a:cubicBezTo>
                        <a:pt x="5122" y="4756"/>
                        <a:pt x="5233" y="4732"/>
                        <a:pt x="5332" y="4676"/>
                      </a:cubicBezTo>
                      <a:cubicBezTo>
                        <a:pt x="5332" y="4676"/>
                        <a:pt x="5728" y="3976"/>
                        <a:pt x="4494" y="3008"/>
                      </a:cubicBezTo>
                      <a:cubicBezTo>
                        <a:pt x="4494" y="3008"/>
                        <a:pt x="3978" y="2663"/>
                        <a:pt x="3906" y="2501"/>
                      </a:cubicBezTo>
                      <a:cubicBezTo>
                        <a:pt x="3840" y="2352"/>
                        <a:pt x="3336" y="1733"/>
                        <a:pt x="3255" y="1733"/>
                      </a:cubicBezTo>
                      <a:cubicBezTo>
                        <a:pt x="3248" y="1733"/>
                        <a:pt x="3244" y="1738"/>
                        <a:pt x="3244" y="1748"/>
                      </a:cubicBezTo>
                      <a:cubicBezTo>
                        <a:pt x="3243" y="1875"/>
                        <a:pt x="3238" y="2168"/>
                        <a:pt x="3238" y="2168"/>
                      </a:cubicBezTo>
                      <a:cubicBezTo>
                        <a:pt x="3238" y="2168"/>
                        <a:pt x="1679" y="1691"/>
                        <a:pt x="1445" y="1200"/>
                      </a:cubicBezTo>
                      <a:cubicBezTo>
                        <a:pt x="1445" y="1200"/>
                        <a:pt x="1383"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3" name="Google Shape;1693;p43"/>
                <p:cNvSpPr/>
                <p:nvPr/>
              </p:nvSpPr>
              <p:spPr>
                <a:xfrm>
                  <a:off x="5047725" y="877325"/>
                  <a:ext cx="169200" cy="117050"/>
                </a:xfrm>
                <a:custGeom>
                  <a:avLst/>
                  <a:gdLst/>
                  <a:ahLst/>
                  <a:cxnLst/>
                  <a:rect l="l" t="t" r="r" b="b"/>
                  <a:pathLst>
                    <a:path w="6768" h="4682" extrusionOk="0">
                      <a:moveTo>
                        <a:pt x="931" y="1"/>
                      </a:moveTo>
                      <a:cubicBezTo>
                        <a:pt x="871" y="1"/>
                        <a:pt x="1075" y="1146"/>
                        <a:pt x="1075" y="1146"/>
                      </a:cubicBezTo>
                      <a:cubicBezTo>
                        <a:pt x="891" y="1586"/>
                        <a:pt x="246" y="1787"/>
                        <a:pt x="38" y="1993"/>
                      </a:cubicBezTo>
                      <a:cubicBezTo>
                        <a:pt x="1" y="2029"/>
                        <a:pt x="12" y="2044"/>
                        <a:pt x="59" y="2044"/>
                      </a:cubicBezTo>
                      <a:cubicBezTo>
                        <a:pt x="246" y="2044"/>
                        <a:pt x="996" y="1811"/>
                        <a:pt x="1467" y="1811"/>
                      </a:cubicBezTo>
                      <a:cubicBezTo>
                        <a:pt x="1540" y="1811"/>
                        <a:pt x="1606" y="1816"/>
                        <a:pt x="1662" y="1829"/>
                      </a:cubicBezTo>
                      <a:cubicBezTo>
                        <a:pt x="2176" y="1947"/>
                        <a:pt x="3111" y="3096"/>
                        <a:pt x="3250" y="3165"/>
                      </a:cubicBezTo>
                      <a:cubicBezTo>
                        <a:pt x="3387" y="3235"/>
                        <a:pt x="2985" y="3467"/>
                        <a:pt x="2753" y="3506"/>
                      </a:cubicBezTo>
                      <a:cubicBezTo>
                        <a:pt x="2520" y="3545"/>
                        <a:pt x="3532" y="3722"/>
                        <a:pt x="3774" y="3758"/>
                      </a:cubicBezTo>
                      <a:cubicBezTo>
                        <a:pt x="4016" y="3795"/>
                        <a:pt x="5641" y="4510"/>
                        <a:pt x="6124" y="4650"/>
                      </a:cubicBezTo>
                      <a:cubicBezTo>
                        <a:pt x="6199" y="4672"/>
                        <a:pt x="6265" y="4681"/>
                        <a:pt x="6323" y="4681"/>
                      </a:cubicBezTo>
                      <a:cubicBezTo>
                        <a:pt x="6643" y="4681"/>
                        <a:pt x="6735" y="4396"/>
                        <a:pt x="6749" y="4265"/>
                      </a:cubicBezTo>
                      <a:cubicBezTo>
                        <a:pt x="6768" y="4109"/>
                        <a:pt x="6716" y="3895"/>
                        <a:pt x="6580" y="3685"/>
                      </a:cubicBezTo>
                      <a:cubicBezTo>
                        <a:pt x="6442" y="3477"/>
                        <a:pt x="6041" y="2890"/>
                        <a:pt x="4876" y="2080"/>
                      </a:cubicBezTo>
                      <a:cubicBezTo>
                        <a:pt x="4633" y="1911"/>
                        <a:pt x="4102" y="1492"/>
                        <a:pt x="3860" y="1491"/>
                      </a:cubicBezTo>
                      <a:lnTo>
                        <a:pt x="3860" y="1491"/>
                      </a:lnTo>
                      <a:cubicBezTo>
                        <a:pt x="3860" y="1491"/>
                        <a:pt x="3932" y="1736"/>
                        <a:pt x="3814" y="1777"/>
                      </a:cubicBezTo>
                      <a:cubicBezTo>
                        <a:pt x="3805" y="1780"/>
                        <a:pt x="3786" y="1782"/>
                        <a:pt x="3758" y="1782"/>
                      </a:cubicBezTo>
                      <a:cubicBezTo>
                        <a:pt x="3417" y="1782"/>
                        <a:pt x="1784" y="1567"/>
                        <a:pt x="1647" y="1466"/>
                      </a:cubicBezTo>
                      <a:cubicBezTo>
                        <a:pt x="1499" y="1359"/>
                        <a:pt x="1002" y="36"/>
                        <a:pt x="934" y="1"/>
                      </a:cubicBezTo>
                      <a:cubicBezTo>
                        <a:pt x="933" y="1"/>
                        <a:pt x="932" y="1"/>
                        <a:pt x="93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4" name="Google Shape;1694;p43"/>
                <p:cNvSpPr/>
                <p:nvPr/>
              </p:nvSpPr>
              <p:spPr>
                <a:xfrm>
                  <a:off x="5406287" y="1567713"/>
                  <a:ext cx="166200" cy="66625"/>
                </a:xfrm>
                <a:custGeom>
                  <a:avLst/>
                  <a:gdLst/>
                  <a:ahLst/>
                  <a:cxnLst/>
                  <a:rect l="l" t="t" r="r" b="b"/>
                  <a:pathLst>
                    <a:path w="6648" h="2665" extrusionOk="0">
                      <a:moveTo>
                        <a:pt x="4534" y="0"/>
                      </a:moveTo>
                      <a:cubicBezTo>
                        <a:pt x="4357" y="0"/>
                        <a:pt x="4163" y="6"/>
                        <a:pt x="3950" y="20"/>
                      </a:cubicBezTo>
                      <a:cubicBezTo>
                        <a:pt x="3689" y="36"/>
                        <a:pt x="3090" y="38"/>
                        <a:pt x="2921" y="169"/>
                      </a:cubicBezTo>
                      <a:cubicBezTo>
                        <a:pt x="2921" y="169"/>
                        <a:pt x="3105" y="301"/>
                        <a:pt x="3046" y="394"/>
                      </a:cubicBezTo>
                      <a:cubicBezTo>
                        <a:pt x="2987" y="486"/>
                        <a:pt x="1532" y="1366"/>
                        <a:pt x="1370" y="1372"/>
                      </a:cubicBezTo>
                      <a:cubicBezTo>
                        <a:pt x="1369" y="1372"/>
                        <a:pt x="1368" y="1372"/>
                        <a:pt x="1367" y="1372"/>
                      </a:cubicBezTo>
                      <a:cubicBezTo>
                        <a:pt x="1197" y="1372"/>
                        <a:pt x="158" y="748"/>
                        <a:pt x="70" y="748"/>
                      </a:cubicBezTo>
                      <a:cubicBezTo>
                        <a:pt x="69" y="748"/>
                        <a:pt x="68" y="748"/>
                        <a:pt x="67" y="748"/>
                      </a:cubicBezTo>
                      <a:cubicBezTo>
                        <a:pt x="0" y="761"/>
                        <a:pt x="795" y="1463"/>
                        <a:pt x="795" y="1463"/>
                      </a:cubicBezTo>
                      <a:cubicBezTo>
                        <a:pt x="910" y="1872"/>
                        <a:pt x="572" y="2366"/>
                        <a:pt x="541" y="2624"/>
                      </a:cubicBezTo>
                      <a:cubicBezTo>
                        <a:pt x="538" y="2652"/>
                        <a:pt x="543" y="2664"/>
                        <a:pt x="554" y="2664"/>
                      </a:cubicBezTo>
                      <a:cubicBezTo>
                        <a:pt x="647" y="2664"/>
                        <a:pt x="1203" y="1796"/>
                        <a:pt x="1580" y="1616"/>
                      </a:cubicBezTo>
                      <a:cubicBezTo>
                        <a:pt x="1693" y="1562"/>
                        <a:pt x="1866" y="1543"/>
                        <a:pt x="2063" y="1543"/>
                      </a:cubicBezTo>
                      <a:cubicBezTo>
                        <a:pt x="2570" y="1543"/>
                        <a:pt x="3229" y="1671"/>
                        <a:pt x="3393" y="1671"/>
                      </a:cubicBezTo>
                      <a:cubicBezTo>
                        <a:pt x="3404" y="1671"/>
                        <a:pt x="3413" y="1670"/>
                        <a:pt x="3419" y="1669"/>
                      </a:cubicBezTo>
                      <a:cubicBezTo>
                        <a:pt x="3424" y="1668"/>
                        <a:pt x="3428" y="1668"/>
                        <a:pt x="3432" y="1668"/>
                      </a:cubicBezTo>
                      <a:cubicBezTo>
                        <a:pt x="3543" y="1668"/>
                        <a:pt x="3397" y="2030"/>
                        <a:pt x="3262" y="2180"/>
                      </a:cubicBezTo>
                      <a:cubicBezTo>
                        <a:pt x="3241" y="2203"/>
                        <a:pt x="3241" y="2213"/>
                        <a:pt x="3257" y="2213"/>
                      </a:cubicBezTo>
                      <a:cubicBezTo>
                        <a:pt x="3346" y="2213"/>
                        <a:pt x="3951" y="1885"/>
                        <a:pt x="4110" y="1793"/>
                      </a:cubicBezTo>
                      <a:cubicBezTo>
                        <a:pt x="4298" y="1685"/>
                        <a:pt x="5821" y="1285"/>
                        <a:pt x="6234" y="1117"/>
                      </a:cubicBezTo>
                      <a:cubicBezTo>
                        <a:pt x="6647" y="950"/>
                        <a:pt x="6530" y="623"/>
                        <a:pt x="6457" y="505"/>
                      </a:cubicBezTo>
                      <a:cubicBezTo>
                        <a:pt x="6384" y="387"/>
                        <a:pt x="6229" y="266"/>
                        <a:pt x="6020" y="197"/>
                      </a:cubicBezTo>
                      <a:cubicBezTo>
                        <a:pt x="5845" y="139"/>
                        <a:pt x="5399" y="0"/>
                        <a:pt x="453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5" name="Google Shape;1695;p43"/>
                <p:cNvSpPr/>
                <p:nvPr/>
              </p:nvSpPr>
              <p:spPr>
                <a:xfrm>
                  <a:off x="4921975" y="573750"/>
                  <a:ext cx="76775" cy="94925"/>
                </a:xfrm>
                <a:custGeom>
                  <a:avLst/>
                  <a:gdLst/>
                  <a:ahLst/>
                  <a:cxnLst/>
                  <a:rect l="l" t="t" r="r" b="b"/>
                  <a:pathLst>
                    <a:path w="3071" h="3797" extrusionOk="0">
                      <a:moveTo>
                        <a:pt x="901" y="0"/>
                      </a:moveTo>
                      <a:cubicBezTo>
                        <a:pt x="823" y="0"/>
                        <a:pt x="611" y="594"/>
                        <a:pt x="611" y="594"/>
                      </a:cubicBezTo>
                      <a:cubicBezTo>
                        <a:pt x="589" y="611"/>
                        <a:pt x="547" y="616"/>
                        <a:pt x="496" y="616"/>
                      </a:cubicBezTo>
                      <a:cubicBezTo>
                        <a:pt x="419" y="616"/>
                        <a:pt x="321" y="604"/>
                        <a:pt x="238" y="604"/>
                      </a:cubicBezTo>
                      <a:cubicBezTo>
                        <a:pt x="165" y="604"/>
                        <a:pt x="104" y="613"/>
                        <a:pt x="77" y="647"/>
                      </a:cubicBezTo>
                      <a:cubicBezTo>
                        <a:pt x="1" y="743"/>
                        <a:pt x="361" y="742"/>
                        <a:pt x="729" y="906"/>
                      </a:cubicBezTo>
                      <a:cubicBezTo>
                        <a:pt x="1098" y="1069"/>
                        <a:pt x="1223" y="2055"/>
                        <a:pt x="1184" y="2122"/>
                      </a:cubicBezTo>
                      <a:cubicBezTo>
                        <a:pt x="1169" y="2150"/>
                        <a:pt x="1105" y="2157"/>
                        <a:pt x="1034" y="2157"/>
                      </a:cubicBezTo>
                      <a:cubicBezTo>
                        <a:pt x="949" y="2157"/>
                        <a:pt x="855" y="2147"/>
                        <a:pt x="820" y="2147"/>
                      </a:cubicBezTo>
                      <a:cubicBezTo>
                        <a:pt x="814" y="2147"/>
                        <a:pt x="810" y="2147"/>
                        <a:pt x="808" y="2148"/>
                      </a:cubicBezTo>
                      <a:cubicBezTo>
                        <a:pt x="784" y="2155"/>
                        <a:pt x="1046" y="2398"/>
                        <a:pt x="1302" y="2441"/>
                      </a:cubicBezTo>
                      <a:cubicBezTo>
                        <a:pt x="1558" y="2484"/>
                        <a:pt x="1598" y="2628"/>
                        <a:pt x="1598" y="2628"/>
                      </a:cubicBezTo>
                      <a:cubicBezTo>
                        <a:pt x="1816" y="3210"/>
                        <a:pt x="2768" y="3796"/>
                        <a:pt x="2928" y="3796"/>
                      </a:cubicBezTo>
                      <a:cubicBezTo>
                        <a:pt x="2931" y="3796"/>
                        <a:pt x="2933" y="3796"/>
                        <a:pt x="2935" y="3796"/>
                      </a:cubicBezTo>
                      <a:cubicBezTo>
                        <a:pt x="3070" y="3774"/>
                        <a:pt x="3018" y="3168"/>
                        <a:pt x="2928" y="2800"/>
                      </a:cubicBezTo>
                      <a:lnTo>
                        <a:pt x="2928" y="2801"/>
                      </a:lnTo>
                      <a:cubicBezTo>
                        <a:pt x="2881" y="2611"/>
                        <a:pt x="2659" y="2306"/>
                        <a:pt x="2407" y="2026"/>
                      </a:cubicBezTo>
                      <a:cubicBezTo>
                        <a:pt x="2397" y="1894"/>
                        <a:pt x="2373" y="1728"/>
                        <a:pt x="2346" y="1683"/>
                      </a:cubicBezTo>
                      <a:cubicBezTo>
                        <a:pt x="2341" y="1675"/>
                        <a:pt x="2334" y="1671"/>
                        <a:pt x="2326" y="1671"/>
                      </a:cubicBezTo>
                      <a:cubicBezTo>
                        <a:pt x="2293" y="1671"/>
                        <a:pt x="2238" y="1731"/>
                        <a:pt x="2187" y="1795"/>
                      </a:cubicBezTo>
                      <a:cubicBezTo>
                        <a:pt x="2024" y="1630"/>
                        <a:pt x="1864" y="1491"/>
                        <a:pt x="1748" y="1415"/>
                      </a:cubicBezTo>
                      <a:cubicBezTo>
                        <a:pt x="1400" y="1184"/>
                        <a:pt x="1181" y="1137"/>
                        <a:pt x="1005" y="847"/>
                      </a:cubicBezTo>
                      <a:cubicBezTo>
                        <a:pt x="829" y="556"/>
                        <a:pt x="979" y="52"/>
                        <a:pt x="910" y="3"/>
                      </a:cubicBezTo>
                      <a:cubicBezTo>
                        <a:pt x="907" y="1"/>
                        <a:pt x="904" y="0"/>
                        <a:pt x="90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6" name="Google Shape;1696;p43"/>
                <p:cNvSpPr/>
                <p:nvPr/>
              </p:nvSpPr>
              <p:spPr>
                <a:xfrm>
                  <a:off x="5250250" y="582425"/>
                  <a:ext cx="49975" cy="105000"/>
                </a:xfrm>
                <a:custGeom>
                  <a:avLst/>
                  <a:gdLst/>
                  <a:ahLst/>
                  <a:cxnLst/>
                  <a:rect l="l" t="t" r="r" b="b"/>
                  <a:pathLst>
                    <a:path w="1999" h="4200" extrusionOk="0">
                      <a:moveTo>
                        <a:pt x="979" y="0"/>
                      </a:moveTo>
                      <a:cubicBezTo>
                        <a:pt x="857" y="0"/>
                        <a:pt x="1075" y="285"/>
                        <a:pt x="1171" y="675"/>
                      </a:cubicBezTo>
                      <a:cubicBezTo>
                        <a:pt x="1266" y="1066"/>
                        <a:pt x="560" y="1766"/>
                        <a:pt x="485" y="1777"/>
                      </a:cubicBezTo>
                      <a:cubicBezTo>
                        <a:pt x="483" y="1777"/>
                        <a:pt x="482" y="1777"/>
                        <a:pt x="480" y="1777"/>
                      </a:cubicBezTo>
                      <a:cubicBezTo>
                        <a:pt x="403" y="1777"/>
                        <a:pt x="256" y="1508"/>
                        <a:pt x="236" y="1495"/>
                      </a:cubicBezTo>
                      <a:cubicBezTo>
                        <a:pt x="235" y="1495"/>
                        <a:pt x="235" y="1494"/>
                        <a:pt x="234" y="1494"/>
                      </a:cubicBezTo>
                      <a:lnTo>
                        <a:pt x="234" y="1494"/>
                      </a:lnTo>
                      <a:cubicBezTo>
                        <a:pt x="212" y="1494"/>
                        <a:pt x="184" y="1840"/>
                        <a:pt x="304" y="2066"/>
                      </a:cubicBezTo>
                      <a:cubicBezTo>
                        <a:pt x="425" y="2295"/>
                        <a:pt x="335" y="2415"/>
                        <a:pt x="335" y="2415"/>
                      </a:cubicBezTo>
                      <a:cubicBezTo>
                        <a:pt x="0" y="2950"/>
                        <a:pt x="127" y="4093"/>
                        <a:pt x="226" y="4186"/>
                      </a:cubicBezTo>
                      <a:cubicBezTo>
                        <a:pt x="235" y="4195"/>
                        <a:pt x="249" y="4199"/>
                        <a:pt x="265" y="4199"/>
                      </a:cubicBezTo>
                      <a:cubicBezTo>
                        <a:pt x="411" y="4199"/>
                        <a:pt x="797" y="3840"/>
                        <a:pt x="1010" y="3574"/>
                      </a:cubicBezTo>
                      <a:cubicBezTo>
                        <a:pt x="1132" y="3420"/>
                        <a:pt x="1237" y="3059"/>
                        <a:pt x="1306" y="2687"/>
                      </a:cubicBezTo>
                      <a:cubicBezTo>
                        <a:pt x="1405" y="2599"/>
                        <a:pt x="1521" y="2479"/>
                        <a:pt x="1540" y="2431"/>
                      </a:cubicBezTo>
                      <a:cubicBezTo>
                        <a:pt x="1558" y="2385"/>
                        <a:pt x="1458" y="2374"/>
                        <a:pt x="1356" y="2373"/>
                      </a:cubicBezTo>
                      <a:cubicBezTo>
                        <a:pt x="1386" y="2142"/>
                        <a:pt x="1398" y="1931"/>
                        <a:pt x="1388" y="1792"/>
                      </a:cubicBezTo>
                      <a:cubicBezTo>
                        <a:pt x="1359" y="1376"/>
                        <a:pt x="1262" y="1174"/>
                        <a:pt x="1386" y="858"/>
                      </a:cubicBezTo>
                      <a:cubicBezTo>
                        <a:pt x="1509" y="541"/>
                        <a:pt x="1999" y="353"/>
                        <a:pt x="1996" y="268"/>
                      </a:cubicBezTo>
                      <a:cubicBezTo>
                        <a:pt x="1996" y="253"/>
                        <a:pt x="1977" y="247"/>
                        <a:pt x="1945" y="247"/>
                      </a:cubicBezTo>
                      <a:cubicBezTo>
                        <a:pt x="1792" y="247"/>
                        <a:pt x="1346" y="392"/>
                        <a:pt x="1346" y="392"/>
                      </a:cubicBezTo>
                      <a:cubicBezTo>
                        <a:pt x="1242" y="363"/>
                        <a:pt x="1104" y="3"/>
                        <a:pt x="980" y="0"/>
                      </a:cubicBezTo>
                      <a:cubicBezTo>
                        <a:pt x="980" y="0"/>
                        <a:pt x="979" y="0"/>
                        <a:pt x="97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7" name="Google Shape;1697;p43"/>
                <p:cNvSpPr/>
                <p:nvPr/>
              </p:nvSpPr>
              <p:spPr>
                <a:xfrm>
                  <a:off x="5043975" y="1067525"/>
                  <a:ext cx="106850" cy="47550"/>
                </a:xfrm>
                <a:custGeom>
                  <a:avLst/>
                  <a:gdLst/>
                  <a:ahLst/>
                  <a:cxnLst/>
                  <a:rect l="l" t="t" r="r" b="b"/>
                  <a:pathLst>
                    <a:path w="4274" h="1902" extrusionOk="0">
                      <a:moveTo>
                        <a:pt x="275" y="0"/>
                      </a:moveTo>
                      <a:cubicBezTo>
                        <a:pt x="275" y="0"/>
                        <a:pt x="275" y="0"/>
                        <a:pt x="274" y="0"/>
                      </a:cubicBezTo>
                      <a:cubicBezTo>
                        <a:pt x="189" y="1"/>
                        <a:pt x="393" y="651"/>
                        <a:pt x="393" y="651"/>
                      </a:cubicBezTo>
                      <a:cubicBezTo>
                        <a:pt x="365" y="754"/>
                        <a:pt x="3" y="892"/>
                        <a:pt x="1" y="1016"/>
                      </a:cubicBezTo>
                      <a:cubicBezTo>
                        <a:pt x="0" y="1042"/>
                        <a:pt x="13" y="1053"/>
                        <a:pt x="36" y="1053"/>
                      </a:cubicBezTo>
                      <a:cubicBezTo>
                        <a:pt x="124" y="1053"/>
                        <a:pt x="367" y="902"/>
                        <a:pt x="676" y="829"/>
                      </a:cubicBezTo>
                      <a:cubicBezTo>
                        <a:pt x="700" y="823"/>
                        <a:pt x="725" y="820"/>
                        <a:pt x="751" y="820"/>
                      </a:cubicBezTo>
                      <a:cubicBezTo>
                        <a:pt x="1150" y="820"/>
                        <a:pt x="1763" y="1452"/>
                        <a:pt x="1774" y="1523"/>
                      </a:cubicBezTo>
                      <a:cubicBezTo>
                        <a:pt x="1784" y="1599"/>
                        <a:pt x="1503" y="1750"/>
                        <a:pt x="1489" y="1771"/>
                      </a:cubicBezTo>
                      <a:cubicBezTo>
                        <a:pt x="1483" y="1780"/>
                        <a:pt x="1549" y="1792"/>
                        <a:pt x="1645" y="1792"/>
                      </a:cubicBezTo>
                      <a:cubicBezTo>
                        <a:pt x="1765" y="1792"/>
                        <a:pt x="1932" y="1773"/>
                        <a:pt x="2060" y="1706"/>
                      </a:cubicBezTo>
                      <a:cubicBezTo>
                        <a:pt x="2152" y="1659"/>
                        <a:pt x="2226" y="1644"/>
                        <a:pt x="2282" y="1644"/>
                      </a:cubicBezTo>
                      <a:cubicBezTo>
                        <a:pt x="2366" y="1644"/>
                        <a:pt x="2409" y="1677"/>
                        <a:pt x="2409" y="1677"/>
                      </a:cubicBezTo>
                      <a:cubicBezTo>
                        <a:pt x="2678" y="1847"/>
                        <a:pt x="3100" y="1902"/>
                        <a:pt x="3466" y="1902"/>
                      </a:cubicBezTo>
                      <a:cubicBezTo>
                        <a:pt x="3827" y="1902"/>
                        <a:pt x="4133" y="1848"/>
                        <a:pt x="4180" y="1799"/>
                      </a:cubicBezTo>
                      <a:cubicBezTo>
                        <a:pt x="4274" y="1700"/>
                        <a:pt x="3867" y="1248"/>
                        <a:pt x="3573" y="1011"/>
                      </a:cubicBezTo>
                      <a:cubicBezTo>
                        <a:pt x="3421" y="888"/>
                        <a:pt x="3060" y="779"/>
                        <a:pt x="2690" y="708"/>
                      </a:cubicBezTo>
                      <a:cubicBezTo>
                        <a:pt x="2601" y="608"/>
                        <a:pt x="2482" y="490"/>
                        <a:pt x="2435" y="472"/>
                      </a:cubicBezTo>
                      <a:cubicBezTo>
                        <a:pt x="2431" y="470"/>
                        <a:pt x="2428" y="470"/>
                        <a:pt x="2424" y="470"/>
                      </a:cubicBezTo>
                      <a:cubicBezTo>
                        <a:pt x="2387" y="470"/>
                        <a:pt x="2378" y="563"/>
                        <a:pt x="2376" y="656"/>
                      </a:cubicBezTo>
                      <a:cubicBezTo>
                        <a:pt x="2193" y="631"/>
                        <a:pt x="2022" y="616"/>
                        <a:pt x="1890" y="616"/>
                      </a:cubicBezTo>
                      <a:cubicBezTo>
                        <a:pt x="1855" y="616"/>
                        <a:pt x="1824" y="617"/>
                        <a:pt x="1795" y="619"/>
                      </a:cubicBezTo>
                      <a:cubicBezTo>
                        <a:pt x="1536" y="635"/>
                        <a:pt x="1359" y="679"/>
                        <a:pt x="1187" y="679"/>
                      </a:cubicBezTo>
                      <a:cubicBezTo>
                        <a:pt x="1082" y="679"/>
                        <a:pt x="979" y="663"/>
                        <a:pt x="860" y="616"/>
                      </a:cubicBezTo>
                      <a:cubicBezTo>
                        <a:pt x="545" y="490"/>
                        <a:pt x="361" y="0"/>
                        <a:pt x="27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8" name="Google Shape;1698;p43"/>
                <p:cNvSpPr/>
                <p:nvPr/>
              </p:nvSpPr>
              <p:spPr>
                <a:xfrm>
                  <a:off x="4698350" y="1109175"/>
                  <a:ext cx="108675" cy="38850"/>
                </a:xfrm>
                <a:custGeom>
                  <a:avLst/>
                  <a:gdLst/>
                  <a:ahLst/>
                  <a:cxnLst/>
                  <a:rect l="l" t="t" r="r" b="b"/>
                  <a:pathLst>
                    <a:path w="4347" h="1554" extrusionOk="0">
                      <a:moveTo>
                        <a:pt x="127" y="0"/>
                      </a:moveTo>
                      <a:cubicBezTo>
                        <a:pt x="125" y="0"/>
                        <a:pt x="123" y="1"/>
                        <a:pt x="122" y="1"/>
                      </a:cubicBezTo>
                      <a:cubicBezTo>
                        <a:pt x="37" y="17"/>
                        <a:pt x="347" y="622"/>
                        <a:pt x="347" y="622"/>
                      </a:cubicBezTo>
                      <a:cubicBezTo>
                        <a:pt x="335" y="730"/>
                        <a:pt x="0" y="925"/>
                        <a:pt x="19" y="1047"/>
                      </a:cubicBezTo>
                      <a:cubicBezTo>
                        <a:pt x="22" y="1069"/>
                        <a:pt x="33" y="1079"/>
                        <a:pt x="50" y="1079"/>
                      </a:cubicBezTo>
                      <a:cubicBezTo>
                        <a:pt x="129" y="1079"/>
                        <a:pt x="349" y="879"/>
                        <a:pt x="654" y="751"/>
                      </a:cubicBezTo>
                      <a:cubicBezTo>
                        <a:pt x="697" y="733"/>
                        <a:pt x="747" y="725"/>
                        <a:pt x="800" y="725"/>
                      </a:cubicBezTo>
                      <a:cubicBezTo>
                        <a:pt x="1202" y="725"/>
                        <a:pt x="1831" y="1191"/>
                        <a:pt x="1852" y="1255"/>
                      </a:cubicBezTo>
                      <a:cubicBezTo>
                        <a:pt x="1875" y="1328"/>
                        <a:pt x="1621" y="1523"/>
                        <a:pt x="1611" y="1546"/>
                      </a:cubicBezTo>
                      <a:cubicBezTo>
                        <a:pt x="1609" y="1551"/>
                        <a:pt x="1622" y="1554"/>
                        <a:pt x="1647" y="1554"/>
                      </a:cubicBezTo>
                      <a:cubicBezTo>
                        <a:pt x="1741" y="1554"/>
                        <a:pt x="2000" y="1513"/>
                        <a:pt x="2165" y="1389"/>
                      </a:cubicBezTo>
                      <a:cubicBezTo>
                        <a:pt x="2274" y="1306"/>
                        <a:pt x="2362" y="1287"/>
                        <a:pt x="2421" y="1287"/>
                      </a:cubicBezTo>
                      <a:cubicBezTo>
                        <a:pt x="2474" y="1287"/>
                        <a:pt x="2504" y="1302"/>
                        <a:pt x="2504" y="1302"/>
                      </a:cubicBezTo>
                      <a:cubicBezTo>
                        <a:pt x="2664" y="1370"/>
                        <a:pt x="2863" y="1395"/>
                        <a:pt x="3069" y="1395"/>
                      </a:cubicBezTo>
                      <a:cubicBezTo>
                        <a:pt x="3616" y="1395"/>
                        <a:pt x="4214" y="1213"/>
                        <a:pt x="4270" y="1131"/>
                      </a:cubicBezTo>
                      <a:cubicBezTo>
                        <a:pt x="4347" y="1017"/>
                        <a:pt x="3871" y="640"/>
                        <a:pt x="3542" y="454"/>
                      </a:cubicBezTo>
                      <a:cubicBezTo>
                        <a:pt x="3371" y="357"/>
                        <a:pt x="2997" y="310"/>
                        <a:pt x="2621" y="301"/>
                      </a:cubicBezTo>
                      <a:cubicBezTo>
                        <a:pt x="2518" y="218"/>
                        <a:pt x="2380" y="121"/>
                        <a:pt x="2331" y="110"/>
                      </a:cubicBezTo>
                      <a:cubicBezTo>
                        <a:pt x="2328" y="109"/>
                        <a:pt x="2326" y="109"/>
                        <a:pt x="2324" y="109"/>
                      </a:cubicBezTo>
                      <a:cubicBezTo>
                        <a:pt x="2282" y="109"/>
                        <a:pt x="2288" y="205"/>
                        <a:pt x="2302" y="301"/>
                      </a:cubicBezTo>
                      <a:cubicBezTo>
                        <a:pt x="2069" y="308"/>
                        <a:pt x="1859" y="328"/>
                        <a:pt x="1724" y="360"/>
                      </a:cubicBezTo>
                      <a:cubicBezTo>
                        <a:pt x="1400" y="436"/>
                        <a:pt x="1218" y="531"/>
                        <a:pt x="990" y="531"/>
                      </a:cubicBezTo>
                      <a:cubicBezTo>
                        <a:pt x="931" y="531"/>
                        <a:pt x="869" y="525"/>
                        <a:pt x="800" y="510"/>
                      </a:cubicBezTo>
                      <a:cubicBezTo>
                        <a:pt x="475" y="441"/>
                        <a:pt x="216" y="0"/>
                        <a:pt x="12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9" name="Google Shape;1699;p43"/>
                <p:cNvSpPr/>
                <p:nvPr/>
              </p:nvSpPr>
              <p:spPr>
                <a:xfrm>
                  <a:off x="4927850" y="1026925"/>
                  <a:ext cx="81850" cy="36450"/>
                </a:xfrm>
                <a:custGeom>
                  <a:avLst/>
                  <a:gdLst/>
                  <a:ahLst/>
                  <a:cxnLst/>
                  <a:rect l="l" t="t" r="r" b="b"/>
                  <a:pathLst>
                    <a:path w="3274" h="1458" extrusionOk="0">
                      <a:moveTo>
                        <a:pt x="212" y="1"/>
                      </a:moveTo>
                      <a:cubicBezTo>
                        <a:pt x="212" y="1"/>
                        <a:pt x="212" y="1"/>
                        <a:pt x="211" y="1"/>
                      </a:cubicBezTo>
                      <a:cubicBezTo>
                        <a:pt x="146" y="2"/>
                        <a:pt x="303" y="500"/>
                        <a:pt x="303" y="500"/>
                      </a:cubicBezTo>
                      <a:cubicBezTo>
                        <a:pt x="281" y="579"/>
                        <a:pt x="3" y="684"/>
                        <a:pt x="1" y="778"/>
                      </a:cubicBezTo>
                      <a:cubicBezTo>
                        <a:pt x="1" y="799"/>
                        <a:pt x="10" y="807"/>
                        <a:pt x="29" y="807"/>
                      </a:cubicBezTo>
                      <a:cubicBezTo>
                        <a:pt x="96" y="807"/>
                        <a:pt x="283" y="692"/>
                        <a:pt x="519" y="636"/>
                      </a:cubicBezTo>
                      <a:cubicBezTo>
                        <a:pt x="537" y="632"/>
                        <a:pt x="556" y="629"/>
                        <a:pt x="577" y="629"/>
                      </a:cubicBezTo>
                      <a:cubicBezTo>
                        <a:pt x="883" y="629"/>
                        <a:pt x="1351" y="1113"/>
                        <a:pt x="1359" y="1167"/>
                      </a:cubicBezTo>
                      <a:cubicBezTo>
                        <a:pt x="1368" y="1225"/>
                        <a:pt x="1153" y="1341"/>
                        <a:pt x="1141" y="1357"/>
                      </a:cubicBezTo>
                      <a:cubicBezTo>
                        <a:pt x="1136" y="1364"/>
                        <a:pt x="1188" y="1373"/>
                        <a:pt x="1262" y="1373"/>
                      </a:cubicBezTo>
                      <a:cubicBezTo>
                        <a:pt x="1354" y="1373"/>
                        <a:pt x="1481"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8" y="775"/>
                      </a:cubicBezTo>
                      <a:cubicBezTo>
                        <a:pt x="2621" y="681"/>
                        <a:pt x="2344" y="598"/>
                        <a:pt x="2060" y="543"/>
                      </a:cubicBezTo>
                      <a:cubicBezTo>
                        <a:pt x="1993" y="468"/>
                        <a:pt x="1902" y="377"/>
                        <a:pt x="1866" y="362"/>
                      </a:cubicBezTo>
                      <a:cubicBezTo>
                        <a:pt x="1863" y="361"/>
                        <a:pt x="1860" y="361"/>
                        <a:pt x="1858" y="361"/>
                      </a:cubicBezTo>
                      <a:cubicBezTo>
                        <a:pt x="1829" y="361"/>
                        <a:pt x="1822" y="432"/>
                        <a:pt x="1820" y="503"/>
                      </a:cubicBezTo>
                      <a:cubicBezTo>
                        <a:pt x="1680" y="484"/>
                        <a:pt x="1549" y="473"/>
                        <a:pt x="1448" y="473"/>
                      </a:cubicBezTo>
                      <a:cubicBezTo>
                        <a:pt x="1422" y="473"/>
                        <a:pt x="1397" y="473"/>
                        <a:pt x="1375" y="475"/>
                      </a:cubicBezTo>
                      <a:cubicBezTo>
                        <a:pt x="1178" y="488"/>
                        <a:pt x="1043" y="521"/>
                        <a:pt x="911" y="521"/>
                      </a:cubicBezTo>
                      <a:cubicBezTo>
                        <a:pt x="831" y="521"/>
                        <a:pt x="752" y="509"/>
                        <a:pt x="660" y="473"/>
                      </a:cubicBezTo>
                      <a:cubicBezTo>
                        <a:pt x="419" y="376"/>
                        <a:pt x="278"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0" name="Google Shape;1700;p43"/>
                <p:cNvSpPr/>
                <p:nvPr/>
              </p:nvSpPr>
              <p:spPr>
                <a:xfrm>
                  <a:off x="4699450" y="1005625"/>
                  <a:ext cx="81850" cy="36450"/>
                </a:xfrm>
                <a:custGeom>
                  <a:avLst/>
                  <a:gdLst/>
                  <a:ahLst/>
                  <a:cxnLst/>
                  <a:rect l="l" t="t" r="r" b="b"/>
                  <a:pathLst>
                    <a:path w="3274" h="1458" extrusionOk="0">
                      <a:moveTo>
                        <a:pt x="212" y="1"/>
                      </a:moveTo>
                      <a:cubicBezTo>
                        <a:pt x="212" y="1"/>
                        <a:pt x="211" y="1"/>
                        <a:pt x="211" y="1"/>
                      </a:cubicBezTo>
                      <a:cubicBezTo>
                        <a:pt x="145" y="2"/>
                        <a:pt x="302" y="500"/>
                        <a:pt x="302" y="500"/>
                      </a:cubicBezTo>
                      <a:cubicBezTo>
                        <a:pt x="279" y="579"/>
                        <a:pt x="3" y="683"/>
                        <a:pt x="1" y="778"/>
                      </a:cubicBezTo>
                      <a:cubicBezTo>
                        <a:pt x="1" y="798"/>
                        <a:pt x="10" y="807"/>
                        <a:pt x="28" y="807"/>
                      </a:cubicBezTo>
                      <a:cubicBezTo>
                        <a:pt x="95" y="807"/>
                        <a:pt x="281" y="691"/>
                        <a:pt x="518" y="635"/>
                      </a:cubicBezTo>
                      <a:cubicBezTo>
                        <a:pt x="537" y="631"/>
                        <a:pt x="556" y="629"/>
                        <a:pt x="575" y="629"/>
                      </a:cubicBezTo>
                      <a:cubicBezTo>
                        <a:pt x="881" y="629"/>
                        <a:pt x="1351" y="1113"/>
                        <a:pt x="1359" y="1167"/>
                      </a:cubicBezTo>
                      <a:cubicBezTo>
                        <a:pt x="1367" y="1225"/>
                        <a:pt x="1151" y="1341"/>
                        <a:pt x="1141" y="1357"/>
                      </a:cubicBezTo>
                      <a:cubicBezTo>
                        <a:pt x="1136" y="1364"/>
                        <a:pt x="1187" y="1373"/>
                        <a:pt x="1261" y="1373"/>
                      </a:cubicBezTo>
                      <a:cubicBezTo>
                        <a:pt x="1353" y="1373"/>
                        <a:pt x="1480"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7" y="775"/>
                      </a:cubicBezTo>
                      <a:lnTo>
                        <a:pt x="2736" y="775"/>
                      </a:lnTo>
                      <a:cubicBezTo>
                        <a:pt x="2620" y="681"/>
                        <a:pt x="2344" y="598"/>
                        <a:pt x="2060" y="543"/>
                      </a:cubicBezTo>
                      <a:cubicBezTo>
                        <a:pt x="1993" y="466"/>
                        <a:pt x="1902" y="377"/>
                        <a:pt x="1866" y="362"/>
                      </a:cubicBezTo>
                      <a:cubicBezTo>
                        <a:pt x="1863" y="361"/>
                        <a:pt x="1860" y="361"/>
                        <a:pt x="1857" y="361"/>
                      </a:cubicBezTo>
                      <a:cubicBezTo>
                        <a:pt x="1828" y="361"/>
                        <a:pt x="1821" y="432"/>
                        <a:pt x="1820" y="504"/>
                      </a:cubicBezTo>
                      <a:cubicBezTo>
                        <a:pt x="1679" y="484"/>
                        <a:pt x="1549" y="473"/>
                        <a:pt x="1448" y="473"/>
                      </a:cubicBezTo>
                      <a:cubicBezTo>
                        <a:pt x="1421" y="473"/>
                        <a:pt x="1397" y="474"/>
                        <a:pt x="1375" y="475"/>
                      </a:cubicBezTo>
                      <a:cubicBezTo>
                        <a:pt x="1177" y="487"/>
                        <a:pt x="1042" y="520"/>
                        <a:pt x="911" y="520"/>
                      </a:cubicBezTo>
                      <a:cubicBezTo>
                        <a:pt x="830" y="520"/>
                        <a:pt x="751" y="508"/>
                        <a:pt x="660" y="471"/>
                      </a:cubicBezTo>
                      <a:cubicBezTo>
                        <a:pt x="419" y="376"/>
                        <a:pt x="277"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1" name="Google Shape;1701;p43"/>
                <p:cNvSpPr/>
                <p:nvPr/>
              </p:nvSpPr>
              <p:spPr>
                <a:xfrm>
                  <a:off x="5046975" y="532325"/>
                  <a:ext cx="54075" cy="106000"/>
                </a:xfrm>
                <a:custGeom>
                  <a:avLst/>
                  <a:gdLst/>
                  <a:ahLst/>
                  <a:cxnLst/>
                  <a:rect l="l" t="t" r="r" b="b"/>
                  <a:pathLst>
                    <a:path w="2163" h="4240" extrusionOk="0">
                      <a:moveTo>
                        <a:pt x="1081" y="1"/>
                      </a:moveTo>
                      <a:cubicBezTo>
                        <a:pt x="995" y="1"/>
                        <a:pt x="629" y="476"/>
                        <a:pt x="629" y="476"/>
                      </a:cubicBezTo>
                      <a:cubicBezTo>
                        <a:pt x="621" y="479"/>
                        <a:pt x="612" y="480"/>
                        <a:pt x="602" y="480"/>
                      </a:cubicBezTo>
                      <a:cubicBezTo>
                        <a:pt x="497" y="480"/>
                        <a:pt x="279" y="348"/>
                        <a:pt x="158" y="348"/>
                      </a:cubicBezTo>
                      <a:cubicBezTo>
                        <a:pt x="137" y="348"/>
                        <a:pt x="119" y="352"/>
                        <a:pt x="105" y="361"/>
                      </a:cubicBezTo>
                      <a:cubicBezTo>
                        <a:pt x="1" y="430"/>
                        <a:pt x="344" y="541"/>
                        <a:pt x="643" y="809"/>
                      </a:cubicBezTo>
                      <a:cubicBezTo>
                        <a:pt x="943" y="1078"/>
                        <a:pt x="756" y="2055"/>
                        <a:pt x="700" y="2107"/>
                      </a:cubicBezTo>
                      <a:cubicBezTo>
                        <a:pt x="692" y="2115"/>
                        <a:pt x="678" y="2118"/>
                        <a:pt x="661" y="2118"/>
                      </a:cubicBezTo>
                      <a:cubicBezTo>
                        <a:pt x="564" y="2118"/>
                        <a:pt x="356" y="2014"/>
                        <a:pt x="335" y="2014"/>
                      </a:cubicBezTo>
                      <a:lnTo>
                        <a:pt x="335" y="2014"/>
                      </a:lnTo>
                      <a:cubicBezTo>
                        <a:pt x="309" y="2014"/>
                        <a:pt x="484" y="2326"/>
                        <a:pt x="714" y="2446"/>
                      </a:cubicBezTo>
                      <a:cubicBezTo>
                        <a:pt x="944" y="2568"/>
                        <a:pt x="937" y="2716"/>
                        <a:pt x="937" y="2716"/>
                      </a:cubicBezTo>
                      <a:cubicBezTo>
                        <a:pt x="964" y="3348"/>
                        <a:pt x="1713" y="4218"/>
                        <a:pt x="1848" y="4239"/>
                      </a:cubicBezTo>
                      <a:cubicBezTo>
                        <a:pt x="1851" y="4240"/>
                        <a:pt x="1853" y="4240"/>
                        <a:pt x="1855" y="4240"/>
                      </a:cubicBezTo>
                      <a:cubicBezTo>
                        <a:pt x="1988" y="4240"/>
                        <a:pt x="2121" y="3662"/>
                        <a:pt x="2149" y="3292"/>
                      </a:cubicBezTo>
                      <a:cubicBezTo>
                        <a:pt x="2163" y="3096"/>
                        <a:pt x="2045" y="2739"/>
                        <a:pt x="1893" y="2393"/>
                      </a:cubicBezTo>
                      <a:cubicBezTo>
                        <a:pt x="1924" y="2264"/>
                        <a:pt x="1952" y="2100"/>
                        <a:pt x="1941" y="2049"/>
                      </a:cubicBezTo>
                      <a:cubicBezTo>
                        <a:pt x="1938" y="2035"/>
                        <a:pt x="1928" y="2029"/>
                        <a:pt x="1914" y="2029"/>
                      </a:cubicBezTo>
                      <a:cubicBezTo>
                        <a:pt x="1879" y="2029"/>
                        <a:pt x="1816" y="2065"/>
                        <a:pt x="1755" y="2106"/>
                      </a:cubicBezTo>
                      <a:cubicBezTo>
                        <a:pt x="1650" y="1899"/>
                        <a:pt x="1541" y="1717"/>
                        <a:pt x="1455" y="1608"/>
                      </a:cubicBezTo>
                      <a:cubicBezTo>
                        <a:pt x="1195" y="1281"/>
                        <a:pt x="1001" y="1170"/>
                        <a:pt x="925" y="839"/>
                      </a:cubicBezTo>
                      <a:cubicBezTo>
                        <a:pt x="847" y="508"/>
                        <a:pt x="1145" y="75"/>
                        <a:pt x="1094" y="7"/>
                      </a:cubicBezTo>
                      <a:cubicBezTo>
                        <a:pt x="1091" y="3"/>
                        <a:pt x="1087" y="1"/>
                        <a:pt x="108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2" name="Google Shape;1702;p43"/>
                <p:cNvSpPr/>
                <p:nvPr/>
              </p:nvSpPr>
              <p:spPr>
                <a:xfrm>
                  <a:off x="5078800" y="753625"/>
                  <a:ext cx="57775" cy="71400"/>
                </a:xfrm>
                <a:custGeom>
                  <a:avLst/>
                  <a:gdLst/>
                  <a:ahLst/>
                  <a:cxnLst/>
                  <a:rect l="l" t="t" r="r" b="b"/>
                  <a:pathLst>
                    <a:path w="2311" h="2856" extrusionOk="0">
                      <a:moveTo>
                        <a:pt x="678" y="0"/>
                      </a:moveTo>
                      <a:cubicBezTo>
                        <a:pt x="619" y="0"/>
                        <a:pt x="460" y="447"/>
                        <a:pt x="460" y="447"/>
                      </a:cubicBezTo>
                      <a:cubicBezTo>
                        <a:pt x="443" y="459"/>
                        <a:pt x="412" y="463"/>
                        <a:pt x="374" y="463"/>
                      </a:cubicBezTo>
                      <a:cubicBezTo>
                        <a:pt x="317" y="463"/>
                        <a:pt x="243" y="455"/>
                        <a:pt x="181" y="455"/>
                      </a:cubicBezTo>
                      <a:cubicBezTo>
                        <a:pt x="126" y="455"/>
                        <a:pt x="79" y="461"/>
                        <a:pt x="59" y="487"/>
                      </a:cubicBezTo>
                      <a:cubicBezTo>
                        <a:pt x="1" y="560"/>
                        <a:pt x="272" y="558"/>
                        <a:pt x="549" y="681"/>
                      </a:cubicBezTo>
                      <a:cubicBezTo>
                        <a:pt x="825" y="805"/>
                        <a:pt x="920" y="1547"/>
                        <a:pt x="892" y="1597"/>
                      </a:cubicBezTo>
                      <a:cubicBezTo>
                        <a:pt x="881" y="1618"/>
                        <a:pt x="833" y="1623"/>
                        <a:pt x="780" y="1623"/>
                      </a:cubicBezTo>
                      <a:cubicBezTo>
                        <a:pt x="715" y="1623"/>
                        <a:pt x="643" y="1615"/>
                        <a:pt x="617" y="1615"/>
                      </a:cubicBezTo>
                      <a:cubicBezTo>
                        <a:pt x="613" y="1615"/>
                        <a:pt x="610" y="1615"/>
                        <a:pt x="609" y="1616"/>
                      </a:cubicBezTo>
                      <a:cubicBezTo>
                        <a:pt x="590" y="1622"/>
                        <a:pt x="787" y="1804"/>
                        <a:pt x="980" y="1838"/>
                      </a:cubicBezTo>
                      <a:cubicBezTo>
                        <a:pt x="1173" y="1870"/>
                        <a:pt x="1203" y="1977"/>
                        <a:pt x="1203" y="1977"/>
                      </a:cubicBezTo>
                      <a:cubicBezTo>
                        <a:pt x="1366" y="2415"/>
                        <a:pt x="2081" y="2856"/>
                        <a:pt x="2203" y="2856"/>
                      </a:cubicBezTo>
                      <a:cubicBezTo>
                        <a:pt x="2206" y="2856"/>
                        <a:pt x="2208" y="2856"/>
                        <a:pt x="2210" y="2855"/>
                      </a:cubicBezTo>
                      <a:cubicBezTo>
                        <a:pt x="2310" y="2839"/>
                        <a:pt x="2272" y="2384"/>
                        <a:pt x="2204" y="2107"/>
                      </a:cubicBezTo>
                      <a:cubicBezTo>
                        <a:pt x="2169" y="1965"/>
                        <a:pt x="2001" y="1736"/>
                        <a:pt x="1811" y="1524"/>
                      </a:cubicBezTo>
                      <a:cubicBezTo>
                        <a:pt x="1804" y="1425"/>
                        <a:pt x="1786" y="1300"/>
                        <a:pt x="1767" y="1267"/>
                      </a:cubicBezTo>
                      <a:cubicBezTo>
                        <a:pt x="1763" y="1260"/>
                        <a:pt x="1757" y="1257"/>
                        <a:pt x="1751" y="1257"/>
                      </a:cubicBezTo>
                      <a:cubicBezTo>
                        <a:pt x="1726" y="1257"/>
                        <a:pt x="1685" y="1302"/>
                        <a:pt x="1646" y="1351"/>
                      </a:cubicBezTo>
                      <a:cubicBezTo>
                        <a:pt x="1523" y="1227"/>
                        <a:pt x="1402" y="1122"/>
                        <a:pt x="1316" y="1065"/>
                      </a:cubicBezTo>
                      <a:cubicBezTo>
                        <a:pt x="1053" y="891"/>
                        <a:pt x="889" y="856"/>
                        <a:pt x="756" y="638"/>
                      </a:cubicBezTo>
                      <a:cubicBezTo>
                        <a:pt x="624" y="418"/>
                        <a:pt x="738" y="40"/>
                        <a:pt x="684" y="2"/>
                      </a:cubicBezTo>
                      <a:cubicBezTo>
                        <a:pt x="682" y="1"/>
                        <a:pt x="680" y="0"/>
                        <a:pt x="67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3" name="Google Shape;1703;p43"/>
                <p:cNvSpPr/>
                <p:nvPr/>
              </p:nvSpPr>
              <p:spPr>
                <a:xfrm>
                  <a:off x="5214848" y="1148023"/>
                  <a:ext cx="57775" cy="71450"/>
                </a:xfrm>
                <a:custGeom>
                  <a:avLst/>
                  <a:gdLst/>
                  <a:ahLst/>
                  <a:cxnLst/>
                  <a:rect l="l" t="t" r="r" b="b"/>
                  <a:pathLst>
                    <a:path w="2311" h="2858" extrusionOk="0">
                      <a:moveTo>
                        <a:pt x="678" y="1"/>
                      </a:moveTo>
                      <a:cubicBezTo>
                        <a:pt x="619" y="1"/>
                        <a:pt x="460" y="447"/>
                        <a:pt x="460" y="447"/>
                      </a:cubicBezTo>
                      <a:cubicBezTo>
                        <a:pt x="443" y="460"/>
                        <a:pt x="412" y="464"/>
                        <a:pt x="373" y="464"/>
                      </a:cubicBezTo>
                      <a:cubicBezTo>
                        <a:pt x="315" y="464"/>
                        <a:pt x="241" y="455"/>
                        <a:pt x="178" y="455"/>
                      </a:cubicBezTo>
                      <a:cubicBezTo>
                        <a:pt x="124" y="455"/>
                        <a:pt x="78" y="462"/>
                        <a:pt x="59" y="487"/>
                      </a:cubicBezTo>
                      <a:cubicBezTo>
                        <a:pt x="1" y="560"/>
                        <a:pt x="272" y="560"/>
                        <a:pt x="548" y="683"/>
                      </a:cubicBezTo>
                      <a:cubicBezTo>
                        <a:pt x="825" y="805"/>
                        <a:pt x="920" y="1547"/>
                        <a:pt x="891" y="1598"/>
                      </a:cubicBezTo>
                      <a:cubicBezTo>
                        <a:pt x="880" y="1619"/>
                        <a:pt x="833" y="1624"/>
                        <a:pt x="780" y="1624"/>
                      </a:cubicBezTo>
                      <a:cubicBezTo>
                        <a:pt x="715" y="1624"/>
                        <a:pt x="642" y="1616"/>
                        <a:pt x="617" y="1616"/>
                      </a:cubicBezTo>
                      <a:cubicBezTo>
                        <a:pt x="613" y="1616"/>
                        <a:pt x="610" y="1616"/>
                        <a:pt x="609" y="1616"/>
                      </a:cubicBezTo>
                      <a:cubicBezTo>
                        <a:pt x="590" y="1623"/>
                        <a:pt x="787" y="1806"/>
                        <a:pt x="980" y="1838"/>
                      </a:cubicBezTo>
                      <a:cubicBezTo>
                        <a:pt x="1173" y="1870"/>
                        <a:pt x="1203" y="1979"/>
                        <a:pt x="1203" y="1979"/>
                      </a:cubicBezTo>
                      <a:cubicBezTo>
                        <a:pt x="1366" y="2416"/>
                        <a:pt x="2083" y="2858"/>
                        <a:pt x="2203" y="2858"/>
                      </a:cubicBezTo>
                      <a:cubicBezTo>
                        <a:pt x="2205" y="2858"/>
                        <a:pt x="2207" y="2857"/>
                        <a:pt x="2209" y="2857"/>
                      </a:cubicBezTo>
                      <a:cubicBezTo>
                        <a:pt x="2310" y="2841"/>
                        <a:pt x="2272" y="2384"/>
                        <a:pt x="2204" y="2108"/>
                      </a:cubicBezTo>
                      <a:lnTo>
                        <a:pt x="2204" y="2109"/>
                      </a:lnTo>
                      <a:cubicBezTo>
                        <a:pt x="2168" y="1966"/>
                        <a:pt x="2001" y="1736"/>
                        <a:pt x="1811" y="1526"/>
                      </a:cubicBezTo>
                      <a:cubicBezTo>
                        <a:pt x="1804" y="1426"/>
                        <a:pt x="1785" y="1301"/>
                        <a:pt x="1765" y="1268"/>
                      </a:cubicBezTo>
                      <a:cubicBezTo>
                        <a:pt x="1762" y="1262"/>
                        <a:pt x="1756" y="1259"/>
                        <a:pt x="1750" y="1259"/>
                      </a:cubicBezTo>
                      <a:cubicBezTo>
                        <a:pt x="1725" y="1259"/>
                        <a:pt x="1684" y="1304"/>
                        <a:pt x="1646" y="1351"/>
                      </a:cubicBezTo>
                      <a:cubicBezTo>
                        <a:pt x="1523" y="1228"/>
                        <a:pt x="1402" y="1124"/>
                        <a:pt x="1315" y="1065"/>
                      </a:cubicBezTo>
                      <a:cubicBezTo>
                        <a:pt x="1053" y="892"/>
                        <a:pt x="889" y="857"/>
                        <a:pt x="756" y="638"/>
                      </a:cubicBezTo>
                      <a:cubicBezTo>
                        <a:pt x="624" y="419"/>
                        <a:pt x="738" y="41"/>
                        <a:pt x="684" y="3"/>
                      </a:cubicBezTo>
                      <a:cubicBezTo>
                        <a:pt x="682" y="1"/>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4" name="Google Shape;1704;p43"/>
                <p:cNvSpPr/>
                <p:nvPr/>
              </p:nvSpPr>
              <p:spPr>
                <a:xfrm rot="-1680467">
                  <a:off x="5155801" y="1289850"/>
                  <a:ext cx="36376" cy="80751"/>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5" name="Google Shape;1705;p43"/>
                <p:cNvSpPr/>
                <p:nvPr/>
              </p:nvSpPr>
              <p:spPr>
                <a:xfrm>
                  <a:off x="5145190" y="1162051"/>
                  <a:ext cx="73850" cy="53300"/>
                </a:xfrm>
                <a:custGeom>
                  <a:avLst/>
                  <a:gdLst/>
                  <a:ahLst/>
                  <a:cxnLst/>
                  <a:rect l="l" t="t" r="r" b="b"/>
                  <a:pathLst>
                    <a:path w="2954" h="2132" extrusionOk="0">
                      <a:moveTo>
                        <a:pt x="418" y="0"/>
                      </a:moveTo>
                      <a:cubicBezTo>
                        <a:pt x="359" y="0"/>
                        <a:pt x="370" y="496"/>
                        <a:pt x="370" y="496"/>
                      </a:cubicBezTo>
                      <a:cubicBezTo>
                        <a:pt x="328" y="565"/>
                        <a:pt x="37" y="588"/>
                        <a:pt x="10" y="677"/>
                      </a:cubicBezTo>
                      <a:cubicBezTo>
                        <a:pt x="1" y="706"/>
                        <a:pt x="21" y="715"/>
                        <a:pt x="63" y="715"/>
                      </a:cubicBezTo>
                      <a:cubicBezTo>
                        <a:pt x="141" y="715"/>
                        <a:pt x="294" y="683"/>
                        <a:pt x="471" y="683"/>
                      </a:cubicBezTo>
                      <a:cubicBezTo>
                        <a:pt x="493" y="683"/>
                        <a:pt x="515" y="683"/>
                        <a:pt x="537" y="684"/>
                      </a:cubicBezTo>
                      <a:cubicBezTo>
                        <a:pt x="839" y="700"/>
                        <a:pt x="1192" y="1360"/>
                        <a:pt x="1184" y="1417"/>
                      </a:cubicBezTo>
                      <a:cubicBezTo>
                        <a:pt x="1176" y="1474"/>
                        <a:pt x="941" y="1524"/>
                        <a:pt x="926" y="1536"/>
                      </a:cubicBezTo>
                      <a:cubicBezTo>
                        <a:pt x="914" y="1545"/>
                        <a:pt x="1088" y="1618"/>
                        <a:pt x="1257" y="1618"/>
                      </a:cubicBezTo>
                      <a:cubicBezTo>
                        <a:pt x="1290" y="1618"/>
                        <a:pt x="1322" y="1615"/>
                        <a:pt x="1352" y="1609"/>
                      </a:cubicBezTo>
                      <a:cubicBezTo>
                        <a:pt x="1386" y="1602"/>
                        <a:pt x="1415" y="1600"/>
                        <a:pt x="1442" y="1600"/>
                      </a:cubicBezTo>
                      <a:cubicBezTo>
                        <a:pt x="1565" y="1600"/>
                        <a:pt x="1611" y="1661"/>
                        <a:pt x="1611" y="1661"/>
                      </a:cubicBezTo>
                      <a:cubicBezTo>
                        <a:pt x="1886" y="1973"/>
                        <a:pt x="2571" y="2132"/>
                        <a:pt x="2798" y="2132"/>
                      </a:cubicBezTo>
                      <a:cubicBezTo>
                        <a:pt x="2830" y="2132"/>
                        <a:pt x="2853" y="2128"/>
                        <a:pt x="2864" y="2122"/>
                      </a:cubicBezTo>
                      <a:cubicBezTo>
                        <a:pt x="2953" y="2071"/>
                        <a:pt x="2754" y="1659"/>
                        <a:pt x="2592" y="1425"/>
                      </a:cubicBezTo>
                      <a:cubicBezTo>
                        <a:pt x="2507" y="1303"/>
                        <a:pt x="2270" y="1150"/>
                        <a:pt x="2017" y="1020"/>
                      </a:cubicBezTo>
                      <a:cubicBezTo>
                        <a:pt x="1975" y="931"/>
                        <a:pt x="1913" y="820"/>
                        <a:pt x="1883" y="796"/>
                      </a:cubicBezTo>
                      <a:cubicBezTo>
                        <a:pt x="1880" y="793"/>
                        <a:pt x="1876" y="791"/>
                        <a:pt x="1872" y="791"/>
                      </a:cubicBezTo>
                      <a:cubicBezTo>
                        <a:pt x="1846" y="791"/>
                        <a:pt x="1821" y="853"/>
                        <a:pt x="1802" y="917"/>
                      </a:cubicBezTo>
                      <a:cubicBezTo>
                        <a:pt x="1642" y="845"/>
                        <a:pt x="1492" y="791"/>
                        <a:pt x="1389" y="768"/>
                      </a:cubicBezTo>
                      <a:cubicBezTo>
                        <a:pt x="1083" y="699"/>
                        <a:pt x="917" y="725"/>
                        <a:pt x="716" y="569"/>
                      </a:cubicBezTo>
                      <a:cubicBezTo>
                        <a:pt x="514" y="412"/>
                        <a:pt x="484" y="17"/>
                        <a:pt x="421" y="1"/>
                      </a:cubicBezTo>
                      <a:cubicBezTo>
                        <a:pt x="420" y="0"/>
                        <a:pt x="419" y="0"/>
                        <a:pt x="41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6" name="Google Shape;1706;p43"/>
                <p:cNvSpPr/>
                <p:nvPr/>
              </p:nvSpPr>
              <p:spPr>
                <a:xfrm rot="-1782476">
                  <a:off x="5243449" y="1346661"/>
                  <a:ext cx="55177" cy="87379"/>
                </a:xfrm>
                <a:custGeom>
                  <a:avLst/>
                  <a:gdLst/>
                  <a:ahLst/>
                  <a:cxnLst/>
                  <a:rect l="l" t="t" r="r" b="b"/>
                  <a:pathLst>
                    <a:path w="2207" h="3495" extrusionOk="0">
                      <a:moveTo>
                        <a:pt x="773" y="0"/>
                      </a:moveTo>
                      <a:cubicBezTo>
                        <a:pt x="710" y="0"/>
                        <a:pt x="497" y="503"/>
                        <a:pt x="497" y="503"/>
                      </a:cubicBezTo>
                      <a:cubicBezTo>
                        <a:pt x="483" y="513"/>
                        <a:pt x="462" y="517"/>
                        <a:pt x="436" y="517"/>
                      </a:cubicBezTo>
                      <a:cubicBezTo>
                        <a:pt x="360" y="517"/>
                        <a:pt x="243" y="485"/>
                        <a:pt x="158" y="485"/>
                      </a:cubicBezTo>
                      <a:cubicBezTo>
                        <a:pt x="119" y="485"/>
                        <a:pt x="86" y="492"/>
                        <a:pt x="68" y="512"/>
                      </a:cubicBezTo>
                      <a:cubicBezTo>
                        <a:pt x="0" y="593"/>
                        <a:pt x="286" y="617"/>
                        <a:pt x="566" y="788"/>
                      </a:cubicBezTo>
                      <a:cubicBezTo>
                        <a:pt x="846" y="958"/>
                        <a:pt x="867" y="1837"/>
                        <a:pt x="832" y="1893"/>
                      </a:cubicBezTo>
                      <a:cubicBezTo>
                        <a:pt x="821" y="1910"/>
                        <a:pt x="791" y="1916"/>
                        <a:pt x="754" y="1916"/>
                      </a:cubicBezTo>
                      <a:cubicBezTo>
                        <a:pt x="673" y="1916"/>
                        <a:pt x="557" y="1888"/>
                        <a:pt x="533" y="1888"/>
                      </a:cubicBezTo>
                      <a:cubicBezTo>
                        <a:pt x="532" y="1888"/>
                        <a:pt x="531" y="1888"/>
                        <a:pt x="530" y="1888"/>
                      </a:cubicBezTo>
                      <a:cubicBezTo>
                        <a:pt x="510" y="1894"/>
                        <a:pt x="700" y="2127"/>
                        <a:pt x="900" y="2183"/>
                      </a:cubicBezTo>
                      <a:cubicBezTo>
                        <a:pt x="1101" y="2240"/>
                        <a:pt x="1121" y="2370"/>
                        <a:pt x="1121" y="2370"/>
                      </a:cubicBezTo>
                      <a:cubicBezTo>
                        <a:pt x="1249" y="2903"/>
                        <a:pt x="1971" y="3494"/>
                        <a:pt x="2088" y="3494"/>
                      </a:cubicBezTo>
                      <a:cubicBezTo>
                        <a:pt x="2089" y="3494"/>
                        <a:pt x="2090" y="3494"/>
                        <a:pt x="2090" y="3494"/>
                      </a:cubicBezTo>
                      <a:cubicBezTo>
                        <a:pt x="2199" y="3484"/>
                        <a:pt x="2207" y="2945"/>
                        <a:pt x="2163" y="2616"/>
                      </a:cubicBezTo>
                      <a:cubicBezTo>
                        <a:pt x="2141" y="2445"/>
                        <a:pt x="1989" y="2160"/>
                        <a:pt x="1811" y="1895"/>
                      </a:cubicBezTo>
                      <a:cubicBezTo>
                        <a:pt x="1813" y="1778"/>
                        <a:pt x="1807" y="1630"/>
                        <a:pt x="1789" y="1589"/>
                      </a:cubicBezTo>
                      <a:cubicBezTo>
                        <a:pt x="1786" y="1581"/>
                        <a:pt x="1780" y="1577"/>
                        <a:pt x="1772" y="1577"/>
                      </a:cubicBezTo>
                      <a:cubicBezTo>
                        <a:pt x="1746" y="1577"/>
                        <a:pt x="1699" y="1625"/>
                        <a:pt x="1655" y="1676"/>
                      </a:cubicBezTo>
                      <a:cubicBezTo>
                        <a:pt x="1537" y="1519"/>
                        <a:pt x="1422" y="1385"/>
                        <a:pt x="1335" y="1310"/>
                      </a:cubicBezTo>
                      <a:cubicBezTo>
                        <a:pt x="1076" y="1082"/>
                        <a:pt x="907" y="1024"/>
                        <a:pt x="790" y="755"/>
                      </a:cubicBezTo>
                      <a:cubicBezTo>
                        <a:pt x="673" y="486"/>
                        <a:pt x="832" y="53"/>
                        <a:pt x="780" y="3"/>
                      </a:cubicBezTo>
                      <a:cubicBezTo>
                        <a:pt x="778" y="1"/>
                        <a:pt x="776" y="0"/>
                        <a:pt x="7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7" name="Google Shape;1707;p43"/>
                <p:cNvSpPr/>
                <p:nvPr/>
              </p:nvSpPr>
              <p:spPr>
                <a:xfrm rot="-2459643">
                  <a:off x="5098825" y="1209787"/>
                  <a:ext cx="57777" cy="71452"/>
                </a:xfrm>
                <a:custGeom>
                  <a:avLst/>
                  <a:gdLst/>
                  <a:ahLst/>
                  <a:cxnLst/>
                  <a:rect l="l" t="t" r="r" b="b"/>
                  <a:pathLst>
                    <a:path w="2311" h="2858" extrusionOk="0">
                      <a:moveTo>
                        <a:pt x="678" y="1"/>
                      </a:moveTo>
                      <a:cubicBezTo>
                        <a:pt x="619" y="1"/>
                        <a:pt x="460" y="448"/>
                        <a:pt x="460" y="448"/>
                      </a:cubicBezTo>
                      <a:cubicBezTo>
                        <a:pt x="443" y="461"/>
                        <a:pt x="412" y="465"/>
                        <a:pt x="373" y="465"/>
                      </a:cubicBezTo>
                      <a:cubicBezTo>
                        <a:pt x="315" y="465"/>
                        <a:pt x="241" y="456"/>
                        <a:pt x="178" y="456"/>
                      </a:cubicBezTo>
                      <a:cubicBezTo>
                        <a:pt x="124" y="456"/>
                        <a:pt x="79" y="462"/>
                        <a:pt x="59" y="487"/>
                      </a:cubicBezTo>
                      <a:cubicBezTo>
                        <a:pt x="1" y="560"/>
                        <a:pt x="272" y="560"/>
                        <a:pt x="548" y="683"/>
                      </a:cubicBezTo>
                      <a:cubicBezTo>
                        <a:pt x="826" y="806"/>
                        <a:pt x="920" y="1547"/>
                        <a:pt x="891" y="1598"/>
                      </a:cubicBezTo>
                      <a:cubicBezTo>
                        <a:pt x="880" y="1619"/>
                        <a:pt x="832" y="1624"/>
                        <a:pt x="779" y="1624"/>
                      </a:cubicBezTo>
                      <a:cubicBezTo>
                        <a:pt x="715" y="1624"/>
                        <a:pt x="642" y="1616"/>
                        <a:pt x="616" y="1616"/>
                      </a:cubicBezTo>
                      <a:cubicBezTo>
                        <a:pt x="612" y="1616"/>
                        <a:pt x="609" y="1616"/>
                        <a:pt x="608" y="1617"/>
                      </a:cubicBezTo>
                      <a:cubicBezTo>
                        <a:pt x="590" y="1623"/>
                        <a:pt x="787" y="1806"/>
                        <a:pt x="980" y="1838"/>
                      </a:cubicBezTo>
                      <a:cubicBezTo>
                        <a:pt x="1173" y="1870"/>
                        <a:pt x="1203" y="1979"/>
                        <a:pt x="1203" y="1979"/>
                      </a:cubicBezTo>
                      <a:cubicBezTo>
                        <a:pt x="1366" y="2416"/>
                        <a:pt x="2083" y="2858"/>
                        <a:pt x="2203" y="2858"/>
                      </a:cubicBezTo>
                      <a:cubicBezTo>
                        <a:pt x="2205" y="2858"/>
                        <a:pt x="2207" y="2858"/>
                        <a:pt x="2209" y="2857"/>
                      </a:cubicBezTo>
                      <a:cubicBezTo>
                        <a:pt x="2310" y="2841"/>
                        <a:pt x="2272" y="2384"/>
                        <a:pt x="2204" y="2108"/>
                      </a:cubicBezTo>
                      <a:lnTo>
                        <a:pt x="2204" y="2109"/>
                      </a:lnTo>
                      <a:cubicBezTo>
                        <a:pt x="2169" y="1966"/>
                        <a:pt x="2001" y="1737"/>
                        <a:pt x="1811" y="1526"/>
                      </a:cubicBezTo>
                      <a:cubicBezTo>
                        <a:pt x="1804" y="1426"/>
                        <a:pt x="1786" y="1301"/>
                        <a:pt x="1767" y="1269"/>
                      </a:cubicBezTo>
                      <a:cubicBezTo>
                        <a:pt x="1763" y="1262"/>
                        <a:pt x="1757" y="1259"/>
                        <a:pt x="1751" y="1259"/>
                      </a:cubicBezTo>
                      <a:cubicBezTo>
                        <a:pt x="1726" y="1259"/>
                        <a:pt x="1685" y="1304"/>
                        <a:pt x="1646" y="1352"/>
                      </a:cubicBezTo>
                      <a:cubicBezTo>
                        <a:pt x="1523" y="1228"/>
                        <a:pt x="1403" y="1124"/>
                        <a:pt x="1316" y="1066"/>
                      </a:cubicBezTo>
                      <a:cubicBezTo>
                        <a:pt x="1053" y="892"/>
                        <a:pt x="889" y="858"/>
                        <a:pt x="756" y="638"/>
                      </a:cubicBezTo>
                      <a:cubicBezTo>
                        <a:pt x="624" y="419"/>
                        <a:pt x="738" y="40"/>
                        <a:pt x="684" y="3"/>
                      </a:cubicBezTo>
                      <a:cubicBezTo>
                        <a:pt x="682" y="2"/>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8" name="Google Shape;1708;p43"/>
                <p:cNvSpPr/>
                <p:nvPr/>
              </p:nvSpPr>
              <p:spPr>
                <a:xfrm rot="-4098874">
                  <a:off x="5557894" y="1453356"/>
                  <a:ext cx="70948" cy="143371"/>
                </a:xfrm>
                <a:custGeom>
                  <a:avLst/>
                  <a:gdLst/>
                  <a:ahLst/>
                  <a:cxnLst/>
                  <a:rect l="l" t="t" r="r" b="b"/>
                  <a:pathLst>
                    <a:path w="2838" h="5735" extrusionOk="0">
                      <a:moveTo>
                        <a:pt x="1468" y="0"/>
                      </a:moveTo>
                      <a:cubicBezTo>
                        <a:pt x="1351" y="0"/>
                        <a:pt x="844" y="629"/>
                        <a:pt x="844" y="629"/>
                      </a:cubicBezTo>
                      <a:cubicBezTo>
                        <a:pt x="835" y="632"/>
                        <a:pt x="824" y="634"/>
                        <a:pt x="812" y="634"/>
                      </a:cubicBezTo>
                      <a:cubicBezTo>
                        <a:pt x="672" y="634"/>
                        <a:pt x="375" y="443"/>
                        <a:pt x="210" y="443"/>
                      </a:cubicBezTo>
                      <a:cubicBezTo>
                        <a:pt x="184" y="443"/>
                        <a:pt x="160" y="448"/>
                        <a:pt x="142" y="459"/>
                      </a:cubicBezTo>
                      <a:cubicBezTo>
                        <a:pt x="1" y="549"/>
                        <a:pt x="459" y="707"/>
                        <a:pt x="855" y="1079"/>
                      </a:cubicBezTo>
                      <a:cubicBezTo>
                        <a:pt x="1252" y="1449"/>
                        <a:pt x="973" y="2759"/>
                        <a:pt x="896" y="2828"/>
                      </a:cubicBezTo>
                      <a:cubicBezTo>
                        <a:pt x="885" y="2838"/>
                        <a:pt x="868" y="2842"/>
                        <a:pt x="846" y="2842"/>
                      </a:cubicBezTo>
                      <a:cubicBezTo>
                        <a:pt x="716" y="2842"/>
                        <a:pt x="434" y="2693"/>
                        <a:pt x="406" y="2692"/>
                      </a:cubicBezTo>
                      <a:lnTo>
                        <a:pt x="406" y="2692"/>
                      </a:lnTo>
                      <a:cubicBezTo>
                        <a:pt x="371" y="2692"/>
                        <a:pt x="596" y="3117"/>
                        <a:pt x="904" y="3286"/>
                      </a:cubicBezTo>
                      <a:cubicBezTo>
                        <a:pt x="1211" y="3455"/>
                        <a:pt x="1197" y="3655"/>
                        <a:pt x="1197" y="3655"/>
                      </a:cubicBezTo>
                      <a:cubicBezTo>
                        <a:pt x="1216" y="4506"/>
                        <a:pt x="2200" y="5701"/>
                        <a:pt x="2381" y="5733"/>
                      </a:cubicBezTo>
                      <a:cubicBezTo>
                        <a:pt x="2384" y="5734"/>
                        <a:pt x="2388" y="5734"/>
                        <a:pt x="2392" y="5734"/>
                      </a:cubicBezTo>
                      <a:cubicBezTo>
                        <a:pt x="2570" y="5734"/>
                        <a:pt x="2766" y="4962"/>
                        <a:pt x="2813" y="4465"/>
                      </a:cubicBezTo>
                      <a:cubicBezTo>
                        <a:pt x="2838" y="4203"/>
                        <a:pt x="2689" y="3716"/>
                        <a:pt x="2494" y="3248"/>
                      </a:cubicBezTo>
                      <a:cubicBezTo>
                        <a:pt x="2539" y="3075"/>
                        <a:pt x="2581" y="2853"/>
                        <a:pt x="2568" y="2785"/>
                      </a:cubicBezTo>
                      <a:cubicBezTo>
                        <a:pt x="2564" y="2766"/>
                        <a:pt x="2550" y="2757"/>
                        <a:pt x="2531" y="2757"/>
                      </a:cubicBezTo>
                      <a:cubicBezTo>
                        <a:pt x="2483" y="2757"/>
                        <a:pt x="2399" y="2804"/>
                        <a:pt x="2318" y="2855"/>
                      </a:cubicBezTo>
                      <a:cubicBezTo>
                        <a:pt x="2180" y="2574"/>
                        <a:pt x="2039" y="2327"/>
                        <a:pt x="1926" y="2177"/>
                      </a:cubicBezTo>
                      <a:cubicBezTo>
                        <a:pt x="1585" y="1730"/>
                        <a:pt x="1328" y="1574"/>
                        <a:pt x="1233" y="1126"/>
                      </a:cubicBezTo>
                      <a:cubicBezTo>
                        <a:pt x="1138" y="677"/>
                        <a:pt x="1552" y="104"/>
                        <a:pt x="1486" y="9"/>
                      </a:cubicBezTo>
                      <a:cubicBezTo>
                        <a:pt x="1482" y="3"/>
                        <a:pt x="1476" y="0"/>
                        <a:pt x="14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9" name="Google Shape;1709;p43"/>
                <p:cNvSpPr/>
                <p:nvPr/>
              </p:nvSpPr>
              <p:spPr>
                <a:xfrm rot="-2700000">
                  <a:off x="5414479" y="1460953"/>
                  <a:ext cx="54349" cy="94624"/>
                </a:xfrm>
                <a:custGeom>
                  <a:avLst/>
                  <a:gdLst/>
                  <a:ahLst/>
                  <a:cxnLst/>
                  <a:rect l="l" t="t" r="r" b="b"/>
                  <a:pathLst>
                    <a:path w="2174" h="3785" extrusionOk="0">
                      <a:moveTo>
                        <a:pt x="1127" y="1"/>
                      </a:moveTo>
                      <a:cubicBezTo>
                        <a:pt x="1025" y="1"/>
                        <a:pt x="649" y="320"/>
                        <a:pt x="649" y="320"/>
                      </a:cubicBezTo>
                      <a:cubicBezTo>
                        <a:pt x="647" y="320"/>
                        <a:pt x="645" y="320"/>
                        <a:pt x="642" y="320"/>
                      </a:cubicBezTo>
                      <a:cubicBezTo>
                        <a:pt x="537" y="320"/>
                        <a:pt x="260" y="115"/>
                        <a:pt x="136" y="115"/>
                      </a:cubicBezTo>
                      <a:cubicBezTo>
                        <a:pt x="126" y="115"/>
                        <a:pt x="117" y="117"/>
                        <a:pt x="109" y="119"/>
                      </a:cubicBezTo>
                      <a:cubicBezTo>
                        <a:pt x="1" y="158"/>
                        <a:pt x="352" y="320"/>
                        <a:pt x="657" y="608"/>
                      </a:cubicBezTo>
                      <a:cubicBezTo>
                        <a:pt x="961" y="898"/>
                        <a:pt x="741" y="1698"/>
                        <a:pt x="682" y="1732"/>
                      </a:cubicBezTo>
                      <a:cubicBezTo>
                        <a:pt x="676" y="1734"/>
                        <a:pt x="670" y="1736"/>
                        <a:pt x="661" y="1736"/>
                      </a:cubicBezTo>
                      <a:cubicBezTo>
                        <a:pt x="573" y="1736"/>
                        <a:pt x="328" y="1585"/>
                        <a:pt x="304" y="1580"/>
                      </a:cubicBezTo>
                      <a:cubicBezTo>
                        <a:pt x="304" y="1580"/>
                        <a:pt x="303" y="1580"/>
                        <a:pt x="303" y="1580"/>
                      </a:cubicBezTo>
                      <a:lnTo>
                        <a:pt x="303" y="1580"/>
                      </a:lnTo>
                      <a:cubicBezTo>
                        <a:pt x="279" y="1580"/>
                        <a:pt x="451" y="1878"/>
                        <a:pt x="685" y="2025"/>
                      </a:cubicBezTo>
                      <a:cubicBezTo>
                        <a:pt x="922" y="2172"/>
                        <a:pt x="911" y="2299"/>
                        <a:pt x="911" y="2299"/>
                      </a:cubicBezTo>
                      <a:cubicBezTo>
                        <a:pt x="922" y="2845"/>
                        <a:pt x="1676" y="3738"/>
                        <a:pt x="1816" y="3782"/>
                      </a:cubicBezTo>
                      <a:cubicBezTo>
                        <a:pt x="1822" y="3784"/>
                        <a:pt x="1828" y="3785"/>
                        <a:pt x="1834" y="3785"/>
                      </a:cubicBezTo>
                      <a:cubicBezTo>
                        <a:pt x="1968" y="3785"/>
                        <a:pt x="2116" y="3333"/>
                        <a:pt x="2154" y="3028"/>
                      </a:cubicBezTo>
                      <a:cubicBezTo>
                        <a:pt x="2174" y="2863"/>
                        <a:pt x="2061" y="2534"/>
                        <a:pt x="1912" y="2210"/>
                      </a:cubicBezTo>
                      <a:cubicBezTo>
                        <a:pt x="1947" y="2104"/>
                        <a:pt x="1982" y="1969"/>
                        <a:pt x="1971" y="1923"/>
                      </a:cubicBezTo>
                      <a:cubicBezTo>
                        <a:pt x="1967" y="1907"/>
                        <a:pt x="1950" y="1900"/>
                        <a:pt x="1926" y="1900"/>
                      </a:cubicBezTo>
                      <a:cubicBezTo>
                        <a:pt x="1888" y="1900"/>
                        <a:pt x="1832" y="1916"/>
                        <a:pt x="1777" y="1936"/>
                      </a:cubicBezTo>
                      <a:cubicBezTo>
                        <a:pt x="1673" y="1738"/>
                        <a:pt x="1566" y="1561"/>
                        <a:pt x="1478" y="1450"/>
                      </a:cubicBezTo>
                      <a:cubicBezTo>
                        <a:pt x="1217" y="1121"/>
                        <a:pt x="1020" y="987"/>
                        <a:pt x="948" y="689"/>
                      </a:cubicBezTo>
                      <a:cubicBezTo>
                        <a:pt x="876" y="390"/>
                        <a:pt x="1198" y="78"/>
                        <a:pt x="1147" y="9"/>
                      </a:cubicBezTo>
                      <a:cubicBezTo>
                        <a:pt x="1143" y="3"/>
                        <a:pt x="1136" y="1"/>
                        <a:pt x="112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0" name="Google Shape;1710;p43"/>
                <p:cNvSpPr/>
                <p:nvPr/>
              </p:nvSpPr>
              <p:spPr>
                <a:xfrm rot="-1937013">
                  <a:off x="5413291" y="1282690"/>
                  <a:ext cx="52374" cy="95073"/>
                </a:xfrm>
                <a:custGeom>
                  <a:avLst/>
                  <a:gdLst/>
                  <a:ahLst/>
                  <a:cxnLst/>
                  <a:rect l="l" t="t" r="r" b="b"/>
                  <a:pathLst>
                    <a:path w="2095" h="3803" extrusionOk="0">
                      <a:moveTo>
                        <a:pt x="1129" y="1"/>
                      </a:moveTo>
                      <a:cubicBezTo>
                        <a:pt x="1025" y="1"/>
                        <a:pt x="646" y="306"/>
                        <a:pt x="646" y="306"/>
                      </a:cubicBezTo>
                      <a:cubicBezTo>
                        <a:pt x="644" y="306"/>
                        <a:pt x="642" y="306"/>
                        <a:pt x="640" y="306"/>
                      </a:cubicBezTo>
                      <a:cubicBezTo>
                        <a:pt x="535" y="306"/>
                        <a:pt x="258" y="87"/>
                        <a:pt x="134" y="87"/>
                      </a:cubicBezTo>
                      <a:cubicBezTo>
                        <a:pt x="126" y="87"/>
                        <a:pt x="118" y="88"/>
                        <a:pt x="111" y="90"/>
                      </a:cubicBezTo>
                      <a:cubicBezTo>
                        <a:pt x="0" y="126"/>
                        <a:pt x="347" y="297"/>
                        <a:pt x="643" y="594"/>
                      </a:cubicBezTo>
                      <a:cubicBezTo>
                        <a:pt x="939" y="893"/>
                        <a:pt x="696" y="1685"/>
                        <a:pt x="636" y="1717"/>
                      </a:cubicBezTo>
                      <a:cubicBezTo>
                        <a:pt x="631" y="1720"/>
                        <a:pt x="625" y="1721"/>
                        <a:pt x="617" y="1721"/>
                      </a:cubicBezTo>
                      <a:cubicBezTo>
                        <a:pt x="532" y="1721"/>
                        <a:pt x="287" y="1561"/>
                        <a:pt x="263" y="1555"/>
                      </a:cubicBezTo>
                      <a:cubicBezTo>
                        <a:pt x="263" y="1555"/>
                        <a:pt x="262" y="1555"/>
                        <a:pt x="262" y="1555"/>
                      </a:cubicBezTo>
                      <a:lnTo>
                        <a:pt x="262" y="1555"/>
                      </a:lnTo>
                      <a:cubicBezTo>
                        <a:pt x="238" y="1555"/>
                        <a:pt x="401" y="1857"/>
                        <a:pt x="632" y="2011"/>
                      </a:cubicBezTo>
                      <a:cubicBezTo>
                        <a:pt x="863" y="2166"/>
                        <a:pt x="849" y="2292"/>
                        <a:pt x="849" y="2292"/>
                      </a:cubicBezTo>
                      <a:cubicBezTo>
                        <a:pt x="844" y="2838"/>
                        <a:pt x="1572" y="3752"/>
                        <a:pt x="1710" y="3799"/>
                      </a:cubicBezTo>
                      <a:cubicBezTo>
                        <a:pt x="1717" y="3801"/>
                        <a:pt x="1724" y="3802"/>
                        <a:pt x="1730" y="3802"/>
                      </a:cubicBezTo>
                      <a:cubicBezTo>
                        <a:pt x="1864" y="3802"/>
                        <a:pt x="2025" y="3358"/>
                        <a:pt x="2070" y="3056"/>
                      </a:cubicBezTo>
                      <a:cubicBezTo>
                        <a:pt x="2094" y="2892"/>
                        <a:pt x="1992" y="2561"/>
                        <a:pt x="1852" y="2231"/>
                      </a:cubicBezTo>
                      <a:cubicBezTo>
                        <a:pt x="1891" y="2127"/>
                        <a:pt x="1928" y="1992"/>
                        <a:pt x="1920" y="1948"/>
                      </a:cubicBezTo>
                      <a:cubicBezTo>
                        <a:pt x="1916" y="1929"/>
                        <a:pt x="1898" y="1922"/>
                        <a:pt x="1871" y="1922"/>
                      </a:cubicBezTo>
                      <a:cubicBezTo>
                        <a:pt x="1833" y="1922"/>
                        <a:pt x="1779" y="1937"/>
                        <a:pt x="1725" y="1954"/>
                      </a:cubicBezTo>
                      <a:cubicBezTo>
                        <a:pt x="1628" y="1753"/>
                        <a:pt x="1523" y="1572"/>
                        <a:pt x="1441" y="1461"/>
                      </a:cubicBezTo>
                      <a:cubicBezTo>
                        <a:pt x="1189" y="1123"/>
                        <a:pt x="995" y="983"/>
                        <a:pt x="932" y="683"/>
                      </a:cubicBezTo>
                      <a:cubicBezTo>
                        <a:pt x="868" y="382"/>
                        <a:pt x="1199" y="80"/>
                        <a:pt x="1151" y="10"/>
                      </a:cubicBezTo>
                      <a:cubicBezTo>
                        <a:pt x="1146" y="4"/>
                        <a:pt x="1139" y="1"/>
                        <a:pt x="112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1" name="Google Shape;1711;p43"/>
                <p:cNvSpPr/>
                <p:nvPr/>
              </p:nvSpPr>
              <p:spPr>
                <a:xfrm rot="-1449198">
                  <a:off x="5294698" y="1143174"/>
                  <a:ext cx="31327" cy="81154"/>
                </a:xfrm>
                <a:custGeom>
                  <a:avLst/>
                  <a:gdLst/>
                  <a:ahLst/>
                  <a:cxnLst/>
                  <a:rect l="l" t="t" r="r" b="b"/>
                  <a:pathLst>
                    <a:path w="1253" h="3246" extrusionOk="0">
                      <a:moveTo>
                        <a:pt x="854" y="1"/>
                      </a:moveTo>
                      <a:cubicBezTo>
                        <a:pt x="781" y="1"/>
                        <a:pt x="460" y="295"/>
                        <a:pt x="460" y="295"/>
                      </a:cubicBezTo>
                      <a:cubicBezTo>
                        <a:pt x="458" y="295"/>
                        <a:pt x="455" y="295"/>
                        <a:pt x="453" y="295"/>
                      </a:cubicBezTo>
                      <a:cubicBezTo>
                        <a:pt x="375" y="295"/>
                        <a:pt x="203" y="136"/>
                        <a:pt x="110" y="136"/>
                      </a:cubicBezTo>
                      <a:cubicBezTo>
                        <a:pt x="101" y="136"/>
                        <a:pt x="93" y="138"/>
                        <a:pt x="86" y="141"/>
                      </a:cubicBezTo>
                      <a:cubicBezTo>
                        <a:pt x="1" y="178"/>
                        <a:pt x="240" y="304"/>
                        <a:pt x="427" y="543"/>
                      </a:cubicBezTo>
                      <a:cubicBezTo>
                        <a:pt x="614" y="782"/>
                        <a:pt x="347" y="1481"/>
                        <a:pt x="299" y="1513"/>
                      </a:cubicBezTo>
                      <a:cubicBezTo>
                        <a:pt x="295" y="1516"/>
                        <a:pt x="289" y="1517"/>
                        <a:pt x="281" y="1517"/>
                      </a:cubicBezTo>
                      <a:cubicBezTo>
                        <a:pt x="215" y="1517"/>
                        <a:pt x="57" y="1399"/>
                        <a:pt x="40" y="1395"/>
                      </a:cubicBezTo>
                      <a:cubicBezTo>
                        <a:pt x="40" y="1395"/>
                        <a:pt x="40" y="1395"/>
                        <a:pt x="40" y="1395"/>
                      </a:cubicBezTo>
                      <a:lnTo>
                        <a:pt x="40" y="1395"/>
                      </a:lnTo>
                      <a:cubicBezTo>
                        <a:pt x="21" y="1395"/>
                        <a:pt x="109" y="1647"/>
                        <a:pt x="265" y="1766"/>
                      </a:cubicBezTo>
                      <a:cubicBezTo>
                        <a:pt x="419" y="1886"/>
                        <a:pt x="395" y="1995"/>
                        <a:pt x="395" y="1995"/>
                      </a:cubicBezTo>
                      <a:cubicBezTo>
                        <a:pt x="331" y="2466"/>
                        <a:pt x="772" y="3211"/>
                        <a:pt x="869" y="3244"/>
                      </a:cubicBezTo>
                      <a:cubicBezTo>
                        <a:pt x="872" y="3245"/>
                        <a:pt x="876" y="3246"/>
                        <a:pt x="880" y="3246"/>
                      </a:cubicBezTo>
                      <a:cubicBezTo>
                        <a:pt x="980" y="3246"/>
                        <a:pt x="1149" y="2846"/>
                        <a:pt x="1217" y="2580"/>
                      </a:cubicBezTo>
                      <a:cubicBezTo>
                        <a:pt x="1253" y="2438"/>
                        <a:pt x="1213" y="2157"/>
                        <a:pt x="1145" y="1881"/>
                      </a:cubicBezTo>
                      <a:cubicBezTo>
                        <a:pt x="1185" y="1790"/>
                        <a:pt x="1228" y="1672"/>
                        <a:pt x="1225" y="1633"/>
                      </a:cubicBezTo>
                      <a:cubicBezTo>
                        <a:pt x="1225" y="1619"/>
                        <a:pt x="1215" y="1614"/>
                        <a:pt x="1199" y="1614"/>
                      </a:cubicBezTo>
                      <a:cubicBezTo>
                        <a:pt x="1172" y="1614"/>
                        <a:pt x="1126" y="1631"/>
                        <a:pt x="1082" y="1650"/>
                      </a:cubicBezTo>
                      <a:cubicBezTo>
                        <a:pt x="1030" y="1483"/>
                        <a:pt x="973" y="1333"/>
                        <a:pt x="923" y="1242"/>
                      </a:cubicBezTo>
                      <a:cubicBezTo>
                        <a:pt x="773" y="966"/>
                        <a:pt x="646" y="858"/>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2" name="Google Shape;1712;p43"/>
                <p:cNvSpPr/>
                <p:nvPr/>
              </p:nvSpPr>
              <p:spPr>
                <a:xfrm>
                  <a:off x="5105301" y="1347831"/>
                  <a:ext cx="44825" cy="67475"/>
                </a:xfrm>
                <a:custGeom>
                  <a:avLst/>
                  <a:gdLst/>
                  <a:ahLst/>
                  <a:cxnLst/>
                  <a:rect l="l" t="t" r="r" b="b"/>
                  <a:pathLst>
                    <a:path w="1793" h="2699" extrusionOk="0">
                      <a:moveTo>
                        <a:pt x="663" y="0"/>
                      </a:moveTo>
                      <a:cubicBezTo>
                        <a:pt x="609" y="0"/>
                        <a:pt x="419" y="370"/>
                        <a:pt x="419" y="370"/>
                      </a:cubicBezTo>
                      <a:cubicBezTo>
                        <a:pt x="410" y="375"/>
                        <a:pt x="397" y="377"/>
                        <a:pt x="380" y="377"/>
                      </a:cubicBezTo>
                      <a:cubicBezTo>
                        <a:pt x="313" y="377"/>
                        <a:pt x="198" y="340"/>
                        <a:pt x="122" y="340"/>
                      </a:cubicBezTo>
                      <a:cubicBezTo>
                        <a:pt x="95" y="340"/>
                        <a:pt x="73" y="345"/>
                        <a:pt x="60" y="357"/>
                      </a:cubicBezTo>
                      <a:cubicBezTo>
                        <a:pt x="1" y="416"/>
                        <a:pt x="240" y="446"/>
                        <a:pt x="470" y="588"/>
                      </a:cubicBezTo>
                      <a:cubicBezTo>
                        <a:pt x="701" y="728"/>
                        <a:pt x="697" y="1394"/>
                        <a:pt x="667" y="1435"/>
                      </a:cubicBezTo>
                      <a:cubicBezTo>
                        <a:pt x="659" y="1445"/>
                        <a:pt x="640" y="1449"/>
                        <a:pt x="616" y="1449"/>
                      </a:cubicBezTo>
                      <a:cubicBezTo>
                        <a:pt x="547" y="1449"/>
                        <a:pt x="436" y="1418"/>
                        <a:pt x="416" y="1418"/>
                      </a:cubicBezTo>
                      <a:cubicBezTo>
                        <a:pt x="416" y="1418"/>
                        <a:pt x="415" y="1418"/>
                        <a:pt x="414" y="1419"/>
                      </a:cubicBezTo>
                      <a:cubicBezTo>
                        <a:pt x="397" y="1421"/>
                        <a:pt x="551" y="1606"/>
                        <a:pt x="717" y="1658"/>
                      </a:cubicBezTo>
                      <a:cubicBezTo>
                        <a:pt x="883" y="1708"/>
                        <a:pt x="897" y="1807"/>
                        <a:pt x="897" y="1807"/>
                      </a:cubicBezTo>
                      <a:cubicBezTo>
                        <a:pt x="991" y="2219"/>
                        <a:pt x="1588" y="2699"/>
                        <a:pt x="1682" y="2699"/>
                      </a:cubicBezTo>
                      <a:cubicBezTo>
                        <a:pt x="1682" y="2699"/>
                        <a:pt x="1682" y="2699"/>
                        <a:pt x="1682" y="2699"/>
                      </a:cubicBezTo>
                      <a:cubicBezTo>
                        <a:pt x="1774" y="2696"/>
                        <a:pt x="1793" y="2289"/>
                        <a:pt x="1765" y="2038"/>
                      </a:cubicBezTo>
                      <a:lnTo>
                        <a:pt x="1765" y="2038"/>
                      </a:lnTo>
                      <a:lnTo>
                        <a:pt x="1764" y="2039"/>
                      </a:lnTo>
                      <a:cubicBezTo>
                        <a:pt x="1751" y="1909"/>
                        <a:pt x="1629" y="1687"/>
                        <a:pt x="1487" y="1478"/>
                      </a:cubicBezTo>
                      <a:cubicBezTo>
                        <a:pt x="1492" y="1390"/>
                        <a:pt x="1491" y="1277"/>
                        <a:pt x="1476" y="1246"/>
                      </a:cubicBezTo>
                      <a:cubicBezTo>
                        <a:pt x="1473" y="1239"/>
                        <a:pt x="1467" y="1236"/>
                        <a:pt x="1461" y="1236"/>
                      </a:cubicBezTo>
                      <a:cubicBezTo>
                        <a:pt x="1438" y="1236"/>
                        <a:pt x="1399" y="1269"/>
                        <a:pt x="1362" y="1306"/>
                      </a:cubicBezTo>
                      <a:cubicBezTo>
                        <a:pt x="1266" y="1182"/>
                        <a:pt x="1172" y="1076"/>
                        <a:pt x="1103" y="1015"/>
                      </a:cubicBezTo>
                      <a:cubicBezTo>
                        <a:pt x="891" y="832"/>
                        <a:pt x="750" y="781"/>
                        <a:pt x="658" y="573"/>
                      </a:cubicBezTo>
                      <a:cubicBezTo>
                        <a:pt x="568" y="364"/>
                        <a:pt x="712" y="43"/>
                        <a:pt x="670" y="3"/>
                      </a:cubicBezTo>
                      <a:cubicBezTo>
                        <a:pt x="668" y="1"/>
                        <a:pt x="665" y="0"/>
                        <a:pt x="66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3" name="Google Shape;1713;p43"/>
                <p:cNvSpPr/>
                <p:nvPr/>
              </p:nvSpPr>
              <p:spPr>
                <a:xfrm rot="-4118473">
                  <a:off x="5623237" y="1550710"/>
                  <a:ext cx="31324" cy="81123"/>
                </a:xfrm>
                <a:custGeom>
                  <a:avLst/>
                  <a:gdLst/>
                  <a:ahLst/>
                  <a:cxnLst/>
                  <a:rect l="l" t="t" r="r" b="b"/>
                  <a:pathLst>
                    <a:path w="1253" h="3245" extrusionOk="0">
                      <a:moveTo>
                        <a:pt x="854" y="1"/>
                      </a:moveTo>
                      <a:cubicBezTo>
                        <a:pt x="781" y="1"/>
                        <a:pt x="459" y="293"/>
                        <a:pt x="459" y="293"/>
                      </a:cubicBezTo>
                      <a:cubicBezTo>
                        <a:pt x="456" y="294"/>
                        <a:pt x="454" y="294"/>
                        <a:pt x="451" y="294"/>
                      </a:cubicBezTo>
                      <a:cubicBezTo>
                        <a:pt x="373" y="294"/>
                        <a:pt x="202" y="135"/>
                        <a:pt x="110" y="135"/>
                      </a:cubicBezTo>
                      <a:cubicBezTo>
                        <a:pt x="101" y="135"/>
                        <a:pt x="93" y="137"/>
                        <a:pt x="86" y="140"/>
                      </a:cubicBezTo>
                      <a:cubicBezTo>
                        <a:pt x="1" y="177"/>
                        <a:pt x="240" y="304"/>
                        <a:pt x="427" y="543"/>
                      </a:cubicBezTo>
                      <a:cubicBezTo>
                        <a:pt x="614" y="781"/>
                        <a:pt x="348" y="1481"/>
                        <a:pt x="298" y="1512"/>
                      </a:cubicBezTo>
                      <a:cubicBezTo>
                        <a:pt x="293" y="1515"/>
                        <a:pt x="287" y="1516"/>
                        <a:pt x="280" y="1516"/>
                      </a:cubicBezTo>
                      <a:cubicBezTo>
                        <a:pt x="214" y="1516"/>
                        <a:pt x="56" y="1399"/>
                        <a:pt x="39" y="1395"/>
                      </a:cubicBezTo>
                      <a:cubicBezTo>
                        <a:pt x="39" y="1395"/>
                        <a:pt x="39" y="1395"/>
                        <a:pt x="39" y="1395"/>
                      </a:cubicBezTo>
                      <a:lnTo>
                        <a:pt x="39" y="1395"/>
                      </a:lnTo>
                      <a:cubicBezTo>
                        <a:pt x="22" y="1395"/>
                        <a:pt x="110" y="1646"/>
                        <a:pt x="263" y="1766"/>
                      </a:cubicBezTo>
                      <a:cubicBezTo>
                        <a:pt x="418" y="1885"/>
                        <a:pt x="393" y="1995"/>
                        <a:pt x="393" y="1995"/>
                      </a:cubicBezTo>
                      <a:cubicBezTo>
                        <a:pt x="330" y="2467"/>
                        <a:pt x="771" y="3209"/>
                        <a:pt x="869" y="3243"/>
                      </a:cubicBezTo>
                      <a:cubicBezTo>
                        <a:pt x="872" y="3244"/>
                        <a:pt x="876" y="3245"/>
                        <a:pt x="880" y="3245"/>
                      </a:cubicBezTo>
                      <a:cubicBezTo>
                        <a:pt x="979" y="3245"/>
                        <a:pt x="1149" y="2845"/>
                        <a:pt x="1216" y="2580"/>
                      </a:cubicBezTo>
                      <a:cubicBezTo>
                        <a:pt x="1253" y="2437"/>
                        <a:pt x="1212" y="2156"/>
                        <a:pt x="1145" y="1881"/>
                      </a:cubicBezTo>
                      <a:cubicBezTo>
                        <a:pt x="1185" y="1789"/>
                        <a:pt x="1227" y="1670"/>
                        <a:pt x="1225" y="1632"/>
                      </a:cubicBezTo>
                      <a:cubicBezTo>
                        <a:pt x="1225" y="1619"/>
                        <a:pt x="1215" y="1613"/>
                        <a:pt x="1199" y="1613"/>
                      </a:cubicBezTo>
                      <a:cubicBezTo>
                        <a:pt x="1171" y="1613"/>
                        <a:pt x="1126" y="1630"/>
                        <a:pt x="1081" y="1649"/>
                      </a:cubicBezTo>
                      <a:cubicBezTo>
                        <a:pt x="1030" y="1482"/>
                        <a:pt x="973" y="1333"/>
                        <a:pt x="923" y="1242"/>
                      </a:cubicBezTo>
                      <a:cubicBezTo>
                        <a:pt x="773" y="966"/>
                        <a:pt x="645" y="857"/>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4" name="Google Shape;1714;p43"/>
                <p:cNvSpPr/>
                <p:nvPr/>
              </p:nvSpPr>
              <p:spPr>
                <a:xfrm>
                  <a:off x="4773825" y="481700"/>
                  <a:ext cx="57750" cy="71450"/>
                </a:xfrm>
                <a:custGeom>
                  <a:avLst/>
                  <a:gdLst/>
                  <a:ahLst/>
                  <a:cxnLst/>
                  <a:rect l="l" t="t" r="r" b="b"/>
                  <a:pathLst>
                    <a:path w="2310" h="2858" extrusionOk="0">
                      <a:moveTo>
                        <a:pt x="677" y="0"/>
                      </a:moveTo>
                      <a:cubicBezTo>
                        <a:pt x="619" y="0"/>
                        <a:pt x="460" y="447"/>
                        <a:pt x="460" y="447"/>
                      </a:cubicBezTo>
                      <a:cubicBezTo>
                        <a:pt x="443" y="460"/>
                        <a:pt x="410" y="464"/>
                        <a:pt x="371" y="464"/>
                      </a:cubicBezTo>
                      <a:cubicBezTo>
                        <a:pt x="314" y="464"/>
                        <a:pt x="242" y="456"/>
                        <a:pt x="181" y="456"/>
                      </a:cubicBezTo>
                      <a:cubicBezTo>
                        <a:pt x="126" y="456"/>
                        <a:pt x="79" y="462"/>
                        <a:pt x="58" y="488"/>
                      </a:cubicBezTo>
                      <a:cubicBezTo>
                        <a:pt x="0" y="561"/>
                        <a:pt x="271" y="560"/>
                        <a:pt x="548" y="682"/>
                      </a:cubicBezTo>
                      <a:cubicBezTo>
                        <a:pt x="825" y="805"/>
                        <a:pt x="919" y="1548"/>
                        <a:pt x="891" y="1597"/>
                      </a:cubicBezTo>
                      <a:cubicBezTo>
                        <a:pt x="879" y="1619"/>
                        <a:pt x="830" y="1624"/>
                        <a:pt x="776" y="1624"/>
                      </a:cubicBezTo>
                      <a:cubicBezTo>
                        <a:pt x="713" y="1624"/>
                        <a:pt x="642" y="1616"/>
                        <a:pt x="617" y="1616"/>
                      </a:cubicBezTo>
                      <a:cubicBezTo>
                        <a:pt x="613" y="1616"/>
                        <a:pt x="610" y="1617"/>
                        <a:pt x="608" y="1617"/>
                      </a:cubicBezTo>
                      <a:cubicBezTo>
                        <a:pt x="590" y="1623"/>
                        <a:pt x="787" y="1805"/>
                        <a:pt x="980" y="1837"/>
                      </a:cubicBezTo>
                      <a:cubicBezTo>
                        <a:pt x="1173" y="1871"/>
                        <a:pt x="1203" y="1979"/>
                        <a:pt x="1203" y="1979"/>
                      </a:cubicBezTo>
                      <a:cubicBezTo>
                        <a:pt x="1365" y="2416"/>
                        <a:pt x="2080" y="2857"/>
                        <a:pt x="2202" y="2857"/>
                      </a:cubicBezTo>
                      <a:cubicBezTo>
                        <a:pt x="2204" y="2857"/>
                        <a:pt x="2206" y="2857"/>
                        <a:pt x="2208" y="2857"/>
                      </a:cubicBezTo>
                      <a:cubicBezTo>
                        <a:pt x="2310" y="2840"/>
                        <a:pt x="2271" y="2385"/>
                        <a:pt x="2203" y="2109"/>
                      </a:cubicBezTo>
                      <a:cubicBezTo>
                        <a:pt x="2168" y="1965"/>
                        <a:pt x="2000" y="1737"/>
                        <a:pt x="1811" y="1525"/>
                      </a:cubicBezTo>
                      <a:cubicBezTo>
                        <a:pt x="1803" y="1426"/>
                        <a:pt x="1785" y="1301"/>
                        <a:pt x="1765" y="1268"/>
                      </a:cubicBezTo>
                      <a:cubicBezTo>
                        <a:pt x="1761" y="1261"/>
                        <a:pt x="1756" y="1258"/>
                        <a:pt x="1750" y="1258"/>
                      </a:cubicBezTo>
                      <a:cubicBezTo>
                        <a:pt x="1725" y="1258"/>
                        <a:pt x="1684" y="1303"/>
                        <a:pt x="1646" y="1351"/>
                      </a:cubicBezTo>
                      <a:cubicBezTo>
                        <a:pt x="1522" y="1228"/>
                        <a:pt x="1402" y="1123"/>
                        <a:pt x="1315" y="1065"/>
                      </a:cubicBezTo>
                      <a:cubicBezTo>
                        <a:pt x="1053" y="893"/>
                        <a:pt x="888" y="857"/>
                        <a:pt x="756" y="638"/>
                      </a:cubicBezTo>
                      <a:cubicBezTo>
                        <a:pt x="623" y="420"/>
                        <a:pt x="737" y="41"/>
                        <a:pt x="684" y="2"/>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5" name="Google Shape;1715;p43"/>
                <p:cNvSpPr/>
                <p:nvPr/>
              </p:nvSpPr>
              <p:spPr>
                <a:xfrm>
                  <a:off x="4847375" y="562025"/>
                  <a:ext cx="57750" cy="71450"/>
                </a:xfrm>
                <a:custGeom>
                  <a:avLst/>
                  <a:gdLst/>
                  <a:ahLst/>
                  <a:cxnLst/>
                  <a:rect l="l" t="t" r="r" b="b"/>
                  <a:pathLst>
                    <a:path w="2310" h="2858" extrusionOk="0">
                      <a:moveTo>
                        <a:pt x="677" y="0"/>
                      </a:moveTo>
                      <a:cubicBezTo>
                        <a:pt x="619" y="0"/>
                        <a:pt x="460" y="447"/>
                        <a:pt x="460" y="447"/>
                      </a:cubicBezTo>
                      <a:cubicBezTo>
                        <a:pt x="443" y="460"/>
                        <a:pt x="411" y="464"/>
                        <a:pt x="373" y="464"/>
                      </a:cubicBezTo>
                      <a:cubicBezTo>
                        <a:pt x="315" y="464"/>
                        <a:pt x="241" y="455"/>
                        <a:pt x="178" y="455"/>
                      </a:cubicBezTo>
                      <a:cubicBezTo>
                        <a:pt x="123" y="455"/>
                        <a:pt x="77" y="462"/>
                        <a:pt x="57" y="487"/>
                      </a:cubicBezTo>
                      <a:cubicBezTo>
                        <a:pt x="0" y="560"/>
                        <a:pt x="270" y="560"/>
                        <a:pt x="548" y="682"/>
                      </a:cubicBezTo>
                      <a:cubicBezTo>
                        <a:pt x="825" y="805"/>
                        <a:pt x="919" y="1547"/>
                        <a:pt x="891" y="1598"/>
                      </a:cubicBezTo>
                      <a:cubicBezTo>
                        <a:pt x="879" y="1618"/>
                        <a:pt x="832" y="1624"/>
                        <a:pt x="779" y="1624"/>
                      </a:cubicBezTo>
                      <a:cubicBezTo>
                        <a:pt x="714" y="1624"/>
                        <a:pt x="641" y="1615"/>
                        <a:pt x="615" y="1615"/>
                      </a:cubicBezTo>
                      <a:cubicBezTo>
                        <a:pt x="611" y="1615"/>
                        <a:pt x="609" y="1616"/>
                        <a:pt x="607" y="1616"/>
                      </a:cubicBezTo>
                      <a:cubicBezTo>
                        <a:pt x="590" y="1622"/>
                        <a:pt x="787" y="1806"/>
                        <a:pt x="980" y="1838"/>
                      </a:cubicBezTo>
                      <a:cubicBezTo>
                        <a:pt x="1172" y="1870"/>
                        <a:pt x="1203" y="1979"/>
                        <a:pt x="1203" y="1979"/>
                      </a:cubicBezTo>
                      <a:cubicBezTo>
                        <a:pt x="1366" y="2416"/>
                        <a:pt x="2081" y="2857"/>
                        <a:pt x="2202" y="2857"/>
                      </a:cubicBezTo>
                      <a:cubicBezTo>
                        <a:pt x="2205" y="2857"/>
                        <a:pt x="2206" y="2857"/>
                        <a:pt x="2208" y="2857"/>
                      </a:cubicBezTo>
                      <a:cubicBezTo>
                        <a:pt x="2310" y="2841"/>
                        <a:pt x="2271" y="2384"/>
                        <a:pt x="2203" y="2108"/>
                      </a:cubicBezTo>
                      <a:cubicBezTo>
                        <a:pt x="2167" y="1965"/>
                        <a:pt x="2000" y="1736"/>
                        <a:pt x="1811" y="1525"/>
                      </a:cubicBezTo>
                      <a:cubicBezTo>
                        <a:pt x="1803" y="1425"/>
                        <a:pt x="1785" y="1300"/>
                        <a:pt x="1765" y="1268"/>
                      </a:cubicBezTo>
                      <a:cubicBezTo>
                        <a:pt x="1761" y="1262"/>
                        <a:pt x="1756" y="1259"/>
                        <a:pt x="1749" y="1259"/>
                      </a:cubicBezTo>
                      <a:cubicBezTo>
                        <a:pt x="1725" y="1259"/>
                        <a:pt x="1683" y="1303"/>
                        <a:pt x="1646" y="1351"/>
                      </a:cubicBezTo>
                      <a:cubicBezTo>
                        <a:pt x="1522" y="1227"/>
                        <a:pt x="1402" y="1123"/>
                        <a:pt x="1314" y="1065"/>
                      </a:cubicBezTo>
                      <a:cubicBezTo>
                        <a:pt x="1053" y="892"/>
                        <a:pt x="888" y="857"/>
                        <a:pt x="756" y="638"/>
                      </a:cubicBezTo>
                      <a:cubicBezTo>
                        <a:pt x="623" y="419"/>
                        <a:pt x="736" y="40"/>
                        <a:pt x="684" y="3"/>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6" name="Google Shape;1716;p43"/>
                <p:cNvSpPr/>
                <p:nvPr/>
              </p:nvSpPr>
              <p:spPr>
                <a:xfrm>
                  <a:off x="4800125" y="988075"/>
                  <a:ext cx="100850" cy="41375"/>
                </a:xfrm>
                <a:custGeom>
                  <a:avLst/>
                  <a:gdLst/>
                  <a:ahLst/>
                  <a:cxnLst/>
                  <a:rect l="l" t="t" r="r" b="b"/>
                  <a:pathLst>
                    <a:path w="4034" h="1655" extrusionOk="0">
                      <a:moveTo>
                        <a:pt x="166" y="0"/>
                      </a:moveTo>
                      <a:cubicBezTo>
                        <a:pt x="165" y="0"/>
                        <a:pt x="164" y="1"/>
                        <a:pt x="163" y="1"/>
                      </a:cubicBezTo>
                      <a:cubicBezTo>
                        <a:pt x="84" y="11"/>
                        <a:pt x="339" y="637"/>
                        <a:pt x="339" y="637"/>
                      </a:cubicBezTo>
                      <a:cubicBezTo>
                        <a:pt x="321" y="742"/>
                        <a:pt x="1" y="915"/>
                        <a:pt x="11" y="1037"/>
                      </a:cubicBezTo>
                      <a:cubicBezTo>
                        <a:pt x="13" y="1061"/>
                        <a:pt x="23" y="1071"/>
                        <a:pt x="41" y="1071"/>
                      </a:cubicBezTo>
                      <a:cubicBezTo>
                        <a:pt x="118" y="1071"/>
                        <a:pt x="331" y="891"/>
                        <a:pt x="617" y="786"/>
                      </a:cubicBezTo>
                      <a:cubicBezTo>
                        <a:pt x="650" y="774"/>
                        <a:pt x="685" y="768"/>
                        <a:pt x="723" y="768"/>
                      </a:cubicBezTo>
                      <a:cubicBezTo>
                        <a:pt x="1096" y="768"/>
                        <a:pt x="1686" y="1303"/>
                        <a:pt x="1702" y="1370"/>
                      </a:cubicBezTo>
                      <a:cubicBezTo>
                        <a:pt x="1720" y="1445"/>
                        <a:pt x="1474" y="1622"/>
                        <a:pt x="1463" y="1644"/>
                      </a:cubicBezTo>
                      <a:cubicBezTo>
                        <a:pt x="1460" y="1650"/>
                        <a:pt x="1484" y="1655"/>
                        <a:pt x="1525" y="1655"/>
                      </a:cubicBezTo>
                      <a:cubicBezTo>
                        <a:pt x="1630" y="1655"/>
                        <a:pt x="1841" y="1626"/>
                        <a:pt x="1986" y="1525"/>
                      </a:cubicBezTo>
                      <a:cubicBezTo>
                        <a:pt x="2081" y="1457"/>
                        <a:pt x="2159" y="1439"/>
                        <a:pt x="2213" y="1439"/>
                      </a:cubicBezTo>
                      <a:cubicBezTo>
                        <a:pt x="2273" y="1439"/>
                        <a:pt x="2305" y="1461"/>
                        <a:pt x="2305" y="1461"/>
                      </a:cubicBezTo>
                      <a:cubicBezTo>
                        <a:pt x="2493" y="1562"/>
                        <a:pt x="2747" y="1598"/>
                        <a:pt x="2999" y="1598"/>
                      </a:cubicBezTo>
                      <a:cubicBezTo>
                        <a:pt x="3455" y="1598"/>
                        <a:pt x="3906" y="1479"/>
                        <a:pt x="3956" y="1410"/>
                      </a:cubicBezTo>
                      <a:cubicBezTo>
                        <a:pt x="4034" y="1303"/>
                        <a:pt x="3612" y="893"/>
                        <a:pt x="3317" y="685"/>
                      </a:cubicBezTo>
                      <a:cubicBezTo>
                        <a:pt x="3212" y="611"/>
                        <a:pt x="3014" y="553"/>
                        <a:pt x="2786" y="513"/>
                      </a:cubicBezTo>
                      <a:cubicBezTo>
                        <a:pt x="2662" y="427"/>
                        <a:pt x="2502" y="310"/>
                        <a:pt x="2406" y="252"/>
                      </a:cubicBezTo>
                      <a:cubicBezTo>
                        <a:pt x="2389" y="242"/>
                        <a:pt x="2377" y="237"/>
                        <a:pt x="2370" y="237"/>
                      </a:cubicBezTo>
                      <a:cubicBezTo>
                        <a:pt x="2332" y="237"/>
                        <a:pt x="2400" y="358"/>
                        <a:pt x="2408" y="464"/>
                      </a:cubicBezTo>
                      <a:cubicBezTo>
                        <a:pt x="2264" y="451"/>
                        <a:pt x="2122" y="444"/>
                        <a:pt x="1993" y="444"/>
                      </a:cubicBezTo>
                      <a:cubicBezTo>
                        <a:pt x="1849" y="444"/>
                        <a:pt x="1723" y="452"/>
                        <a:pt x="1633" y="469"/>
                      </a:cubicBezTo>
                      <a:cubicBezTo>
                        <a:pt x="1353" y="517"/>
                        <a:pt x="1183" y="591"/>
                        <a:pt x="994" y="591"/>
                      </a:cubicBezTo>
                      <a:cubicBezTo>
                        <a:pt x="923" y="591"/>
                        <a:pt x="850" y="581"/>
                        <a:pt x="767" y="555"/>
                      </a:cubicBezTo>
                      <a:cubicBezTo>
                        <a:pt x="465" y="462"/>
                        <a:pt x="247" y="0"/>
                        <a:pt x="16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717" name="Google Shape;1717;p43"/>
              <p:cNvSpPr/>
              <p:nvPr/>
            </p:nvSpPr>
            <p:spPr>
              <a:xfrm rot="-1680427">
                <a:off x="1970736" y="4024936"/>
                <a:ext cx="147961" cy="328464"/>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718" name="Google Shape;1718;p43"/>
            <p:cNvSpPr/>
            <p:nvPr/>
          </p:nvSpPr>
          <p:spPr>
            <a:xfrm rot="-4856089">
              <a:off x="912171" y="2670394"/>
              <a:ext cx="225046" cy="467481"/>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1719" name="Google Shape;1719;p43"/>
          <p:cNvGrpSpPr/>
          <p:nvPr/>
        </p:nvGrpSpPr>
        <p:grpSpPr>
          <a:xfrm>
            <a:off x="5656625" y="3835754"/>
            <a:ext cx="6514457" cy="3022231"/>
            <a:chOff x="4242468" y="2876815"/>
            <a:chExt cx="4885843" cy="2266673"/>
          </a:xfrm>
        </p:grpSpPr>
        <p:sp>
          <p:nvSpPr>
            <p:cNvPr id="1720" name="Google Shape;1720;p43"/>
            <p:cNvSpPr/>
            <p:nvPr/>
          </p:nvSpPr>
          <p:spPr>
            <a:xfrm>
              <a:off x="4242468" y="2876815"/>
              <a:ext cx="4885843" cy="2266673"/>
            </a:xfrm>
            <a:custGeom>
              <a:avLst/>
              <a:gdLst/>
              <a:ahLst/>
              <a:cxnLst/>
              <a:rect l="l" t="t" r="r" b="b"/>
              <a:pathLst>
                <a:path w="45255" h="20995" extrusionOk="0">
                  <a:moveTo>
                    <a:pt x="43281" y="375"/>
                  </a:moveTo>
                  <a:cubicBezTo>
                    <a:pt x="40293" y="1083"/>
                    <a:pt x="37435" y="2418"/>
                    <a:pt x="35076" y="4120"/>
                  </a:cubicBezTo>
                  <a:cubicBezTo>
                    <a:pt x="33688" y="5120"/>
                    <a:pt x="32577" y="6368"/>
                    <a:pt x="31570" y="7708"/>
                  </a:cubicBezTo>
                  <a:cubicBezTo>
                    <a:pt x="31569" y="7708"/>
                    <a:pt x="31569" y="7709"/>
                    <a:pt x="31569" y="7709"/>
                  </a:cubicBezTo>
                  <a:cubicBezTo>
                    <a:pt x="31346" y="8005"/>
                    <a:pt x="31129" y="8304"/>
                    <a:pt x="30915" y="8607"/>
                  </a:cubicBezTo>
                  <a:cubicBezTo>
                    <a:pt x="29386" y="10772"/>
                    <a:pt x="28019" y="13083"/>
                    <a:pt x="26135" y="14946"/>
                  </a:cubicBezTo>
                  <a:cubicBezTo>
                    <a:pt x="22549" y="18494"/>
                    <a:pt x="17934" y="17907"/>
                    <a:pt x="13293" y="17936"/>
                  </a:cubicBezTo>
                  <a:cubicBezTo>
                    <a:pt x="12998" y="17938"/>
                    <a:pt x="12703" y="17944"/>
                    <a:pt x="12407" y="17954"/>
                  </a:cubicBezTo>
                  <a:cubicBezTo>
                    <a:pt x="12226" y="17960"/>
                    <a:pt x="12045" y="17966"/>
                    <a:pt x="11864" y="17976"/>
                  </a:cubicBezTo>
                  <a:lnTo>
                    <a:pt x="11863" y="17976"/>
                  </a:lnTo>
                  <a:cubicBezTo>
                    <a:pt x="11844" y="17976"/>
                    <a:pt x="11826" y="17977"/>
                    <a:pt x="11807" y="17978"/>
                  </a:cubicBezTo>
                  <a:cubicBezTo>
                    <a:pt x="11553" y="17992"/>
                    <a:pt x="11300" y="18007"/>
                    <a:pt x="11046" y="18027"/>
                  </a:cubicBezTo>
                  <a:cubicBezTo>
                    <a:pt x="11005" y="18029"/>
                    <a:pt x="10964" y="18032"/>
                    <a:pt x="10923" y="18035"/>
                  </a:cubicBezTo>
                  <a:cubicBezTo>
                    <a:pt x="8361" y="18235"/>
                    <a:pt x="5799" y="18729"/>
                    <a:pt x="3376" y="19519"/>
                  </a:cubicBezTo>
                  <a:cubicBezTo>
                    <a:pt x="2167" y="19913"/>
                    <a:pt x="1024" y="20408"/>
                    <a:pt x="0" y="20995"/>
                  </a:cubicBezTo>
                  <a:lnTo>
                    <a:pt x="45254" y="20995"/>
                  </a:lnTo>
                  <a:lnTo>
                    <a:pt x="45254" y="1"/>
                  </a:lnTo>
                  <a:cubicBezTo>
                    <a:pt x="44592" y="94"/>
                    <a:pt x="43933" y="219"/>
                    <a:pt x="43281" y="375"/>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21" name="Google Shape;1721;p43"/>
            <p:cNvSpPr/>
            <p:nvPr/>
          </p:nvSpPr>
          <p:spPr>
            <a:xfrm>
              <a:off x="4688731" y="3391043"/>
              <a:ext cx="4434992" cy="1750612"/>
            </a:xfrm>
            <a:custGeom>
              <a:avLst/>
              <a:gdLst/>
              <a:ahLst/>
              <a:cxnLst/>
              <a:rect l="l" t="t" r="r" b="b"/>
              <a:pathLst>
                <a:path w="41079" h="16215" extrusionOk="0">
                  <a:moveTo>
                    <a:pt x="37640" y="1325"/>
                  </a:moveTo>
                  <a:cubicBezTo>
                    <a:pt x="35721" y="2254"/>
                    <a:pt x="33918" y="3462"/>
                    <a:pt x="32286" y="4929"/>
                  </a:cubicBezTo>
                  <a:cubicBezTo>
                    <a:pt x="31403" y="5721"/>
                    <a:pt x="30546" y="6558"/>
                    <a:pt x="29689" y="7398"/>
                  </a:cubicBezTo>
                  <a:cubicBezTo>
                    <a:pt x="28829" y="8239"/>
                    <a:pt x="27968" y="9082"/>
                    <a:pt x="27078" y="9885"/>
                  </a:cubicBezTo>
                  <a:cubicBezTo>
                    <a:pt x="25178" y="11600"/>
                    <a:pt x="23146" y="13135"/>
                    <a:pt x="20708" y="14077"/>
                  </a:cubicBezTo>
                  <a:cubicBezTo>
                    <a:pt x="17455" y="15335"/>
                    <a:pt x="13849" y="15326"/>
                    <a:pt x="10420" y="15110"/>
                  </a:cubicBezTo>
                  <a:cubicBezTo>
                    <a:pt x="9811" y="15071"/>
                    <a:pt x="9193" y="15037"/>
                    <a:pt x="8573" y="15013"/>
                  </a:cubicBezTo>
                  <a:cubicBezTo>
                    <a:pt x="8052" y="14992"/>
                    <a:pt x="7529" y="14980"/>
                    <a:pt x="7006" y="14980"/>
                  </a:cubicBezTo>
                  <a:cubicBezTo>
                    <a:pt x="4540" y="14977"/>
                    <a:pt x="2093" y="15240"/>
                    <a:pt x="0" y="16214"/>
                  </a:cubicBezTo>
                  <a:lnTo>
                    <a:pt x="41079" y="16214"/>
                  </a:lnTo>
                  <a:lnTo>
                    <a:pt x="41079" y="11674"/>
                  </a:lnTo>
                  <a:cubicBezTo>
                    <a:pt x="41067" y="11683"/>
                    <a:pt x="41054" y="11693"/>
                    <a:pt x="41041" y="11703"/>
                  </a:cubicBezTo>
                  <a:cubicBezTo>
                    <a:pt x="40482" y="12124"/>
                    <a:pt x="39786" y="12319"/>
                    <a:pt x="39147" y="12577"/>
                  </a:cubicBezTo>
                  <a:cubicBezTo>
                    <a:pt x="38162" y="12975"/>
                    <a:pt x="37094" y="13215"/>
                    <a:pt x="36063" y="13453"/>
                  </a:cubicBezTo>
                  <a:cubicBezTo>
                    <a:pt x="35264" y="13639"/>
                    <a:pt x="34527" y="13998"/>
                    <a:pt x="33680" y="13932"/>
                  </a:cubicBezTo>
                  <a:cubicBezTo>
                    <a:pt x="34969" y="13334"/>
                    <a:pt x="36063" y="12846"/>
                    <a:pt x="37126" y="11904"/>
                  </a:cubicBezTo>
                  <a:cubicBezTo>
                    <a:pt x="37461" y="11608"/>
                    <a:pt x="37911" y="11277"/>
                    <a:pt x="38367" y="11151"/>
                  </a:cubicBezTo>
                  <a:cubicBezTo>
                    <a:pt x="38438" y="11131"/>
                    <a:pt x="38507" y="11116"/>
                    <a:pt x="38578" y="11106"/>
                  </a:cubicBezTo>
                  <a:cubicBezTo>
                    <a:pt x="39035" y="11048"/>
                    <a:pt x="39269" y="11444"/>
                    <a:pt x="39717" y="11400"/>
                  </a:cubicBezTo>
                  <a:cubicBezTo>
                    <a:pt x="40129" y="11359"/>
                    <a:pt x="40502" y="11078"/>
                    <a:pt x="40920" y="11083"/>
                  </a:cubicBezTo>
                  <a:cubicBezTo>
                    <a:pt x="40981" y="11084"/>
                    <a:pt x="41034" y="11090"/>
                    <a:pt x="41079" y="11100"/>
                  </a:cubicBezTo>
                  <a:lnTo>
                    <a:pt x="41079" y="6682"/>
                  </a:lnTo>
                  <a:cubicBezTo>
                    <a:pt x="40264" y="7534"/>
                    <a:pt x="39339" y="8232"/>
                    <a:pt x="38283" y="8855"/>
                  </a:cubicBezTo>
                  <a:cubicBezTo>
                    <a:pt x="37317" y="9424"/>
                    <a:pt x="36298" y="9915"/>
                    <a:pt x="35233" y="10267"/>
                  </a:cubicBezTo>
                  <a:cubicBezTo>
                    <a:pt x="34338" y="10564"/>
                    <a:pt x="33416" y="10767"/>
                    <a:pt x="32499" y="10985"/>
                  </a:cubicBezTo>
                  <a:cubicBezTo>
                    <a:pt x="31641" y="11187"/>
                    <a:pt x="30816" y="11474"/>
                    <a:pt x="29965" y="11707"/>
                  </a:cubicBezTo>
                  <a:cubicBezTo>
                    <a:pt x="29433" y="11852"/>
                    <a:pt x="28285" y="12091"/>
                    <a:pt x="28214" y="12106"/>
                  </a:cubicBezTo>
                  <a:cubicBezTo>
                    <a:pt x="28275" y="12075"/>
                    <a:pt x="29157" y="11639"/>
                    <a:pt x="29556" y="11355"/>
                  </a:cubicBezTo>
                  <a:cubicBezTo>
                    <a:pt x="30776" y="10487"/>
                    <a:pt x="32184" y="9873"/>
                    <a:pt x="33512" y="9185"/>
                  </a:cubicBezTo>
                  <a:cubicBezTo>
                    <a:pt x="34333" y="8757"/>
                    <a:pt x="35374" y="8344"/>
                    <a:pt x="35935" y="7570"/>
                  </a:cubicBezTo>
                  <a:cubicBezTo>
                    <a:pt x="36286" y="7087"/>
                    <a:pt x="36616" y="6670"/>
                    <a:pt x="37151" y="6374"/>
                  </a:cubicBezTo>
                  <a:cubicBezTo>
                    <a:pt x="37737" y="6050"/>
                    <a:pt x="38225" y="5859"/>
                    <a:pt x="38664" y="5327"/>
                  </a:cubicBezTo>
                  <a:cubicBezTo>
                    <a:pt x="39026" y="4888"/>
                    <a:pt x="39332" y="4430"/>
                    <a:pt x="39837" y="4145"/>
                  </a:cubicBezTo>
                  <a:cubicBezTo>
                    <a:pt x="39843" y="4141"/>
                    <a:pt x="39852" y="4137"/>
                    <a:pt x="39859" y="4134"/>
                  </a:cubicBezTo>
                  <a:cubicBezTo>
                    <a:pt x="40237" y="3926"/>
                    <a:pt x="40669" y="3804"/>
                    <a:pt x="41079" y="3687"/>
                  </a:cubicBezTo>
                  <a:lnTo>
                    <a:pt x="41079" y="0"/>
                  </a:lnTo>
                  <a:cubicBezTo>
                    <a:pt x="39900" y="344"/>
                    <a:pt x="38751" y="788"/>
                    <a:pt x="37640" y="1324"/>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69" name="Content Placeholder 2">
            <a:extLst>
              <a:ext uri="{FF2B5EF4-FFF2-40B4-BE49-F238E27FC236}">
                <a16:creationId xmlns:a16="http://schemas.microsoft.com/office/drawing/2014/main" id="{3E77C5DF-8CBA-0915-D4C9-FAFE01C9B37A}"/>
              </a:ext>
            </a:extLst>
          </p:cNvPr>
          <p:cNvSpPr txBox="1">
            <a:spLocks/>
          </p:cNvSpPr>
          <p:nvPr/>
        </p:nvSpPr>
        <p:spPr>
          <a:xfrm>
            <a:off x="695617" y="324779"/>
            <a:ext cx="11126929" cy="6233040"/>
          </a:xfrm>
          <a:prstGeom prst="rect">
            <a:avLst/>
          </a:prstGeom>
        </p:spPr>
        <p:txBody>
          <a:bodyPr vert="horz" lIns="121920" tIns="60960" rIns="121920" bIns="6096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1219170">
              <a:spcBef>
                <a:spcPts val="1333"/>
              </a:spcBef>
              <a:buNone/>
              <a:defRPr/>
            </a:pPr>
            <a:r>
              <a:rPr lang="fr-FR" sz="7466" b="1" dirty="0">
                <a:solidFill>
                  <a:srgbClr val="0070C0"/>
                </a:solidFill>
                <a:latin typeface="72 Light" panose="020B0303030000000003" pitchFamily="34" charset="0"/>
                <a:cs typeface="72 Light" panose="020B0303030000000003" pitchFamily="34" charset="0"/>
                <a:sym typeface="Arial"/>
              </a:rPr>
              <a:t>PROJECT  (3):- </a:t>
            </a:r>
            <a:r>
              <a:rPr lang="en-US" sz="7466" b="1" kern="100" dirty="0">
                <a:solidFill>
                  <a:srgbClr val="0070C0"/>
                </a:solidFill>
                <a:latin typeface="72 Light" panose="020B0303030000000003" pitchFamily="34" charset="0"/>
                <a:ea typeface="DengXian" panose="02010600030101010101" pitchFamily="2" charset="-122"/>
                <a:cs typeface="72 Light" panose="020B0303030000000003" pitchFamily="34" charset="0"/>
                <a:sym typeface="Arial"/>
              </a:rPr>
              <a:t>SUSTAINING AGITHAR TOWARDS A GLOBAL TSUNAMI MODEL</a:t>
            </a:r>
          </a:p>
          <a:p>
            <a:pPr marL="304792" indent="-304792" defTabSz="1219170">
              <a:spcBef>
                <a:spcPts val="1333"/>
              </a:spcBef>
              <a:defRPr/>
            </a:pPr>
            <a:r>
              <a:rPr lang="en-US" sz="7466" dirty="0">
                <a:latin typeface="Liberation Sans"/>
                <a:ea typeface="DengXian" panose="02010600030101010101" pitchFamily="2" charset="-122"/>
                <a:cs typeface="Arial" panose="020B0604020202020204" pitchFamily="34" charset="0"/>
                <a:sym typeface="Arial"/>
              </a:rPr>
              <a:t>FOCUS:  RISK KNOWLEDGE/</a:t>
            </a:r>
            <a:r>
              <a:rPr lang="en-US" sz="7466" dirty="0">
                <a:latin typeface="72 Light" panose="020B0303030000000003" pitchFamily="34" charset="0"/>
                <a:ea typeface="DengXian" panose="02010600030101010101" pitchFamily="2" charset="-122"/>
                <a:cs typeface="72 Light" panose="020B0303030000000003" pitchFamily="34" charset="0"/>
                <a:sym typeface="Arial"/>
              </a:rPr>
              <a:t> PROBABILISTIC TSUNAMI HAZARD AND RISK ASSESSMENT</a:t>
            </a:r>
            <a:endParaRPr lang="fr-FR" sz="7466" b="1"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Challenge 6: </a:t>
            </a:r>
            <a:r>
              <a:rPr lang="fr-FR" sz="7466" dirty="0">
                <a:latin typeface="72 Light" panose="020B0303030000000003" pitchFamily="34" charset="0"/>
                <a:cs typeface="72 Light" panose="020B0303030000000003" pitchFamily="34" charset="0"/>
                <a:sym typeface="Arial"/>
              </a:rPr>
              <a:t>Coastal </a:t>
            </a:r>
            <a:r>
              <a:rPr lang="fr-FR" sz="7466" dirty="0" err="1">
                <a:latin typeface="72 Light" panose="020B0303030000000003" pitchFamily="34" charset="0"/>
                <a:cs typeface="72 Light" panose="020B0303030000000003" pitchFamily="34" charset="0"/>
                <a:sym typeface="Arial"/>
              </a:rPr>
              <a:t>Resilience</a:t>
            </a:r>
            <a:r>
              <a:rPr lang="fr-FR" sz="7466" dirty="0">
                <a:latin typeface="72 Light" panose="020B0303030000000003" pitchFamily="34" charset="0"/>
                <a:cs typeface="72 Light" panose="020B0303030000000003" pitchFamily="34" charset="0"/>
                <a:sym typeface="Arial"/>
              </a:rPr>
              <a:t>	</a:t>
            </a: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Institution: </a:t>
            </a:r>
            <a:r>
              <a:rPr lang="en-US" sz="7466" kern="100" dirty="0">
                <a:latin typeface="72 Light" panose="020B0303030000000003" pitchFamily="34" charset="0"/>
                <a:ea typeface="DengXian" panose="02010600030101010101" pitchFamily="2" charset="-122"/>
                <a:cs typeface="72 Light" panose="020B0303030000000003" pitchFamily="34" charset="0"/>
                <a:sym typeface="Arial"/>
              </a:rPr>
              <a:t>Universität Hamburg, Dept. of Mathematics, Hamburg, Germany</a:t>
            </a:r>
            <a:endParaRPr lang="en-US" sz="7466" b="1" kern="100" dirty="0">
              <a:latin typeface="72 Light" panose="020B0303030000000003" pitchFamily="34" charset="0"/>
              <a:ea typeface="DengXian" panose="02010600030101010101" pitchFamily="2" charset="-122"/>
              <a:cs typeface="72 Light" panose="020B0303030000000003" pitchFamily="34" charset="0"/>
              <a:sym typeface="Arial"/>
            </a:endParaRPr>
          </a:p>
          <a:p>
            <a:pPr marL="304792" indent="-304792" defTabSz="1219170">
              <a:spcBef>
                <a:spcPts val="1333"/>
              </a:spcBef>
              <a:defRPr/>
            </a:pPr>
            <a:r>
              <a:rPr lang="es-ES" sz="7466" b="1" dirty="0">
                <a:latin typeface="72 Light" panose="020B0303030000000003" pitchFamily="34" charset="0"/>
                <a:cs typeface="72 Light" panose="020B0303030000000003" pitchFamily="34" charset="0"/>
                <a:sym typeface="Arial"/>
              </a:rPr>
              <a:t>Host: </a:t>
            </a:r>
            <a:r>
              <a:rPr lang="es-ES" sz="7466" dirty="0">
                <a:latin typeface="72 Light" panose="020B0303030000000003" pitchFamily="34" charset="0"/>
                <a:cs typeface="72 Light" panose="020B0303030000000003" pitchFamily="34" charset="0"/>
                <a:sym typeface="Arial"/>
              </a:rPr>
              <a:t>ODTP</a:t>
            </a:r>
          </a:p>
          <a:p>
            <a:pPr marL="0" indent="-304792" defTabSz="1219170">
              <a:spcBef>
                <a:spcPts val="0"/>
              </a:spcBef>
              <a:buClr>
                <a:srgbClr val="000000"/>
              </a:buClr>
            </a:pPr>
            <a:endParaRPr lang="en-US" sz="7466" b="1" dirty="0">
              <a:latin typeface="72 Light" panose="020B0303030000000003" pitchFamily="34" charset="0"/>
              <a:cs typeface="72 Light" panose="020B0303030000000003" pitchFamily="34" charset="0"/>
              <a:sym typeface="Arial"/>
            </a:endParaRPr>
          </a:p>
          <a:p>
            <a:pPr marL="0" indent="-304792" defTabSz="1219170">
              <a:spcBef>
                <a:spcPts val="0"/>
              </a:spcBef>
              <a:buClr>
                <a:srgbClr val="000000"/>
              </a:buClr>
            </a:pPr>
            <a:r>
              <a:rPr lang="en-US" sz="7466" b="1" dirty="0">
                <a:latin typeface="72 Light" panose="020B0303030000000003" pitchFamily="34" charset="0"/>
                <a:cs typeface="72 Light" panose="020B0303030000000003" pitchFamily="34" charset="0"/>
                <a:sym typeface="Arial"/>
              </a:rPr>
              <a:t>Lead</a:t>
            </a:r>
            <a:r>
              <a:rPr lang="en-US" sz="7466" dirty="0">
                <a:latin typeface="72 Light" panose="020B0303030000000003" pitchFamily="34" charset="0"/>
                <a:cs typeface="72 Light" panose="020B0303030000000003" pitchFamily="34" charset="0"/>
                <a:sym typeface="Arial"/>
              </a:rPr>
              <a:t>:</a:t>
            </a:r>
            <a:r>
              <a:rPr lang="en-US" sz="7466" dirty="0">
                <a:latin typeface="72 Light" panose="020B0303030000000003" pitchFamily="34" charset="0"/>
                <a:ea typeface="DengXian" panose="02010600030101010101" pitchFamily="2" charset="-122"/>
                <a:cs typeface="72 Light" panose="020B0303030000000003" pitchFamily="34" charset="0"/>
                <a:sym typeface="Arial"/>
              </a:rPr>
              <a:t>Jörn Behrens</a:t>
            </a:r>
            <a:endParaRPr lang="en-US" sz="7466"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Country</a:t>
            </a:r>
            <a:r>
              <a:rPr lang="fr-FR" sz="7466" dirty="0">
                <a:latin typeface="72 Light" panose="020B0303030000000003" pitchFamily="34" charset="0"/>
                <a:cs typeface="72 Light" panose="020B0303030000000003" pitchFamily="34" charset="0"/>
                <a:sym typeface="Arial"/>
              </a:rPr>
              <a:t>: </a:t>
            </a:r>
            <a:r>
              <a:rPr lang="en-US" sz="7466" dirty="0">
                <a:latin typeface="72 Light" panose="020B0303030000000003" pitchFamily="34" charset="0"/>
                <a:ea typeface="DengXian" panose="02010600030101010101" pitchFamily="2" charset="-122"/>
                <a:cs typeface="72 Light" panose="020B0303030000000003" pitchFamily="34" charset="0"/>
                <a:sym typeface="Arial"/>
              </a:rPr>
              <a:t>Germany</a:t>
            </a:r>
            <a:endParaRPr lang="fr-FR" sz="7466"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Budget: </a:t>
            </a:r>
            <a:r>
              <a:rPr lang="en-US" sz="7466" kern="100" dirty="0">
                <a:latin typeface="72 Light" panose="020B0303030000000003" pitchFamily="34" charset="0"/>
                <a:ea typeface="DengXian" panose="02010600030101010101" pitchFamily="2" charset="-122"/>
                <a:cs typeface="72 Light" panose="020B0303030000000003" pitchFamily="34" charset="0"/>
                <a:sym typeface="Arial"/>
              </a:rPr>
              <a:t>120,000</a:t>
            </a:r>
            <a:endParaRPr lang="fr-FR" sz="7466" b="1"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Summary:</a:t>
            </a:r>
            <a:r>
              <a:rPr lang="en-US" sz="7466" dirty="0">
                <a:latin typeface="72 Light" panose="020B0303030000000003" pitchFamily="34" charset="0"/>
                <a:ea typeface="DengXian" panose="02010600030101010101" pitchFamily="2" charset="-122"/>
                <a:cs typeface="72 Light" panose="020B0303030000000003" pitchFamily="34" charset="0"/>
                <a:sym typeface="Arial"/>
              </a:rPr>
              <a:t>The COST Action AGITHAR (running from 2019 through 2023) developed community standards and best practices for probabilistic tsunami hazard and risk assessment, necessary for preparedness, mitigation, and planning for tsunami disaster risk reduction. These practices will form the basis for the Global Tsunami Model (GTM) network of experts, organized in an association with a sustained business model, giving advice to public entities and decision makers, insurance and reinsurance industry, port authorities, and other diverse stakeholders.</a:t>
            </a:r>
            <a:endParaRPr lang="en-US" sz="7466" dirty="0">
              <a:latin typeface="72 Light" panose="020B0303030000000003" pitchFamily="34" charset="0"/>
              <a:cs typeface="72 Light" panose="020B0303030000000003" pitchFamily="34" charset="0"/>
              <a:sym typeface="Arial"/>
            </a:endParaRPr>
          </a:p>
          <a:p>
            <a:pPr marL="0" indent="-304792" defTabSz="1219170">
              <a:spcBef>
                <a:spcPts val="0"/>
              </a:spcBef>
              <a:buClr>
                <a:srgbClr val="000000"/>
              </a:buClr>
            </a:pPr>
            <a:endParaRPr lang="fr-FR" sz="7466" b="1" dirty="0">
              <a:latin typeface="72 Light" panose="020B0303030000000003" pitchFamily="34" charset="0"/>
              <a:cs typeface="72 Light" panose="020B0303030000000003" pitchFamily="34" charset="0"/>
              <a:sym typeface="Arial"/>
            </a:endParaRPr>
          </a:p>
          <a:p>
            <a:pPr marL="0" indent="-304792" defTabSz="1219170">
              <a:spcBef>
                <a:spcPts val="0"/>
              </a:spcBef>
              <a:buClr>
                <a:srgbClr val="000000"/>
              </a:buClr>
            </a:pPr>
            <a:r>
              <a:rPr lang="fr-FR" sz="7466" b="1" dirty="0">
                <a:latin typeface="72 Light" panose="020B0303030000000003" pitchFamily="34" charset="0"/>
                <a:cs typeface="72 Light" panose="020B0303030000000003" pitchFamily="34" charset="0"/>
                <a:sym typeface="Arial"/>
              </a:rPr>
              <a:t>Start and End:</a:t>
            </a:r>
            <a:r>
              <a:rPr lang="en-US" sz="7466" b="1" dirty="0">
                <a:latin typeface="72 Light" panose="020B0303030000000003" pitchFamily="34" charset="0"/>
                <a:ea typeface="DengXian" panose="02010600030101010101" pitchFamily="2" charset="-122"/>
                <a:cs typeface="72 Light" panose="020B0303030000000003" pitchFamily="34" charset="0"/>
                <a:sym typeface="Arial"/>
              </a:rPr>
              <a:t>01/11/2023-1/10/2024</a:t>
            </a:r>
            <a:endParaRPr lang="en-US" sz="7466" dirty="0">
              <a:latin typeface="72 Light" panose="020B0303030000000003" pitchFamily="34" charset="0"/>
              <a:ea typeface="DengXian" panose="02010600030101010101" pitchFamily="2" charset="-122"/>
              <a:cs typeface="72 Light" panose="020B0303030000000003" pitchFamily="34" charset="0"/>
              <a:sym typeface="Arial"/>
            </a:endParaRPr>
          </a:p>
          <a:p>
            <a:pPr marL="0" indent="-304792" defTabSz="1219170">
              <a:spcBef>
                <a:spcPts val="0"/>
              </a:spcBef>
              <a:buClr>
                <a:srgbClr val="000000"/>
              </a:buClr>
            </a:pPr>
            <a:endParaRPr lang="fr-FR" sz="7466" b="1" dirty="0">
              <a:latin typeface="72 Light" panose="020B0303030000000003" pitchFamily="34" charset="0"/>
              <a:cs typeface="72 Light" panose="020B0303030000000003" pitchFamily="34" charset="0"/>
              <a:sym typeface="Arial"/>
            </a:endParaRPr>
          </a:p>
          <a:p>
            <a:pPr marL="0" indent="-304792" defTabSz="1219170">
              <a:spcBef>
                <a:spcPts val="0"/>
              </a:spcBef>
              <a:buClr>
                <a:srgbClr val="000000"/>
              </a:buClr>
            </a:pPr>
            <a:r>
              <a:rPr lang="fr-FR" sz="7466" b="1" dirty="0">
                <a:latin typeface="72 Light" panose="020B0303030000000003" pitchFamily="34" charset="0"/>
                <a:cs typeface="72 Light" panose="020B0303030000000003" pitchFamily="34" charset="0"/>
                <a:sym typeface="Arial"/>
              </a:rPr>
              <a:t>Basin:</a:t>
            </a:r>
            <a:r>
              <a:rPr lang="en-US" sz="7466" dirty="0">
                <a:latin typeface="72 Light" panose="020B0303030000000003" pitchFamily="34" charset="0"/>
                <a:ea typeface="DengXian" panose="02010600030101010101" pitchFamily="2" charset="-122"/>
                <a:cs typeface="72 Light" panose="020B0303030000000003" pitchFamily="34" charset="0"/>
                <a:sym typeface="Arial"/>
              </a:rPr>
              <a:t>North </a:t>
            </a:r>
            <a:r>
              <a:rPr lang="en-US" sz="7466" dirty="0">
                <a:latin typeface="Liberation Sans"/>
                <a:ea typeface="DengXian" panose="02010600030101010101" pitchFamily="2" charset="-122"/>
                <a:cs typeface="Arial" panose="020B0604020202020204" pitchFamily="34" charset="0"/>
                <a:sym typeface="Arial"/>
              </a:rPr>
              <a:t>Atlantic Ocean, Mediterranean Sea</a:t>
            </a:r>
            <a:endParaRPr lang="en-US" sz="7466" dirty="0">
              <a:latin typeface="Liberation Sans"/>
              <a:ea typeface="DengXian" panose="02010600030101010101" pitchFamily="2" charset="-122"/>
              <a:cs typeface="Liberation Sans"/>
              <a:sym typeface="Arial"/>
            </a:endParaRPr>
          </a:p>
          <a:p>
            <a:pPr marL="0" indent="-304792" defTabSz="1219170">
              <a:spcBef>
                <a:spcPts val="0"/>
              </a:spcBef>
              <a:buClr>
                <a:srgbClr val="000000"/>
              </a:buClr>
            </a:pPr>
            <a:endParaRPr lang="fr-FR" sz="3733" dirty="0">
              <a:solidFill>
                <a:srgbClr val="FFFFFF"/>
              </a:solidFill>
              <a:latin typeface="Calibri" panose="020F0502020204030204"/>
              <a:sym typeface="Arial"/>
            </a:endParaRPr>
          </a:p>
        </p:txBody>
      </p:sp>
    </p:spTree>
    <p:extLst>
      <p:ext uri="{BB962C8B-B14F-4D97-AF65-F5344CB8AC3E}">
        <p14:creationId xmlns:p14="http://schemas.microsoft.com/office/powerpoint/2010/main" val="4207654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64"/>
        <p:cNvGrpSpPr/>
        <p:nvPr/>
      </p:nvGrpSpPr>
      <p:grpSpPr>
        <a:xfrm>
          <a:off x="0" y="0"/>
          <a:ext cx="0" cy="0"/>
          <a:chOff x="0" y="0"/>
          <a:chExt cx="0" cy="0"/>
        </a:xfrm>
      </p:grpSpPr>
      <p:grpSp>
        <p:nvGrpSpPr>
          <p:cNvPr id="1367" name="Google Shape;1367;p35"/>
          <p:cNvGrpSpPr/>
          <p:nvPr/>
        </p:nvGrpSpPr>
        <p:grpSpPr>
          <a:xfrm>
            <a:off x="-8" y="-7"/>
            <a:ext cx="5497376" cy="6372237"/>
            <a:chOff x="-6" y="-5"/>
            <a:chExt cx="4123032" cy="4779178"/>
          </a:xfrm>
        </p:grpSpPr>
        <p:grpSp>
          <p:nvGrpSpPr>
            <p:cNvPr id="1368" name="Google Shape;1368;p35"/>
            <p:cNvGrpSpPr/>
            <p:nvPr/>
          </p:nvGrpSpPr>
          <p:grpSpPr>
            <a:xfrm>
              <a:off x="-6" y="-5"/>
              <a:ext cx="4123032" cy="4779178"/>
              <a:chOff x="-6" y="-5"/>
              <a:chExt cx="4123032" cy="4779178"/>
            </a:xfrm>
          </p:grpSpPr>
          <p:grpSp>
            <p:nvGrpSpPr>
              <p:cNvPr id="1369" name="Google Shape;1369;p35"/>
              <p:cNvGrpSpPr/>
              <p:nvPr/>
            </p:nvGrpSpPr>
            <p:grpSpPr>
              <a:xfrm>
                <a:off x="-6" y="-5"/>
                <a:ext cx="4123032" cy="4779178"/>
                <a:chOff x="4676125" y="459400"/>
                <a:chExt cx="1013628" cy="1174938"/>
              </a:xfrm>
            </p:grpSpPr>
            <p:sp>
              <p:nvSpPr>
                <p:cNvPr id="1370" name="Google Shape;1370;p35"/>
                <p:cNvSpPr/>
                <p:nvPr/>
              </p:nvSpPr>
              <p:spPr>
                <a:xfrm>
                  <a:off x="4806850" y="710850"/>
                  <a:ext cx="238325" cy="156950"/>
                </a:xfrm>
                <a:custGeom>
                  <a:avLst/>
                  <a:gdLst/>
                  <a:ahLst/>
                  <a:cxnLst/>
                  <a:rect l="l" t="t" r="r" b="b"/>
                  <a:pathLst>
                    <a:path w="9533" h="6278" extrusionOk="0">
                      <a:moveTo>
                        <a:pt x="1225" y="0"/>
                      </a:moveTo>
                      <a:cubicBezTo>
                        <a:pt x="1040" y="0"/>
                        <a:pt x="1145" y="1356"/>
                        <a:pt x="1145" y="1356"/>
                      </a:cubicBezTo>
                      <a:cubicBezTo>
                        <a:pt x="1020" y="1538"/>
                        <a:pt x="104" y="1550"/>
                        <a:pt x="29" y="1789"/>
                      </a:cubicBezTo>
                      <a:cubicBezTo>
                        <a:pt x="0" y="1881"/>
                        <a:pt x="97" y="1905"/>
                        <a:pt x="283" y="1905"/>
                      </a:cubicBezTo>
                      <a:cubicBezTo>
                        <a:pt x="485" y="1905"/>
                        <a:pt x="792" y="1876"/>
                        <a:pt x="1154" y="1876"/>
                      </a:cubicBezTo>
                      <a:cubicBezTo>
                        <a:pt x="1324" y="1876"/>
                        <a:pt x="1507" y="1883"/>
                        <a:pt x="1697" y="1902"/>
                      </a:cubicBezTo>
                      <a:cubicBezTo>
                        <a:pt x="2657" y="1997"/>
                        <a:pt x="3865" y="3873"/>
                        <a:pt x="3847" y="4028"/>
                      </a:cubicBezTo>
                      <a:cubicBezTo>
                        <a:pt x="3828" y="4183"/>
                        <a:pt x="3092" y="4279"/>
                        <a:pt x="3048" y="4310"/>
                      </a:cubicBezTo>
                      <a:cubicBezTo>
                        <a:pt x="3007" y="4337"/>
                        <a:pt x="3652" y="4598"/>
                        <a:pt x="4220" y="4598"/>
                      </a:cubicBezTo>
                      <a:cubicBezTo>
                        <a:pt x="4283" y="4598"/>
                        <a:pt x="4346" y="4595"/>
                        <a:pt x="4406" y="4587"/>
                      </a:cubicBezTo>
                      <a:cubicBezTo>
                        <a:pt x="4480" y="4578"/>
                        <a:pt x="4548" y="4575"/>
                        <a:pt x="4611" y="4575"/>
                      </a:cubicBezTo>
                      <a:cubicBezTo>
                        <a:pt x="5059" y="4575"/>
                        <a:pt x="5231" y="4776"/>
                        <a:pt x="5231" y="4776"/>
                      </a:cubicBezTo>
                      <a:cubicBezTo>
                        <a:pt x="6178" y="5716"/>
                        <a:pt x="8504" y="6278"/>
                        <a:pt x="9126" y="6278"/>
                      </a:cubicBezTo>
                      <a:cubicBezTo>
                        <a:pt x="9189" y="6278"/>
                        <a:pt x="9234" y="6272"/>
                        <a:pt x="9259" y="6260"/>
                      </a:cubicBezTo>
                      <a:cubicBezTo>
                        <a:pt x="9533" y="6134"/>
                        <a:pt x="8846" y="4966"/>
                        <a:pt x="8299" y="4296"/>
                      </a:cubicBezTo>
                      <a:cubicBezTo>
                        <a:pt x="7755" y="3627"/>
                        <a:pt x="5386" y="2521"/>
                        <a:pt x="4406" y="2281"/>
                      </a:cubicBezTo>
                      <a:cubicBezTo>
                        <a:pt x="3427" y="2039"/>
                        <a:pt x="2905" y="2081"/>
                        <a:pt x="2245" y="1614"/>
                      </a:cubicBezTo>
                      <a:cubicBezTo>
                        <a:pt x="1584" y="1148"/>
                        <a:pt x="1436" y="59"/>
                        <a:pt x="1236" y="2"/>
                      </a:cubicBezTo>
                      <a:cubicBezTo>
                        <a:pt x="1232" y="1"/>
                        <a:pt x="1229" y="0"/>
                        <a:pt x="122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1" name="Google Shape;1371;p35"/>
                <p:cNvSpPr/>
                <p:nvPr/>
              </p:nvSpPr>
              <p:spPr>
                <a:xfrm>
                  <a:off x="5179850" y="617275"/>
                  <a:ext cx="54300" cy="179425"/>
                </a:xfrm>
                <a:custGeom>
                  <a:avLst/>
                  <a:gdLst/>
                  <a:ahLst/>
                  <a:cxnLst/>
                  <a:rect l="l" t="t" r="r" b="b"/>
                  <a:pathLst>
                    <a:path w="2172" h="7177" extrusionOk="0">
                      <a:moveTo>
                        <a:pt x="452" y="1"/>
                      </a:moveTo>
                      <a:cubicBezTo>
                        <a:pt x="445" y="1"/>
                        <a:pt x="438" y="1"/>
                        <a:pt x="431" y="3"/>
                      </a:cubicBezTo>
                      <a:cubicBezTo>
                        <a:pt x="261" y="45"/>
                        <a:pt x="683" y="433"/>
                        <a:pt x="978" y="1042"/>
                      </a:cubicBezTo>
                      <a:cubicBezTo>
                        <a:pt x="1273" y="1651"/>
                        <a:pt x="595" y="3063"/>
                        <a:pt x="496" y="3109"/>
                      </a:cubicBezTo>
                      <a:cubicBezTo>
                        <a:pt x="491" y="3111"/>
                        <a:pt x="485" y="3112"/>
                        <a:pt x="478" y="3112"/>
                      </a:cubicBezTo>
                      <a:cubicBezTo>
                        <a:pt x="362" y="3112"/>
                        <a:pt x="67" y="2749"/>
                        <a:pt x="34" y="2733"/>
                      </a:cubicBezTo>
                      <a:cubicBezTo>
                        <a:pt x="34" y="2733"/>
                        <a:pt x="33" y="2733"/>
                        <a:pt x="33" y="2733"/>
                      </a:cubicBezTo>
                      <a:lnTo>
                        <a:pt x="33" y="2733"/>
                      </a:lnTo>
                      <a:cubicBezTo>
                        <a:pt x="1" y="2733"/>
                        <a:pt x="105" y="3319"/>
                        <a:pt x="367" y="3649"/>
                      </a:cubicBezTo>
                      <a:cubicBezTo>
                        <a:pt x="631" y="3982"/>
                        <a:pt x="558" y="4211"/>
                        <a:pt x="558" y="4211"/>
                      </a:cubicBezTo>
                      <a:cubicBezTo>
                        <a:pt x="321" y="5215"/>
                        <a:pt x="973" y="7048"/>
                        <a:pt x="1148" y="7165"/>
                      </a:cubicBezTo>
                      <a:cubicBezTo>
                        <a:pt x="1160" y="7173"/>
                        <a:pt x="1172" y="7176"/>
                        <a:pt x="1185" y="7176"/>
                      </a:cubicBezTo>
                      <a:cubicBezTo>
                        <a:pt x="1380" y="7176"/>
                        <a:pt x="1784" y="6405"/>
                        <a:pt x="1971" y="5870"/>
                      </a:cubicBezTo>
                      <a:cubicBezTo>
                        <a:pt x="2171" y="5298"/>
                        <a:pt x="1962" y="3475"/>
                        <a:pt x="1746" y="2802"/>
                      </a:cubicBezTo>
                      <a:cubicBezTo>
                        <a:pt x="1531" y="2127"/>
                        <a:pt x="1314" y="1831"/>
                        <a:pt x="1350" y="1264"/>
                      </a:cubicBezTo>
                      <a:cubicBezTo>
                        <a:pt x="1387" y="698"/>
                        <a:pt x="1984" y="209"/>
                        <a:pt x="1943" y="69"/>
                      </a:cubicBezTo>
                      <a:cubicBezTo>
                        <a:pt x="1939" y="53"/>
                        <a:pt x="1926" y="47"/>
                        <a:pt x="1906" y="47"/>
                      </a:cubicBezTo>
                      <a:cubicBezTo>
                        <a:pt x="1740" y="47"/>
                        <a:pt x="1101" y="511"/>
                        <a:pt x="1101" y="511"/>
                      </a:cubicBezTo>
                      <a:cubicBezTo>
                        <a:pt x="952" y="504"/>
                        <a:pt x="628" y="1"/>
                        <a:pt x="45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2" name="Google Shape;1372;p35"/>
                <p:cNvSpPr/>
                <p:nvPr/>
              </p:nvSpPr>
              <p:spPr>
                <a:xfrm rot="-2216594">
                  <a:off x="5309872" y="1219653"/>
                  <a:ext cx="41798" cy="138145"/>
                </a:xfrm>
                <a:custGeom>
                  <a:avLst/>
                  <a:gdLst/>
                  <a:ahLst/>
                  <a:cxnLst/>
                  <a:rect l="l" t="t" r="r" b="b"/>
                  <a:pathLst>
                    <a:path w="1672" h="5526" extrusionOk="0">
                      <a:moveTo>
                        <a:pt x="347" y="1"/>
                      </a:moveTo>
                      <a:cubicBezTo>
                        <a:pt x="342" y="1"/>
                        <a:pt x="337" y="2"/>
                        <a:pt x="332" y="3"/>
                      </a:cubicBezTo>
                      <a:cubicBezTo>
                        <a:pt x="200" y="35"/>
                        <a:pt x="525" y="333"/>
                        <a:pt x="753" y="803"/>
                      </a:cubicBezTo>
                      <a:cubicBezTo>
                        <a:pt x="979" y="1272"/>
                        <a:pt x="458" y="2358"/>
                        <a:pt x="381" y="2394"/>
                      </a:cubicBezTo>
                      <a:cubicBezTo>
                        <a:pt x="377" y="2396"/>
                        <a:pt x="373" y="2397"/>
                        <a:pt x="368" y="2397"/>
                      </a:cubicBezTo>
                      <a:cubicBezTo>
                        <a:pt x="278" y="2397"/>
                        <a:pt x="50" y="2116"/>
                        <a:pt x="25" y="2105"/>
                      </a:cubicBezTo>
                      <a:cubicBezTo>
                        <a:pt x="24" y="2105"/>
                        <a:pt x="24" y="2105"/>
                        <a:pt x="24" y="2105"/>
                      </a:cubicBezTo>
                      <a:lnTo>
                        <a:pt x="24" y="2105"/>
                      </a:lnTo>
                      <a:cubicBezTo>
                        <a:pt x="1" y="2105"/>
                        <a:pt x="81" y="2556"/>
                        <a:pt x="282" y="2809"/>
                      </a:cubicBezTo>
                      <a:cubicBezTo>
                        <a:pt x="485" y="3066"/>
                        <a:pt x="428" y="3242"/>
                        <a:pt x="428" y="3242"/>
                      </a:cubicBezTo>
                      <a:cubicBezTo>
                        <a:pt x="246" y="4015"/>
                        <a:pt x="748" y="5427"/>
                        <a:pt x="884" y="5517"/>
                      </a:cubicBezTo>
                      <a:cubicBezTo>
                        <a:pt x="893" y="5523"/>
                        <a:pt x="902" y="5525"/>
                        <a:pt x="912" y="5525"/>
                      </a:cubicBezTo>
                      <a:cubicBezTo>
                        <a:pt x="1062" y="5525"/>
                        <a:pt x="1373" y="4932"/>
                        <a:pt x="1517" y="4520"/>
                      </a:cubicBezTo>
                      <a:cubicBezTo>
                        <a:pt x="1671" y="4079"/>
                        <a:pt x="1510" y="2676"/>
                        <a:pt x="1343" y="2156"/>
                      </a:cubicBezTo>
                      <a:cubicBezTo>
                        <a:pt x="1177" y="1637"/>
                        <a:pt x="1010" y="1410"/>
                        <a:pt x="1039" y="974"/>
                      </a:cubicBezTo>
                      <a:cubicBezTo>
                        <a:pt x="1067" y="538"/>
                        <a:pt x="1527" y="161"/>
                        <a:pt x="1496" y="52"/>
                      </a:cubicBezTo>
                      <a:cubicBezTo>
                        <a:pt x="1492" y="41"/>
                        <a:pt x="1483" y="36"/>
                        <a:pt x="1467" y="36"/>
                      </a:cubicBezTo>
                      <a:cubicBezTo>
                        <a:pt x="1341" y="36"/>
                        <a:pt x="847" y="394"/>
                        <a:pt x="847" y="394"/>
                      </a:cubicBezTo>
                      <a:cubicBezTo>
                        <a:pt x="732" y="388"/>
                        <a:pt x="483" y="1"/>
                        <a:pt x="34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3" name="Google Shape;1373;p35"/>
                <p:cNvSpPr/>
                <p:nvPr/>
              </p:nvSpPr>
              <p:spPr>
                <a:xfrm rot="-3337597">
                  <a:off x="5215815" y="1380949"/>
                  <a:ext cx="41801" cy="138129"/>
                </a:xfrm>
                <a:custGeom>
                  <a:avLst/>
                  <a:gdLst/>
                  <a:ahLst/>
                  <a:cxnLst/>
                  <a:rect l="l" t="t" r="r" b="b"/>
                  <a:pathLst>
                    <a:path w="1672" h="5525" extrusionOk="0">
                      <a:moveTo>
                        <a:pt x="346" y="0"/>
                      </a:moveTo>
                      <a:cubicBezTo>
                        <a:pt x="341" y="0"/>
                        <a:pt x="336" y="1"/>
                        <a:pt x="331" y="2"/>
                      </a:cubicBezTo>
                      <a:cubicBezTo>
                        <a:pt x="200" y="35"/>
                        <a:pt x="524" y="334"/>
                        <a:pt x="752" y="802"/>
                      </a:cubicBezTo>
                      <a:cubicBezTo>
                        <a:pt x="979" y="1271"/>
                        <a:pt x="458" y="2357"/>
                        <a:pt x="381" y="2393"/>
                      </a:cubicBezTo>
                      <a:cubicBezTo>
                        <a:pt x="377" y="2395"/>
                        <a:pt x="372" y="2396"/>
                        <a:pt x="367" y="2396"/>
                      </a:cubicBezTo>
                      <a:cubicBezTo>
                        <a:pt x="277" y="2396"/>
                        <a:pt x="50" y="2116"/>
                        <a:pt x="24" y="2105"/>
                      </a:cubicBezTo>
                      <a:cubicBezTo>
                        <a:pt x="24" y="2105"/>
                        <a:pt x="24" y="2104"/>
                        <a:pt x="23" y="2104"/>
                      </a:cubicBezTo>
                      <a:lnTo>
                        <a:pt x="23" y="2104"/>
                      </a:lnTo>
                      <a:cubicBezTo>
                        <a:pt x="0" y="2104"/>
                        <a:pt x="80" y="2556"/>
                        <a:pt x="282" y="2809"/>
                      </a:cubicBezTo>
                      <a:cubicBezTo>
                        <a:pt x="485" y="3066"/>
                        <a:pt x="428" y="3241"/>
                        <a:pt x="428" y="3241"/>
                      </a:cubicBezTo>
                      <a:cubicBezTo>
                        <a:pt x="246" y="4015"/>
                        <a:pt x="747" y="5427"/>
                        <a:pt x="884" y="5516"/>
                      </a:cubicBezTo>
                      <a:cubicBezTo>
                        <a:pt x="892" y="5522"/>
                        <a:pt x="902" y="5525"/>
                        <a:pt x="912" y="5525"/>
                      </a:cubicBezTo>
                      <a:cubicBezTo>
                        <a:pt x="1062" y="5525"/>
                        <a:pt x="1373" y="4932"/>
                        <a:pt x="1516" y="4519"/>
                      </a:cubicBezTo>
                      <a:cubicBezTo>
                        <a:pt x="1671" y="4080"/>
                        <a:pt x="1510" y="2675"/>
                        <a:pt x="1343" y="2157"/>
                      </a:cubicBezTo>
                      <a:cubicBezTo>
                        <a:pt x="1177" y="1638"/>
                        <a:pt x="1010" y="1410"/>
                        <a:pt x="1038" y="973"/>
                      </a:cubicBezTo>
                      <a:cubicBezTo>
                        <a:pt x="1067" y="537"/>
                        <a:pt x="1526" y="161"/>
                        <a:pt x="1495" y="53"/>
                      </a:cubicBezTo>
                      <a:cubicBezTo>
                        <a:pt x="1492" y="41"/>
                        <a:pt x="1482" y="36"/>
                        <a:pt x="1467" y="36"/>
                      </a:cubicBezTo>
                      <a:cubicBezTo>
                        <a:pt x="1340" y="36"/>
                        <a:pt x="846" y="393"/>
                        <a:pt x="846" y="393"/>
                      </a:cubicBezTo>
                      <a:cubicBezTo>
                        <a:pt x="732" y="387"/>
                        <a:pt x="482" y="0"/>
                        <a:pt x="34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4" name="Google Shape;1374;p35"/>
                <p:cNvSpPr/>
                <p:nvPr/>
              </p:nvSpPr>
              <p:spPr>
                <a:xfrm>
                  <a:off x="4974352" y="1218625"/>
                  <a:ext cx="146000" cy="96100"/>
                </a:xfrm>
                <a:custGeom>
                  <a:avLst/>
                  <a:gdLst/>
                  <a:ahLst/>
                  <a:cxnLst/>
                  <a:rect l="l" t="t" r="r" b="b"/>
                  <a:pathLst>
                    <a:path w="5840" h="3844" extrusionOk="0">
                      <a:moveTo>
                        <a:pt x="751" y="0"/>
                      </a:moveTo>
                      <a:cubicBezTo>
                        <a:pt x="639" y="0"/>
                        <a:pt x="702" y="829"/>
                        <a:pt x="702" y="829"/>
                      </a:cubicBezTo>
                      <a:cubicBezTo>
                        <a:pt x="625" y="941"/>
                        <a:pt x="64" y="948"/>
                        <a:pt x="18" y="1094"/>
                      </a:cubicBezTo>
                      <a:cubicBezTo>
                        <a:pt x="1" y="1151"/>
                        <a:pt x="61" y="1166"/>
                        <a:pt x="175" y="1166"/>
                      </a:cubicBezTo>
                      <a:cubicBezTo>
                        <a:pt x="299" y="1166"/>
                        <a:pt x="487" y="1148"/>
                        <a:pt x="708" y="1148"/>
                      </a:cubicBezTo>
                      <a:cubicBezTo>
                        <a:pt x="813" y="1148"/>
                        <a:pt x="925" y="1152"/>
                        <a:pt x="1041" y="1164"/>
                      </a:cubicBezTo>
                      <a:cubicBezTo>
                        <a:pt x="1628" y="1222"/>
                        <a:pt x="2369" y="2371"/>
                        <a:pt x="2357" y="2467"/>
                      </a:cubicBezTo>
                      <a:cubicBezTo>
                        <a:pt x="2346" y="2561"/>
                        <a:pt x="1896" y="2620"/>
                        <a:pt x="1867" y="2639"/>
                      </a:cubicBezTo>
                      <a:cubicBezTo>
                        <a:pt x="1843" y="2655"/>
                        <a:pt x="2237" y="2815"/>
                        <a:pt x="2585" y="2815"/>
                      </a:cubicBezTo>
                      <a:cubicBezTo>
                        <a:pt x="2624" y="2815"/>
                        <a:pt x="2663" y="2813"/>
                        <a:pt x="2700" y="2808"/>
                      </a:cubicBezTo>
                      <a:cubicBezTo>
                        <a:pt x="2745" y="2803"/>
                        <a:pt x="2786" y="2801"/>
                        <a:pt x="2823" y="2801"/>
                      </a:cubicBezTo>
                      <a:cubicBezTo>
                        <a:pt x="3099" y="2801"/>
                        <a:pt x="3204" y="2923"/>
                        <a:pt x="3204" y="2923"/>
                      </a:cubicBezTo>
                      <a:cubicBezTo>
                        <a:pt x="3786" y="3501"/>
                        <a:pt x="5211" y="3844"/>
                        <a:pt x="5591" y="3844"/>
                      </a:cubicBezTo>
                      <a:cubicBezTo>
                        <a:pt x="5629" y="3844"/>
                        <a:pt x="5657" y="3841"/>
                        <a:pt x="5672" y="3834"/>
                      </a:cubicBezTo>
                      <a:cubicBezTo>
                        <a:pt x="5839" y="3757"/>
                        <a:pt x="5418" y="3041"/>
                        <a:pt x="5085" y="2631"/>
                      </a:cubicBezTo>
                      <a:cubicBezTo>
                        <a:pt x="4751" y="2220"/>
                        <a:pt x="3300" y="1543"/>
                        <a:pt x="2700" y="1395"/>
                      </a:cubicBezTo>
                      <a:cubicBezTo>
                        <a:pt x="2100" y="1248"/>
                        <a:pt x="1780" y="1274"/>
                        <a:pt x="1377" y="988"/>
                      </a:cubicBezTo>
                      <a:cubicBezTo>
                        <a:pt x="972" y="702"/>
                        <a:pt x="880" y="35"/>
                        <a:pt x="758" y="1"/>
                      </a:cubicBezTo>
                      <a:cubicBezTo>
                        <a:pt x="755" y="0"/>
                        <a:pt x="753" y="0"/>
                        <a:pt x="75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5" name="Google Shape;1375;p35"/>
                <p:cNvSpPr/>
                <p:nvPr/>
              </p:nvSpPr>
              <p:spPr>
                <a:xfrm>
                  <a:off x="4974350" y="987975"/>
                  <a:ext cx="128975" cy="40825"/>
                </a:xfrm>
                <a:custGeom>
                  <a:avLst/>
                  <a:gdLst/>
                  <a:ahLst/>
                  <a:cxnLst/>
                  <a:rect l="l" t="t" r="r" b="b"/>
                  <a:pathLst>
                    <a:path w="5159" h="1633" extrusionOk="0">
                      <a:moveTo>
                        <a:pt x="230" y="1"/>
                      </a:moveTo>
                      <a:cubicBezTo>
                        <a:pt x="229" y="1"/>
                        <a:pt x="228" y="1"/>
                        <a:pt x="226" y="1"/>
                      </a:cubicBezTo>
                      <a:cubicBezTo>
                        <a:pt x="125" y="12"/>
                        <a:pt x="439" y="634"/>
                        <a:pt x="439" y="634"/>
                      </a:cubicBezTo>
                      <a:cubicBezTo>
                        <a:pt x="416" y="740"/>
                        <a:pt x="1" y="919"/>
                        <a:pt x="12" y="1041"/>
                      </a:cubicBezTo>
                      <a:cubicBezTo>
                        <a:pt x="14" y="1065"/>
                        <a:pt x="27" y="1075"/>
                        <a:pt x="49" y="1075"/>
                      </a:cubicBezTo>
                      <a:cubicBezTo>
                        <a:pt x="146" y="1075"/>
                        <a:pt x="424" y="889"/>
                        <a:pt x="793" y="779"/>
                      </a:cubicBezTo>
                      <a:cubicBezTo>
                        <a:pt x="838" y="765"/>
                        <a:pt x="886" y="759"/>
                        <a:pt x="938" y="759"/>
                      </a:cubicBezTo>
                      <a:cubicBezTo>
                        <a:pt x="1416" y="759"/>
                        <a:pt x="2153" y="1277"/>
                        <a:pt x="2172" y="1345"/>
                      </a:cubicBezTo>
                      <a:cubicBezTo>
                        <a:pt x="2193" y="1419"/>
                        <a:pt x="1876" y="1601"/>
                        <a:pt x="1861" y="1623"/>
                      </a:cubicBezTo>
                      <a:cubicBezTo>
                        <a:pt x="1857" y="1629"/>
                        <a:pt x="1884" y="1633"/>
                        <a:pt x="1930" y="1633"/>
                      </a:cubicBezTo>
                      <a:cubicBezTo>
                        <a:pt x="2059" y="1633"/>
                        <a:pt x="2340" y="1602"/>
                        <a:pt x="2532" y="1494"/>
                      </a:cubicBezTo>
                      <a:cubicBezTo>
                        <a:pt x="2659" y="1423"/>
                        <a:pt x="2760" y="1405"/>
                        <a:pt x="2830" y="1405"/>
                      </a:cubicBezTo>
                      <a:cubicBezTo>
                        <a:pt x="2903" y="1405"/>
                        <a:pt x="2943" y="1425"/>
                        <a:pt x="2943" y="1425"/>
                      </a:cubicBezTo>
                      <a:cubicBezTo>
                        <a:pt x="3167" y="1517"/>
                        <a:pt x="3466" y="1551"/>
                        <a:pt x="3769" y="1551"/>
                      </a:cubicBezTo>
                      <a:cubicBezTo>
                        <a:pt x="4372" y="1551"/>
                        <a:pt x="4990" y="1417"/>
                        <a:pt x="5057" y="1345"/>
                      </a:cubicBezTo>
                      <a:cubicBezTo>
                        <a:pt x="5158" y="1236"/>
                        <a:pt x="4626" y="833"/>
                        <a:pt x="4252" y="630"/>
                      </a:cubicBezTo>
                      <a:cubicBezTo>
                        <a:pt x="3981" y="483"/>
                        <a:pt x="3233" y="412"/>
                        <a:pt x="2653" y="412"/>
                      </a:cubicBezTo>
                      <a:cubicBezTo>
                        <a:pt x="2432" y="412"/>
                        <a:pt x="2235" y="422"/>
                        <a:pt x="2098" y="443"/>
                      </a:cubicBezTo>
                      <a:cubicBezTo>
                        <a:pt x="1732" y="498"/>
                        <a:pt x="1511" y="577"/>
                        <a:pt x="1261" y="577"/>
                      </a:cubicBezTo>
                      <a:cubicBezTo>
                        <a:pt x="1176" y="577"/>
                        <a:pt x="1088" y="568"/>
                        <a:pt x="989" y="546"/>
                      </a:cubicBezTo>
                      <a:cubicBezTo>
                        <a:pt x="605" y="458"/>
                        <a:pt x="335"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6" name="Google Shape;1376;p35"/>
                <p:cNvSpPr/>
                <p:nvPr/>
              </p:nvSpPr>
              <p:spPr>
                <a:xfrm>
                  <a:off x="4676125" y="541600"/>
                  <a:ext cx="128925" cy="40850"/>
                </a:xfrm>
                <a:custGeom>
                  <a:avLst/>
                  <a:gdLst/>
                  <a:ahLst/>
                  <a:cxnLst/>
                  <a:rect l="l" t="t" r="r" b="b"/>
                  <a:pathLst>
                    <a:path w="5157" h="1634" extrusionOk="0">
                      <a:moveTo>
                        <a:pt x="230" y="1"/>
                      </a:moveTo>
                      <a:cubicBezTo>
                        <a:pt x="228" y="1"/>
                        <a:pt x="227" y="1"/>
                        <a:pt x="226" y="1"/>
                      </a:cubicBezTo>
                      <a:cubicBezTo>
                        <a:pt x="123" y="14"/>
                        <a:pt x="437" y="635"/>
                        <a:pt x="437" y="635"/>
                      </a:cubicBezTo>
                      <a:cubicBezTo>
                        <a:pt x="415" y="742"/>
                        <a:pt x="0" y="919"/>
                        <a:pt x="10" y="1043"/>
                      </a:cubicBezTo>
                      <a:cubicBezTo>
                        <a:pt x="12" y="1066"/>
                        <a:pt x="25" y="1076"/>
                        <a:pt x="48" y="1076"/>
                      </a:cubicBezTo>
                      <a:cubicBezTo>
                        <a:pt x="145" y="1076"/>
                        <a:pt x="422" y="891"/>
                        <a:pt x="791" y="780"/>
                      </a:cubicBezTo>
                      <a:cubicBezTo>
                        <a:pt x="836" y="767"/>
                        <a:pt x="885" y="760"/>
                        <a:pt x="937" y="760"/>
                      </a:cubicBezTo>
                      <a:cubicBezTo>
                        <a:pt x="1416" y="760"/>
                        <a:pt x="2152" y="1278"/>
                        <a:pt x="2171" y="1345"/>
                      </a:cubicBezTo>
                      <a:cubicBezTo>
                        <a:pt x="2192" y="1419"/>
                        <a:pt x="1874" y="1601"/>
                        <a:pt x="1859" y="1623"/>
                      </a:cubicBezTo>
                      <a:cubicBezTo>
                        <a:pt x="1855" y="1629"/>
                        <a:pt x="1882" y="1633"/>
                        <a:pt x="1928" y="1633"/>
                      </a:cubicBezTo>
                      <a:cubicBezTo>
                        <a:pt x="2057" y="1633"/>
                        <a:pt x="2339" y="1602"/>
                        <a:pt x="2531" y="1495"/>
                      </a:cubicBezTo>
                      <a:cubicBezTo>
                        <a:pt x="2658" y="1423"/>
                        <a:pt x="2759" y="1405"/>
                        <a:pt x="2828" y="1405"/>
                      </a:cubicBezTo>
                      <a:cubicBezTo>
                        <a:pt x="2902" y="1405"/>
                        <a:pt x="2941" y="1425"/>
                        <a:pt x="2941" y="1425"/>
                      </a:cubicBezTo>
                      <a:cubicBezTo>
                        <a:pt x="3166" y="1518"/>
                        <a:pt x="3466" y="1552"/>
                        <a:pt x="3770" y="1552"/>
                      </a:cubicBezTo>
                      <a:cubicBezTo>
                        <a:pt x="4372" y="1552"/>
                        <a:pt x="4989" y="1418"/>
                        <a:pt x="5056" y="1346"/>
                      </a:cubicBezTo>
                      <a:cubicBezTo>
                        <a:pt x="5156" y="1237"/>
                        <a:pt x="4624" y="833"/>
                        <a:pt x="4250" y="630"/>
                      </a:cubicBezTo>
                      <a:cubicBezTo>
                        <a:pt x="3979" y="484"/>
                        <a:pt x="3229" y="412"/>
                        <a:pt x="2649" y="412"/>
                      </a:cubicBezTo>
                      <a:cubicBezTo>
                        <a:pt x="2429" y="412"/>
                        <a:pt x="2233" y="423"/>
                        <a:pt x="2098" y="443"/>
                      </a:cubicBezTo>
                      <a:cubicBezTo>
                        <a:pt x="1732" y="499"/>
                        <a:pt x="1510" y="578"/>
                        <a:pt x="1260" y="578"/>
                      </a:cubicBezTo>
                      <a:cubicBezTo>
                        <a:pt x="1175" y="578"/>
                        <a:pt x="1086" y="569"/>
                        <a:pt x="987" y="546"/>
                      </a:cubicBezTo>
                      <a:cubicBezTo>
                        <a:pt x="605" y="459"/>
                        <a:pt x="334"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7" name="Google Shape;1377;p35"/>
                <p:cNvSpPr/>
                <p:nvPr/>
              </p:nvSpPr>
              <p:spPr>
                <a:xfrm>
                  <a:off x="5043550" y="800525"/>
                  <a:ext cx="106850" cy="93925"/>
                </a:xfrm>
                <a:custGeom>
                  <a:avLst/>
                  <a:gdLst/>
                  <a:ahLst/>
                  <a:cxnLst/>
                  <a:rect l="l" t="t" r="r" b="b"/>
                  <a:pathLst>
                    <a:path w="4274" h="3757" extrusionOk="0">
                      <a:moveTo>
                        <a:pt x="794" y="0"/>
                      </a:moveTo>
                      <a:cubicBezTo>
                        <a:pt x="707" y="0"/>
                        <a:pt x="638" y="650"/>
                        <a:pt x="638" y="650"/>
                      </a:cubicBezTo>
                      <a:cubicBezTo>
                        <a:pt x="561" y="727"/>
                        <a:pt x="117" y="650"/>
                        <a:pt x="59" y="759"/>
                      </a:cubicBezTo>
                      <a:cubicBezTo>
                        <a:pt x="0" y="869"/>
                        <a:pt x="400" y="831"/>
                        <a:pt x="857" y="963"/>
                      </a:cubicBezTo>
                      <a:cubicBezTo>
                        <a:pt x="1313" y="1096"/>
                        <a:pt x="1730" y="2114"/>
                        <a:pt x="1708" y="2187"/>
                      </a:cubicBezTo>
                      <a:cubicBezTo>
                        <a:pt x="1684" y="2260"/>
                        <a:pt x="1319" y="2241"/>
                        <a:pt x="1296" y="2251"/>
                      </a:cubicBezTo>
                      <a:cubicBezTo>
                        <a:pt x="1271" y="2262"/>
                        <a:pt x="1631" y="2489"/>
                        <a:pt x="1928" y="2507"/>
                      </a:cubicBezTo>
                      <a:cubicBezTo>
                        <a:pt x="2227" y="2527"/>
                        <a:pt x="2311" y="2673"/>
                        <a:pt x="2311" y="2673"/>
                      </a:cubicBezTo>
                      <a:cubicBezTo>
                        <a:pt x="2711" y="3248"/>
                        <a:pt x="3905" y="3756"/>
                        <a:pt x="4112" y="3756"/>
                      </a:cubicBezTo>
                      <a:cubicBezTo>
                        <a:pt x="4119" y="3756"/>
                        <a:pt x="4125" y="3756"/>
                        <a:pt x="4130" y="3754"/>
                      </a:cubicBezTo>
                      <a:cubicBezTo>
                        <a:pt x="4274" y="3717"/>
                        <a:pt x="4046" y="3089"/>
                        <a:pt x="3842" y="2717"/>
                      </a:cubicBezTo>
                      <a:cubicBezTo>
                        <a:pt x="3637" y="2343"/>
                        <a:pt x="2588" y="1595"/>
                        <a:pt x="2135" y="1391"/>
                      </a:cubicBezTo>
                      <a:cubicBezTo>
                        <a:pt x="1683" y="1185"/>
                        <a:pt x="1426" y="1159"/>
                        <a:pt x="1148" y="874"/>
                      </a:cubicBezTo>
                      <a:cubicBezTo>
                        <a:pt x="870" y="588"/>
                        <a:pt x="896" y="47"/>
                        <a:pt x="803" y="2"/>
                      </a:cubicBezTo>
                      <a:cubicBezTo>
                        <a:pt x="800" y="1"/>
                        <a:pt x="797" y="0"/>
                        <a:pt x="79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8" name="Google Shape;1378;p35"/>
                <p:cNvSpPr/>
                <p:nvPr/>
              </p:nvSpPr>
              <p:spPr>
                <a:xfrm rot="-1011075">
                  <a:off x="5211021" y="1228011"/>
                  <a:ext cx="65428" cy="121430"/>
                </a:xfrm>
                <a:custGeom>
                  <a:avLst/>
                  <a:gdLst/>
                  <a:ahLst/>
                  <a:cxnLst/>
                  <a:rect l="l" t="t" r="r" b="b"/>
                  <a:pathLst>
                    <a:path w="2617" h="4857" extrusionOk="0">
                      <a:moveTo>
                        <a:pt x="1092" y="1"/>
                      </a:moveTo>
                      <a:cubicBezTo>
                        <a:pt x="999" y="1"/>
                        <a:pt x="669" y="512"/>
                        <a:pt x="669" y="512"/>
                      </a:cubicBezTo>
                      <a:cubicBezTo>
                        <a:pt x="663" y="514"/>
                        <a:pt x="656" y="515"/>
                        <a:pt x="648" y="515"/>
                      </a:cubicBezTo>
                      <a:cubicBezTo>
                        <a:pt x="539" y="515"/>
                        <a:pt x="276" y="338"/>
                        <a:pt x="148" y="338"/>
                      </a:cubicBezTo>
                      <a:cubicBezTo>
                        <a:pt x="129" y="338"/>
                        <a:pt x="114" y="342"/>
                        <a:pt x="102" y="350"/>
                      </a:cubicBezTo>
                      <a:cubicBezTo>
                        <a:pt x="0" y="422"/>
                        <a:pt x="375" y="568"/>
                        <a:pt x="723" y="891"/>
                      </a:cubicBezTo>
                      <a:cubicBezTo>
                        <a:pt x="1071" y="1215"/>
                        <a:pt x="987" y="2310"/>
                        <a:pt x="934" y="2366"/>
                      </a:cubicBezTo>
                      <a:cubicBezTo>
                        <a:pt x="927" y="2374"/>
                        <a:pt x="915" y="2377"/>
                        <a:pt x="900" y="2377"/>
                      </a:cubicBezTo>
                      <a:cubicBezTo>
                        <a:pt x="801" y="2377"/>
                        <a:pt x="559" y="2240"/>
                        <a:pt x="536" y="2239"/>
                      </a:cubicBezTo>
                      <a:cubicBezTo>
                        <a:pt x="536" y="2239"/>
                        <a:pt x="536" y="2239"/>
                        <a:pt x="536" y="2239"/>
                      </a:cubicBezTo>
                      <a:lnTo>
                        <a:pt x="536" y="2239"/>
                      </a:lnTo>
                      <a:cubicBezTo>
                        <a:pt x="510" y="2239"/>
                        <a:pt x="730" y="2602"/>
                        <a:pt x="987" y="2752"/>
                      </a:cubicBezTo>
                      <a:cubicBezTo>
                        <a:pt x="1245" y="2904"/>
                        <a:pt x="1255" y="3072"/>
                        <a:pt x="1255" y="3072"/>
                      </a:cubicBezTo>
                      <a:cubicBezTo>
                        <a:pt x="1356" y="3789"/>
                        <a:pt x="2249" y="4823"/>
                        <a:pt x="2394" y="4855"/>
                      </a:cubicBezTo>
                      <a:cubicBezTo>
                        <a:pt x="2397" y="4856"/>
                        <a:pt x="2400" y="4856"/>
                        <a:pt x="2404" y="4856"/>
                      </a:cubicBezTo>
                      <a:cubicBezTo>
                        <a:pt x="2542" y="4856"/>
                        <a:pt x="2616" y="4214"/>
                        <a:pt x="2602" y="3798"/>
                      </a:cubicBezTo>
                      <a:cubicBezTo>
                        <a:pt x="2588" y="3373"/>
                        <a:pt x="1986" y="2232"/>
                        <a:pt x="1674" y="1846"/>
                      </a:cubicBezTo>
                      <a:cubicBezTo>
                        <a:pt x="1361" y="1461"/>
                        <a:pt x="1144" y="1321"/>
                        <a:pt x="1024" y="941"/>
                      </a:cubicBezTo>
                      <a:cubicBezTo>
                        <a:pt x="904" y="562"/>
                        <a:pt x="1169" y="89"/>
                        <a:pt x="1107" y="8"/>
                      </a:cubicBezTo>
                      <a:cubicBezTo>
                        <a:pt x="1103" y="3"/>
                        <a:pt x="1098" y="1"/>
                        <a:pt x="109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9" name="Google Shape;1379;p35"/>
                <p:cNvSpPr/>
                <p:nvPr/>
              </p:nvSpPr>
              <p:spPr>
                <a:xfrm>
                  <a:off x="4702250" y="606075"/>
                  <a:ext cx="126850" cy="111450"/>
                </a:xfrm>
                <a:custGeom>
                  <a:avLst/>
                  <a:gdLst/>
                  <a:ahLst/>
                  <a:cxnLst/>
                  <a:rect l="l" t="t" r="r" b="b"/>
                  <a:pathLst>
                    <a:path w="5074" h="4458" extrusionOk="0">
                      <a:moveTo>
                        <a:pt x="943" y="0"/>
                      </a:moveTo>
                      <a:cubicBezTo>
                        <a:pt x="839" y="0"/>
                        <a:pt x="758" y="772"/>
                        <a:pt x="758" y="772"/>
                      </a:cubicBezTo>
                      <a:cubicBezTo>
                        <a:pt x="667" y="862"/>
                        <a:pt x="139" y="772"/>
                        <a:pt x="70" y="902"/>
                      </a:cubicBezTo>
                      <a:cubicBezTo>
                        <a:pt x="0" y="1032"/>
                        <a:pt x="476" y="987"/>
                        <a:pt x="1018" y="1143"/>
                      </a:cubicBezTo>
                      <a:cubicBezTo>
                        <a:pt x="1559" y="1300"/>
                        <a:pt x="2055" y="2508"/>
                        <a:pt x="2027" y="2596"/>
                      </a:cubicBezTo>
                      <a:cubicBezTo>
                        <a:pt x="2000" y="2682"/>
                        <a:pt x="1567" y="2660"/>
                        <a:pt x="1538" y="2672"/>
                      </a:cubicBezTo>
                      <a:cubicBezTo>
                        <a:pt x="1509" y="2685"/>
                        <a:pt x="1937" y="2955"/>
                        <a:pt x="2290" y="2977"/>
                      </a:cubicBezTo>
                      <a:cubicBezTo>
                        <a:pt x="2644" y="2999"/>
                        <a:pt x="2744" y="3173"/>
                        <a:pt x="2744" y="3173"/>
                      </a:cubicBezTo>
                      <a:cubicBezTo>
                        <a:pt x="3217" y="3856"/>
                        <a:pt x="4633" y="4458"/>
                        <a:pt x="4881" y="4458"/>
                      </a:cubicBezTo>
                      <a:cubicBezTo>
                        <a:pt x="4890" y="4458"/>
                        <a:pt x="4897" y="4457"/>
                        <a:pt x="4903" y="4456"/>
                      </a:cubicBezTo>
                      <a:cubicBezTo>
                        <a:pt x="5074" y="4412"/>
                        <a:pt x="4802" y="3667"/>
                        <a:pt x="4561" y="3224"/>
                      </a:cubicBezTo>
                      <a:cubicBezTo>
                        <a:pt x="4318" y="2780"/>
                        <a:pt x="3074" y="1892"/>
                        <a:pt x="2535" y="1650"/>
                      </a:cubicBezTo>
                      <a:cubicBezTo>
                        <a:pt x="1998" y="1407"/>
                        <a:pt x="1693" y="1376"/>
                        <a:pt x="1364" y="1037"/>
                      </a:cubicBezTo>
                      <a:cubicBezTo>
                        <a:pt x="1033" y="699"/>
                        <a:pt x="1063" y="56"/>
                        <a:pt x="954" y="3"/>
                      </a:cubicBezTo>
                      <a:cubicBezTo>
                        <a:pt x="950" y="1"/>
                        <a:pt x="947" y="0"/>
                        <a:pt x="94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0" name="Google Shape;1380;p35"/>
                <p:cNvSpPr/>
                <p:nvPr/>
              </p:nvSpPr>
              <p:spPr>
                <a:xfrm>
                  <a:off x="5107350" y="633425"/>
                  <a:ext cx="40725" cy="125725"/>
                </a:xfrm>
                <a:custGeom>
                  <a:avLst/>
                  <a:gdLst/>
                  <a:ahLst/>
                  <a:cxnLst/>
                  <a:rect l="l" t="t" r="r" b="b"/>
                  <a:pathLst>
                    <a:path w="1629" h="5029" extrusionOk="0">
                      <a:moveTo>
                        <a:pt x="1226" y="1"/>
                      </a:moveTo>
                      <a:cubicBezTo>
                        <a:pt x="1116" y="1"/>
                        <a:pt x="678" y="360"/>
                        <a:pt x="678" y="360"/>
                      </a:cubicBezTo>
                      <a:cubicBezTo>
                        <a:pt x="678" y="360"/>
                        <a:pt x="677" y="360"/>
                        <a:pt x="677" y="360"/>
                      </a:cubicBezTo>
                      <a:cubicBezTo>
                        <a:pt x="573" y="360"/>
                        <a:pt x="330" y="29"/>
                        <a:pt x="205" y="29"/>
                      </a:cubicBezTo>
                      <a:cubicBezTo>
                        <a:pt x="199" y="29"/>
                        <a:pt x="193" y="30"/>
                        <a:pt x="187" y="32"/>
                      </a:cubicBezTo>
                      <a:cubicBezTo>
                        <a:pt x="70" y="69"/>
                        <a:pt x="382" y="323"/>
                        <a:pt x="613" y="738"/>
                      </a:cubicBezTo>
                      <a:cubicBezTo>
                        <a:pt x="846" y="1153"/>
                        <a:pt x="430" y="2170"/>
                        <a:pt x="363" y="2206"/>
                      </a:cubicBezTo>
                      <a:cubicBezTo>
                        <a:pt x="359" y="2209"/>
                        <a:pt x="354" y="2210"/>
                        <a:pt x="349" y="2210"/>
                      </a:cubicBezTo>
                      <a:cubicBezTo>
                        <a:pt x="265" y="2210"/>
                        <a:pt x="46" y="1972"/>
                        <a:pt x="23" y="1964"/>
                      </a:cubicBezTo>
                      <a:cubicBezTo>
                        <a:pt x="22" y="1963"/>
                        <a:pt x="22" y="1963"/>
                        <a:pt x="22" y="1963"/>
                      </a:cubicBezTo>
                      <a:lnTo>
                        <a:pt x="22" y="1963"/>
                      </a:lnTo>
                      <a:cubicBezTo>
                        <a:pt x="0" y="1963"/>
                        <a:pt x="98" y="2371"/>
                        <a:pt x="295" y="2590"/>
                      </a:cubicBezTo>
                      <a:cubicBezTo>
                        <a:pt x="493" y="2813"/>
                        <a:pt x="452" y="2976"/>
                        <a:pt x="452" y="2976"/>
                      </a:cubicBezTo>
                      <a:cubicBezTo>
                        <a:pt x="329" y="3690"/>
                        <a:pt x="862" y="4948"/>
                        <a:pt x="991" y="5022"/>
                      </a:cubicBezTo>
                      <a:cubicBezTo>
                        <a:pt x="998" y="5026"/>
                        <a:pt x="1006" y="5029"/>
                        <a:pt x="1014" y="5029"/>
                      </a:cubicBezTo>
                      <a:cubicBezTo>
                        <a:pt x="1150" y="5029"/>
                        <a:pt x="1403" y="4466"/>
                        <a:pt x="1512" y="4080"/>
                      </a:cubicBezTo>
                      <a:cubicBezTo>
                        <a:pt x="1629" y="3671"/>
                        <a:pt x="1406" y="2402"/>
                        <a:pt x="1226" y="1939"/>
                      </a:cubicBezTo>
                      <a:cubicBezTo>
                        <a:pt x="1047" y="1474"/>
                        <a:pt x="882" y="1276"/>
                        <a:pt x="885" y="878"/>
                      </a:cubicBezTo>
                      <a:cubicBezTo>
                        <a:pt x="886" y="479"/>
                        <a:pt x="1283" y="111"/>
                        <a:pt x="1250" y="15"/>
                      </a:cubicBezTo>
                      <a:cubicBezTo>
                        <a:pt x="1247" y="5"/>
                        <a:pt x="1238" y="1"/>
                        <a:pt x="122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1" name="Google Shape;1381;p35"/>
                <p:cNvSpPr/>
                <p:nvPr/>
              </p:nvSpPr>
              <p:spPr>
                <a:xfrm rot="-3270457">
                  <a:off x="5379961" y="1364809"/>
                  <a:ext cx="59251" cy="123451"/>
                </a:xfrm>
                <a:custGeom>
                  <a:avLst/>
                  <a:gdLst/>
                  <a:ahLst/>
                  <a:cxnLst/>
                  <a:rect l="l" t="t" r="r" b="b"/>
                  <a:pathLst>
                    <a:path w="2370" h="4938" extrusionOk="0">
                      <a:moveTo>
                        <a:pt x="1117" y="1"/>
                      </a:moveTo>
                      <a:cubicBezTo>
                        <a:pt x="1021" y="1"/>
                        <a:pt x="661" y="481"/>
                        <a:pt x="661" y="481"/>
                      </a:cubicBezTo>
                      <a:cubicBezTo>
                        <a:pt x="656" y="482"/>
                        <a:pt x="651" y="483"/>
                        <a:pt x="646" y="483"/>
                      </a:cubicBezTo>
                      <a:cubicBezTo>
                        <a:pt x="538" y="483"/>
                        <a:pt x="272" y="269"/>
                        <a:pt x="144" y="269"/>
                      </a:cubicBezTo>
                      <a:cubicBezTo>
                        <a:pt x="130" y="269"/>
                        <a:pt x="117" y="272"/>
                        <a:pt x="106" y="278"/>
                      </a:cubicBezTo>
                      <a:cubicBezTo>
                        <a:pt x="1" y="343"/>
                        <a:pt x="364" y="515"/>
                        <a:pt x="688" y="863"/>
                      </a:cubicBezTo>
                      <a:cubicBezTo>
                        <a:pt x="1013" y="1211"/>
                        <a:pt x="849" y="2298"/>
                        <a:pt x="792" y="2349"/>
                      </a:cubicBezTo>
                      <a:cubicBezTo>
                        <a:pt x="786" y="2355"/>
                        <a:pt x="776" y="2357"/>
                        <a:pt x="764" y="2357"/>
                      </a:cubicBezTo>
                      <a:cubicBezTo>
                        <a:pt x="670" y="2357"/>
                        <a:pt x="428" y="2196"/>
                        <a:pt x="405" y="2194"/>
                      </a:cubicBezTo>
                      <a:cubicBezTo>
                        <a:pt x="404" y="2194"/>
                        <a:pt x="404" y="2194"/>
                        <a:pt x="404" y="2194"/>
                      </a:cubicBezTo>
                      <a:lnTo>
                        <a:pt x="404" y="2194"/>
                      </a:lnTo>
                      <a:cubicBezTo>
                        <a:pt x="379" y="2194"/>
                        <a:pt x="572" y="2570"/>
                        <a:pt x="817" y="2737"/>
                      </a:cubicBezTo>
                      <a:cubicBezTo>
                        <a:pt x="1063" y="2907"/>
                        <a:pt x="1061" y="3076"/>
                        <a:pt x="1061" y="3076"/>
                      </a:cubicBezTo>
                      <a:cubicBezTo>
                        <a:pt x="1110" y="3799"/>
                        <a:pt x="1928" y="4893"/>
                        <a:pt x="2070" y="4935"/>
                      </a:cubicBezTo>
                      <a:cubicBezTo>
                        <a:pt x="2074" y="4937"/>
                        <a:pt x="2079" y="4937"/>
                        <a:pt x="2083" y="4937"/>
                      </a:cubicBezTo>
                      <a:cubicBezTo>
                        <a:pt x="2220" y="4937"/>
                        <a:pt x="2338" y="4309"/>
                        <a:pt x="2354" y="3897"/>
                      </a:cubicBezTo>
                      <a:cubicBezTo>
                        <a:pt x="2370" y="3472"/>
                        <a:pt x="1852" y="2292"/>
                        <a:pt x="1567" y="1884"/>
                      </a:cubicBezTo>
                      <a:cubicBezTo>
                        <a:pt x="1284" y="1476"/>
                        <a:pt x="1077" y="1322"/>
                        <a:pt x="984" y="935"/>
                      </a:cubicBezTo>
                      <a:cubicBezTo>
                        <a:pt x="891" y="547"/>
                        <a:pt x="1190" y="95"/>
                        <a:pt x="1134" y="10"/>
                      </a:cubicBezTo>
                      <a:cubicBezTo>
                        <a:pt x="1130" y="3"/>
                        <a:pt x="1124" y="1"/>
                        <a:pt x="111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2" name="Google Shape;1382;p35"/>
                <p:cNvSpPr/>
                <p:nvPr/>
              </p:nvSpPr>
              <p:spPr>
                <a:xfrm>
                  <a:off x="4762300" y="833300"/>
                  <a:ext cx="110600" cy="52775"/>
                </a:xfrm>
                <a:custGeom>
                  <a:avLst/>
                  <a:gdLst/>
                  <a:ahLst/>
                  <a:cxnLst/>
                  <a:rect l="l" t="t" r="r" b="b"/>
                  <a:pathLst>
                    <a:path w="4424" h="2111" extrusionOk="0">
                      <a:moveTo>
                        <a:pt x="347" y="0"/>
                      </a:moveTo>
                      <a:cubicBezTo>
                        <a:pt x="258" y="0"/>
                        <a:pt x="434" y="658"/>
                        <a:pt x="434" y="658"/>
                      </a:cubicBezTo>
                      <a:cubicBezTo>
                        <a:pt x="398" y="759"/>
                        <a:pt x="12" y="873"/>
                        <a:pt x="3" y="997"/>
                      </a:cubicBezTo>
                      <a:cubicBezTo>
                        <a:pt x="1" y="1025"/>
                        <a:pt x="15" y="1036"/>
                        <a:pt x="43" y="1036"/>
                      </a:cubicBezTo>
                      <a:cubicBezTo>
                        <a:pt x="139" y="1036"/>
                        <a:pt x="398" y="905"/>
                        <a:pt x="719" y="853"/>
                      </a:cubicBezTo>
                      <a:cubicBezTo>
                        <a:pt x="736" y="851"/>
                        <a:pt x="754" y="849"/>
                        <a:pt x="773" y="849"/>
                      </a:cubicBezTo>
                      <a:cubicBezTo>
                        <a:pt x="1190" y="849"/>
                        <a:pt x="1819" y="1544"/>
                        <a:pt x="1825" y="1616"/>
                      </a:cubicBezTo>
                      <a:cubicBezTo>
                        <a:pt x="1831" y="1693"/>
                        <a:pt x="1529" y="1825"/>
                        <a:pt x="1513" y="1845"/>
                      </a:cubicBezTo>
                      <a:cubicBezTo>
                        <a:pt x="1504" y="1857"/>
                        <a:pt x="1613" y="1880"/>
                        <a:pt x="1754" y="1880"/>
                      </a:cubicBezTo>
                      <a:cubicBezTo>
                        <a:pt x="1868" y="1880"/>
                        <a:pt x="2003" y="1865"/>
                        <a:pt x="2113" y="1818"/>
                      </a:cubicBezTo>
                      <a:cubicBezTo>
                        <a:pt x="2200" y="1781"/>
                        <a:pt x="2271" y="1769"/>
                        <a:pt x="2326" y="1769"/>
                      </a:cubicBezTo>
                      <a:cubicBezTo>
                        <a:pt x="2429" y="1769"/>
                        <a:pt x="2480" y="1811"/>
                        <a:pt x="2480" y="1811"/>
                      </a:cubicBezTo>
                      <a:cubicBezTo>
                        <a:pt x="2809" y="2039"/>
                        <a:pt x="3386" y="2111"/>
                        <a:pt x="3808" y="2111"/>
                      </a:cubicBezTo>
                      <a:cubicBezTo>
                        <a:pt x="4076" y="2111"/>
                        <a:pt x="4281" y="2082"/>
                        <a:pt x="4321" y="2046"/>
                      </a:cubicBezTo>
                      <a:cubicBezTo>
                        <a:pt x="4424" y="1953"/>
                        <a:pt x="4025" y="1476"/>
                        <a:pt x="3733" y="1220"/>
                      </a:cubicBezTo>
                      <a:cubicBezTo>
                        <a:pt x="3441" y="964"/>
                        <a:pt x="2341" y="716"/>
                        <a:pt x="1902" y="716"/>
                      </a:cubicBezTo>
                      <a:cubicBezTo>
                        <a:pt x="1901" y="716"/>
                        <a:pt x="1900" y="716"/>
                        <a:pt x="1899" y="716"/>
                      </a:cubicBezTo>
                      <a:cubicBezTo>
                        <a:pt x="1669" y="716"/>
                        <a:pt x="1500" y="739"/>
                        <a:pt x="1344" y="739"/>
                      </a:cubicBezTo>
                      <a:cubicBezTo>
                        <a:pt x="1204" y="739"/>
                        <a:pt x="1076" y="721"/>
                        <a:pt x="923" y="652"/>
                      </a:cubicBezTo>
                      <a:cubicBezTo>
                        <a:pt x="601" y="507"/>
                        <a:pt x="436" y="4"/>
                        <a:pt x="347" y="0"/>
                      </a:cubicBezTo>
                      <a:cubicBezTo>
                        <a:pt x="347" y="0"/>
                        <a:pt x="347" y="0"/>
                        <a:pt x="34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3" name="Google Shape;1383;p35"/>
                <p:cNvSpPr/>
                <p:nvPr/>
              </p:nvSpPr>
              <p:spPr>
                <a:xfrm rot="-3648610">
                  <a:off x="5318314" y="1484775"/>
                  <a:ext cx="38400" cy="111524"/>
                </a:xfrm>
                <a:custGeom>
                  <a:avLst/>
                  <a:gdLst/>
                  <a:ahLst/>
                  <a:cxnLst/>
                  <a:rect l="l" t="t" r="r" b="b"/>
                  <a:pathLst>
                    <a:path w="1536" h="4461" extrusionOk="0">
                      <a:moveTo>
                        <a:pt x="1307" y="1"/>
                      </a:moveTo>
                      <a:cubicBezTo>
                        <a:pt x="1199" y="1"/>
                        <a:pt x="746" y="329"/>
                        <a:pt x="746" y="329"/>
                      </a:cubicBezTo>
                      <a:cubicBezTo>
                        <a:pt x="745" y="329"/>
                        <a:pt x="745" y="329"/>
                        <a:pt x="745" y="329"/>
                      </a:cubicBezTo>
                      <a:cubicBezTo>
                        <a:pt x="642" y="329"/>
                        <a:pt x="418" y="44"/>
                        <a:pt x="295" y="44"/>
                      </a:cubicBezTo>
                      <a:cubicBezTo>
                        <a:pt x="288" y="44"/>
                        <a:pt x="281" y="45"/>
                        <a:pt x="275" y="47"/>
                      </a:cubicBezTo>
                      <a:cubicBezTo>
                        <a:pt x="156" y="83"/>
                        <a:pt x="454" y="302"/>
                        <a:pt x="665" y="665"/>
                      </a:cubicBezTo>
                      <a:cubicBezTo>
                        <a:pt x="876" y="1028"/>
                        <a:pt x="418" y="1938"/>
                        <a:pt x="348" y="1971"/>
                      </a:cubicBezTo>
                      <a:cubicBezTo>
                        <a:pt x="344" y="1973"/>
                        <a:pt x="338" y="1974"/>
                        <a:pt x="332" y="1974"/>
                      </a:cubicBezTo>
                      <a:cubicBezTo>
                        <a:pt x="249" y="1974"/>
                        <a:pt x="46" y="1769"/>
                        <a:pt x="23" y="1762"/>
                      </a:cubicBezTo>
                      <a:cubicBezTo>
                        <a:pt x="22" y="1762"/>
                        <a:pt x="22" y="1762"/>
                        <a:pt x="22" y="1762"/>
                      </a:cubicBezTo>
                      <a:lnTo>
                        <a:pt x="22" y="1762"/>
                      </a:lnTo>
                      <a:cubicBezTo>
                        <a:pt x="1" y="1762"/>
                        <a:pt x="79" y="2121"/>
                        <a:pt x="264" y="2313"/>
                      </a:cubicBezTo>
                      <a:cubicBezTo>
                        <a:pt x="451" y="2506"/>
                        <a:pt x="402" y="2651"/>
                        <a:pt x="402" y="2651"/>
                      </a:cubicBezTo>
                      <a:cubicBezTo>
                        <a:pt x="247" y="3286"/>
                        <a:pt x="717" y="4391"/>
                        <a:pt x="841" y="4455"/>
                      </a:cubicBezTo>
                      <a:cubicBezTo>
                        <a:pt x="848" y="4459"/>
                        <a:pt x="855" y="4460"/>
                        <a:pt x="863" y="4460"/>
                      </a:cubicBezTo>
                      <a:cubicBezTo>
                        <a:pt x="997" y="4460"/>
                        <a:pt x="1274" y="3955"/>
                        <a:pt x="1402" y="3611"/>
                      </a:cubicBezTo>
                      <a:cubicBezTo>
                        <a:pt x="1536" y="3245"/>
                        <a:pt x="1374" y="2125"/>
                        <a:pt x="1216" y="1717"/>
                      </a:cubicBezTo>
                      <a:cubicBezTo>
                        <a:pt x="1060" y="1310"/>
                        <a:pt x="907" y="1137"/>
                        <a:pt x="927" y="784"/>
                      </a:cubicBezTo>
                      <a:cubicBezTo>
                        <a:pt x="946" y="431"/>
                        <a:pt x="1357" y="98"/>
                        <a:pt x="1329" y="12"/>
                      </a:cubicBezTo>
                      <a:cubicBezTo>
                        <a:pt x="1326" y="4"/>
                        <a:pt x="1319" y="1"/>
                        <a:pt x="130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4" name="Google Shape;1384;p35"/>
                <p:cNvSpPr/>
                <p:nvPr/>
              </p:nvSpPr>
              <p:spPr>
                <a:xfrm>
                  <a:off x="5236400" y="779325"/>
                  <a:ext cx="40650" cy="111275"/>
                </a:xfrm>
                <a:custGeom>
                  <a:avLst/>
                  <a:gdLst/>
                  <a:ahLst/>
                  <a:cxnLst/>
                  <a:rect l="l" t="t" r="r" b="b"/>
                  <a:pathLst>
                    <a:path w="1626" h="4451" extrusionOk="0">
                      <a:moveTo>
                        <a:pt x="573" y="0"/>
                      </a:moveTo>
                      <a:cubicBezTo>
                        <a:pt x="571" y="0"/>
                        <a:pt x="568" y="1"/>
                        <a:pt x="566" y="1"/>
                      </a:cubicBezTo>
                      <a:cubicBezTo>
                        <a:pt x="443" y="16"/>
                        <a:pt x="700" y="281"/>
                        <a:pt x="848" y="675"/>
                      </a:cubicBezTo>
                      <a:cubicBezTo>
                        <a:pt x="996" y="1067"/>
                        <a:pt x="392" y="1888"/>
                        <a:pt x="319" y="1909"/>
                      </a:cubicBezTo>
                      <a:cubicBezTo>
                        <a:pt x="316" y="1910"/>
                        <a:pt x="313" y="1910"/>
                        <a:pt x="310" y="1910"/>
                      </a:cubicBezTo>
                      <a:cubicBezTo>
                        <a:pt x="231" y="1910"/>
                        <a:pt x="54" y="1661"/>
                        <a:pt x="33" y="1649"/>
                      </a:cubicBezTo>
                      <a:cubicBezTo>
                        <a:pt x="33" y="1649"/>
                        <a:pt x="32" y="1649"/>
                        <a:pt x="32" y="1649"/>
                      </a:cubicBezTo>
                      <a:lnTo>
                        <a:pt x="32" y="1649"/>
                      </a:lnTo>
                      <a:cubicBezTo>
                        <a:pt x="10" y="1649"/>
                        <a:pt x="29" y="2014"/>
                        <a:pt x="179" y="2232"/>
                      </a:cubicBezTo>
                      <a:cubicBezTo>
                        <a:pt x="331" y="2454"/>
                        <a:pt x="258" y="2590"/>
                        <a:pt x="258" y="2590"/>
                      </a:cubicBezTo>
                      <a:cubicBezTo>
                        <a:pt x="1" y="3190"/>
                        <a:pt x="281" y="4357"/>
                        <a:pt x="392" y="4441"/>
                      </a:cubicBezTo>
                      <a:cubicBezTo>
                        <a:pt x="401" y="4448"/>
                        <a:pt x="411" y="4451"/>
                        <a:pt x="422" y="4451"/>
                      </a:cubicBezTo>
                      <a:cubicBezTo>
                        <a:pt x="562" y="4451"/>
                        <a:pt x="907" y="4013"/>
                        <a:pt x="1086" y="3701"/>
                      </a:cubicBezTo>
                      <a:cubicBezTo>
                        <a:pt x="1279" y="3364"/>
                        <a:pt x="1304" y="2232"/>
                        <a:pt x="1217" y="1804"/>
                      </a:cubicBezTo>
                      <a:cubicBezTo>
                        <a:pt x="1130" y="1377"/>
                        <a:pt x="1008" y="1180"/>
                        <a:pt x="1087" y="836"/>
                      </a:cubicBezTo>
                      <a:cubicBezTo>
                        <a:pt x="1165" y="490"/>
                        <a:pt x="1625" y="230"/>
                        <a:pt x="1611" y="141"/>
                      </a:cubicBezTo>
                      <a:cubicBezTo>
                        <a:pt x="1609" y="130"/>
                        <a:pt x="1597" y="125"/>
                        <a:pt x="1579" y="125"/>
                      </a:cubicBezTo>
                      <a:cubicBezTo>
                        <a:pt x="1451" y="125"/>
                        <a:pt x="984" y="356"/>
                        <a:pt x="984" y="356"/>
                      </a:cubicBezTo>
                      <a:cubicBezTo>
                        <a:pt x="879" y="342"/>
                        <a:pt x="697" y="0"/>
                        <a:pt x="5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5" name="Google Shape;1385;p35"/>
                <p:cNvSpPr/>
                <p:nvPr/>
              </p:nvSpPr>
              <p:spPr>
                <a:xfrm>
                  <a:off x="4859950" y="859700"/>
                  <a:ext cx="185550" cy="106825"/>
                </a:xfrm>
                <a:custGeom>
                  <a:avLst/>
                  <a:gdLst/>
                  <a:ahLst/>
                  <a:cxnLst/>
                  <a:rect l="l" t="t" r="r" b="b"/>
                  <a:pathLst>
                    <a:path w="7422" h="4273" extrusionOk="0">
                      <a:moveTo>
                        <a:pt x="1368" y="0"/>
                      </a:moveTo>
                      <a:cubicBezTo>
                        <a:pt x="1356" y="0"/>
                        <a:pt x="1347" y="13"/>
                        <a:pt x="1342" y="43"/>
                      </a:cubicBezTo>
                      <a:cubicBezTo>
                        <a:pt x="1292" y="360"/>
                        <a:pt x="1607" y="1264"/>
                        <a:pt x="1464" y="1480"/>
                      </a:cubicBezTo>
                      <a:cubicBezTo>
                        <a:pt x="1321" y="1697"/>
                        <a:pt x="0" y="2528"/>
                        <a:pt x="159" y="2570"/>
                      </a:cubicBezTo>
                      <a:cubicBezTo>
                        <a:pt x="164" y="2571"/>
                        <a:pt x="171" y="2572"/>
                        <a:pt x="179" y="2572"/>
                      </a:cubicBezTo>
                      <a:cubicBezTo>
                        <a:pt x="399" y="2572"/>
                        <a:pt x="1619" y="2089"/>
                        <a:pt x="2071" y="2089"/>
                      </a:cubicBezTo>
                      <a:cubicBezTo>
                        <a:pt x="2113" y="2089"/>
                        <a:pt x="2148" y="2093"/>
                        <a:pt x="2176" y="2102"/>
                      </a:cubicBezTo>
                      <a:cubicBezTo>
                        <a:pt x="2506" y="2215"/>
                        <a:pt x="3590" y="3437"/>
                        <a:pt x="3590" y="3437"/>
                      </a:cubicBezTo>
                      <a:cubicBezTo>
                        <a:pt x="3590" y="3437"/>
                        <a:pt x="2832" y="3767"/>
                        <a:pt x="2977" y="3817"/>
                      </a:cubicBezTo>
                      <a:cubicBezTo>
                        <a:pt x="3026" y="3834"/>
                        <a:pt x="3181" y="3837"/>
                        <a:pt x="3369" y="3837"/>
                      </a:cubicBezTo>
                      <a:cubicBezTo>
                        <a:pt x="3467" y="3837"/>
                        <a:pt x="3575" y="3836"/>
                        <a:pt x="3681" y="3836"/>
                      </a:cubicBezTo>
                      <a:cubicBezTo>
                        <a:pt x="3964" y="3836"/>
                        <a:pt x="4234" y="3842"/>
                        <a:pt x="4292" y="3884"/>
                      </a:cubicBezTo>
                      <a:cubicBezTo>
                        <a:pt x="4404" y="3965"/>
                        <a:pt x="5301" y="4272"/>
                        <a:pt x="6052" y="4272"/>
                      </a:cubicBezTo>
                      <a:cubicBezTo>
                        <a:pt x="6103" y="4272"/>
                        <a:pt x="6153" y="4271"/>
                        <a:pt x="6203" y="4268"/>
                      </a:cubicBezTo>
                      <a:cubicBezTo>
                        <a:pt x="6980" y="4221"/>
                        <a:pt x="7411" y="4216"/>
                        <a:pt x="7395" y="4051"/>
                      </a:cubicBezTo>
                      <a:lnTo>
                        <a:pt x="7396" y="4051"/>
                      </a:lnTo>
                      <a:cubicBezTo>
                        <a:pt x="7396" y="4051"/>
                        <a:pt x="7421" y="2756"/>
                        <a:pt x="5657" y="2040"/>
                      </a:cubicBezTo>
                      <a:cubicBezTo>
                        <a:pt x="5657" y="2040"/>
                        <a:pt x="5155" y="1754"/>
                        <a:pt x="4979" y="1590"/>
                      </a:cubicBezTo>
                      <a:cubicBezTo>
                        <a:pt x="4835" y="1456"/>
                        <a:pt x="4587" y="1113"/>
                        <a:pt x="4480" y="1113"/>
                      </a:cubicBezTo>
                      <a:cubicBezTo>
                        <a:pt x="4458" y="1113"/>
                        <a:pt x="4441" y="1128"/>
                        <a:pt x="4433" y="1163"/>
                      </a:cubicBezTo>
                      <a:cubicBezTo>
                        <a:pt x="4387" y="1366"/>
                        <a:pt x="4462" y="1623"/>
                        <a:pt x="4316" y="1677"/>
                      </a:cubicBezTo>
                      <a:cubicBezTo>
                        <a:pt x="4234" y="1708"/>
                        <a:pt x="3763" y="1754"/>
                        <a:pt x="3299" y="1754"/>
                      </a:cubicBezTo>
                      <a:cubicBezTo>
                        <a:pt x="2943" y="1754"/>
                        <a:pt x="2591" y="1727"/>
                        <a:pt x="2423" y="1645"/>
                      </a:cubicBezTo>
                      <a:cubicBezTo>
                        <a:pt x="2038" y="1456"/>
                        <a:pt x="1973" y="1376"/>
                        <a:pt x="1952" y="1334"/>
                      </a:cubicBezTo>
                      <a:cubicBezTo>
                        <a:pt x="1934" y="1297"/>
                        <a:pt x="1487" y="0"/>
                        <a:pt x="13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6" name="Google Shape;1386;p35"/>
                <p:cNvSpPr/>
                <p:nvPr/>
              </p:nvSpPr>
              <p:spPr>
                <a:xfrm rot="-2700000">
                  <a:off x="5513460" y="1338187"/>
                  <a:ext cx="133349" cy="176698"/>
                </a:xfrm>
                <a:custGeom>
                  <a:avLst/>
                  <a:gdLst/>
                  <a:ahLst/>
                  <a:cxnLst/>
                  <a:rect l="l" t="t" r="r" b="b"/>
                  <a:pathLst>
                    <a:path w="5334" h="7068" extrusionOk="0">
                      <a:moveTo>
                        <a:pt x="2619" y="0"/>
                      </a:moveTo>
                      <a:cubicBezTo>
                        <a:pt x="2610" y="0"/>
                        <a:pt x="2598" y="6"/>
                        <a:pt x="2582" y="19"/>
                      </a:cubicBezTo>
                      <a:cubicBezTo>
                        <a:pt x="2333" y="223"/>
                        <a:pt x="1970" y="1109"/>
                        <a:pt x="1720" y="1176"/>
                      </a:cubicBezTo>
                      <a:cubicBezTo>
                        <a:pt x="1689" y="1184"/>
                        <a:pt x="1640" y="1188"/>
                        <a:pt x="1576" y="1188"/>
                      </a:cubicBezTo>
                      <a:cubicBezTo>
                        <a:pt x="1232" y="1188"/>
                        <a:pt x="484" y="1086"/>
                        <a:pt x="165" y="1086"/>
                      </a:cubicBezTo>
                      <a:cubicBezTo>
                        <a:pt x="59" y="1086"/>
                        <a:pt x="0" y="1097"/>
                        <a:pt x="20" y="1127"/>
                      </a:cubicBezTo>
                      <a:cubicBezTo>
                        <a:pt x="110" y="1264"/>
                        <a:pt x="1667" y="1810"/>
                        <a:pt x="1840" y="2113"/>
                      </a:cubicBezTo>
                      <a:cubicBezTo>
                        <a:pt x="2012" y="2418"/>
                        <a:pt x="2014" y="4051"/>
                        <a:pt x="2014" y="4051"/>
                      </a:cubicBezTo>
                      <a:cubicBezTo>
                        <a:pt x="2014" y="4051"/>
                        <a:pt x="1518" y="3890"/>
                        <a:pt x="1351" y="3890"/>
                      </a:cubicBezTo>
                      <a:cubicBezTo>
                        <a:pt x="1308" y="3890"/>
                        <a:pt x="1287" y="3901"/>
                        <a:pt x="1303" y="3928"/>
                      </a:cubicBezTo>
                      <a:cubicBezTo>
                        <a:pt x="1378" y="4061"/>
                        <a:pt x="2210" y="4706"/>
                        <a:pt x="2244" y="4851"/>
                      </a:cubicBezTo>
                      <a:cubicBezTo>
                        <a:pt x="2276" y="4996"/>
                        <a:pt x="2806" y="5925"/>
                        <a:pt x="3419" y="6405"/>
                      </a:cubicBezTo>
                      <a:cubicBezTo>
                        <a:pt x="3929" y="6805"/>
                        <a:pt x="4240" y="7067"/>
                        <a:pt x="4386" y="7067"/>
                      </a:cubicBezTo>
                      <a:cubicBezTo>
                        <a:pt x="4416" y="7067"/>
                        <a:pt x="4439" y="7057"/>
                        <a:pt x="4455" y="7034"/>
                      </a:cubicBezTo>
                      <a:cubicBezTo>
                        <a:pt x="4455" y="7034"/>
                        <a:pt x="5333" y="6081"/>
                        <a:pt x="4486" y="4375"/>
                      </a:cubicBezTo>
                      <a:cubicBezTo>
                        <a:pt x="4486" y="4375"/>
                        <a:pt x="4301" y="3828"/>
                        <a:pt x="4278" y="3590"/>
                      </a:cubicBezTo>
                      <a:cubicBezTo>
                        <a:pt x="4257" y="3374"/>
                        <a:pt x="4310" y="2890"/>
                        <a:pt x="4194" y="2890"/>
                      </a:cubicBezTo>
                      <a:cubicBezTo>
                        <a:pt x="4182" y="2890"/>
                        <a:pt x="4168" y="2895"/>
                        <a:pt x="4152" y="2907"/>
                      </a:cubicBezTo>
                      <a:cubicBezTo>
                        <a:pt x="4001" y="3016"/>
                        <a:pt x="3892" y="3222"/>
                        <a:pt x="3767" y="3222"/>
                      </a:cubicBezTo>
                      <a:cubicBezTo>
                        <a:pt x="3753" y="3222"/>
                        <a:pt x="3738" y="3220"/>
                        <a:pt x="3724" y="3214"/>
                      </a:cubicBezTo>
                      <a:cubicBezTo>
                        <a:pt x="3579" y="3158"/>
                        <a:pt x="2493" y="2332"/>
                        <a:pt x="2329" y="1935"/>
                      </a:cubicBezTo>
                      <a:cubicBezTo>
                        <a:pt x="2166" y="1539"/>
                        <a:pt x="2170" y="1436"/>
                        <a:pt x="2182" y="1391"/>
                      </a:cubicBezTo>
                      <a:cubicBezTo>
                        <a:pt x="2194" y="1349"/>
                        <a:pt x="2753" y="0"/>
                        <a:pt x="261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7" name="Google Shape;1387;p35"/>
                <p:cNvSpPr/>
                <p:nvPr/>
              </p:nvSpPr>
              <p:spPr>
                <a:xfrm>
                  <a:off x="5026825" y="638775"/>
                  <a:ext cx="65650" cy="136400"/>
                </a:xfrm>
                <a:custGeom>
                  <a:avLst/>
                  <a:gdLst/>
                  <a:ahLst/>
                  <a:cxnLst/>
                  <a:rect l="l" t="t" r="r" b="b"/>
                  <a:pathLst>
                    <a:path w="2626" h="5456" extrusionOk="0">
                      <a:moveTo>
                        <a:pt x="2118" y="1"/>
                      </a:moveTo>
                      <a:cubicBezTo>
                        <a:pt x="2112" y="1"/>
                        <a:pt x="2104" y="2"/>
                        <a:pt x="2095" y="6"/>
                      </a:cubicBezTo>
                      <a:cubicBezTo>
                        <a:pt x="1870" y="88"/>
                        <a:pt x="1403" y="614"/>
                        <a:pt x="1204" y="614"/>
                      </a:cubicBezTo>
                      <a:cubicBezTo>
                        <a:pt x="1202" y="614"/>
                        <a:pt x="1199" y="614"/>
                        <a:pt x="1197" y="614"/>
                      </a:cubicBezTo>
                      <a:cubicBezTo>
                        <a:pt x="1021" y="602"/>
                        <a:pt x="163" y="143"/>
                        <a:pt x="22" y="143"/>
                      </a:cubicBezTo>
                      <a:cubicBezTo>
                        <a:pt x="7" y="143"/>
                        <a:pt x="0" y="148"/>
                        <a:pt x="3" y="160"/>
                      </a:cubicBezTo>
                      <a:cubicBezTo>
                        <a:pt x="33" y="278"/>
                        <a:pt x="1002" y="1050"/>
                        <a:pt x="1050" y="1309"/>
                      </a:cubicBezTo>
                      <a:cubicBezTo>
                        <a:pt x="1098" y="1566"/>
                        <a:pt x="695" y="2727"/>
                        <a:pt x="695" y="2727"/>
                      </a:cubicBezTo>
                      <a:cubicBezTo>
                        <a:pt x="695" y="2727"/>
                        <a:pt x="322" y="2443"/>
                        <a:pt x="237" y="2443"/>
                      </a:cubicBezTo>
                      <a:cubicBezTo>
                        <a:pt x="224" y="2443"/>
                        <a:pt x="218" y="2449"/>
                        <a:pt x="221" y="2464"/>
                      </a:cubicBezTo>
                      <a:cubicBezTo>
                        <a:pt x="242" y="2577"/>
                        <a:pt x="673" y="3239"/>
                        <a:pt x="661" y="3349"/>
                      </a:cubicBezTo>
                      <a:cubicBezTo>
                        <a:pt x="648" y="3461"/>
                        <a:pt x="794" y="4251"/>
                        <a:pt x="1110" y="4744"/>
                      </a:cubicBezTo>
                      <a:cubicBezTo>
                        <a:pt x="1394" y="5184"/>
                        <a:pt x="1553" y="5456"/>
                        <a:pt x="1657" y="5456"/>
                      </a:cubicBezTo>
                      <a:cubicBezTo>
                        <a:pt x="1669" y="5456"/>
                        <a:pt x="1680" y="5452"/>
                        <a:pt x="1691" y="5445"/>
                      </a:cubicBezTo>
                      <a:lnTo>
                        <a:pt x="1691" y="5446"/>
                      </a:lnTo>
                      <a:cubicBezTo>
                        <a:pt x="1691" y="5446"/>
                        <a:pt x="2549" y="4986"/>
                        <a:pt x="2370" y="3567"/>
                      </a:cubicBezTo>
                      <a:cubicBezTo>
                        <a:pt x="2370" y="3567"/>
                        <a:pt x="2372" y="3133"/>
                        <a:pt x="2415" y="2958"/>
                      </a:cubicBezTo>
                      <a:cubicBezTo>
                        <a:pt x="2455" y="2793"/>
                        <a:pt x="2626" y="2439"/>
                        <a:pt x="2516" y="2439"/>
                      </a:cubicBezTo>
                      <a:cubicBezTo>
                        <a:pt x="2510" y="2439"/>
                        <a:pt x="2503" y="2441"/>
                        <a:pt x="2495" y="2443"/>
                      </a:cubicBezTo>
                      <a:cubicBezTo>
                        <a:pt x="2375" y="2479"/>
                        <a:pt x="2262" y="2576"/>
                        <a:pt x="2176" y="2576"/>
                      </a:cubicBezTo>
                      <a:cubicBezTo>
                        <a:pt x="2154" y="2576"/>
                        <a:pt x="2134" y="2570"/>
                        <a:pt x="2116" y="2554"/>
                      </a:cubicBezTo>
                      <a:cubicBezTo>
                        <a:pt x="2027" y="2480"/>
                        <a:pt x="1459" y="1625"/>
                        <a:pt x="1441" y="1303"/>
                      </a:cubicBezTo>
                      <a:cubicBezTo>
                        <a:pt x="1423" y="981"/>
                        <a:pt x="1452" y="909"/>
                        <a:pt x="1472" y="880"/>
                      </a:cubicBezTo>
                      <a:cubicBezTo>
                        <a:pt x="1491" y="853"/>
                        <a:pt x="2251" y="1"/>
                        <a:pt x="211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8" name="Google Shape;1388;p35"/>
                <p:cNvSpPr/>
                <p:nvPr/>
              </p:nvSpPr>
              <p:spPr>
                <a:xfrm>
                  <a:off x="5200875" y="459400"/>
                  <a:ext cx="71675" cy="139075"/>
                </a:xfrm>
                <a:custGeom>
                  <a:avLst/>
                  <a:gdLst/>
                  <a:ahLst/>
                  <a:cxnLst/>
                  <a:rect l="l" t="t" r="r" b="b"/>
                  <a:pathLst>
                    <a:path w="2867" h="5563" extrusionOk="0">
                      <a:moveTo>
                        <a:pt x="619" y="1"/>
                      </a:moveTo>
                      <a:cubicBezTo>
                        <a:pt x="612" y="1"/>
                        <a:pt x="608" y="5"/>
                        <a:pt x="607" y="13"/>
                      </a:cubicBezTo>
                      <a:cubicBezTo>
                        <a:pt x="596" y="136"/>
                        <a:pt x="1255" y="1185"/>
                        <a:pt x="1215" y="1444"/>
                      </a:cubicBezTo>
                      <a:cubicBezTo>
                        <a:pt x="1174" y="1704"/>
                        <a:pt x="411" y="2665"/>
                        <a:pt x="411" y="2665"/>
                      </a:cubicBezTo>
                      <a:cubicBezTo>
                        <a:pt x="411" y="2665"/>
                        <a:pt x="133" y="2244"/>
                        <a:pt x="65" y="2244"/>
                      </a:cubicBezTo>
                      <a:cubicBezTo>
                        <a:pt x="58" y="2244"/>
                        <a:pt x="53" y="2249"/>
                        <a:pt x="51" y="2260"/>
                      </a:cubicBezTo>
                      <a:cubicBezTo>
                        <a:pt x="32" y="2374"/>
                        <a:pt x="221" y="3142"/>
                        <a:pt x="172" y="3242"/>
                      </a:cubicBezTo>
                      <a:cubicBezTo>
                        <a:pt x="123" y="3342"/>
                        <a:pt x="0" y="4137"/>
                        <a:pt x="135" y="4706"/>
                      </a:cubicBezTo>
                      <a:cubicBezTo>
                        <a:pt x="265" y="5248"/>
                        <a:pt x="325" y="5563"/>
                        <a:pt x="434" y="5563"/>
                      </a:cubicBezTo>
                      <a:cubicBezTo>
                        <a:pt x="440" y="5563"/>
                        <a:pt x="445" y="5562"/>
                        <a:pt x="451" y="5560"/>
                      </a:cubicBezTo>
                      <a:cubicBezTo>
                        <a:pt x="451" y="5560"/>
                        <a:pt x="1413" y="5410"/>
                        <a:pt x="1713" y="4012"/>
                      </a:cubicBezTo>
                      <a:cubicBezTo>
                        <a:pt x="1713" y="4012"/>
                        <a:pt x="1859" y="3604"/>
                        <a:pt x="1958" y="3453"/>
                      </a:cubicBezTo>
                      <a:cubicBezTo>
                        <a:pt x="2056" y="3302"/>
                        <a:pt x="2359" y="3001"/>
                        <a:pt x="2203" y="2993"/>
                      </a:cubicBezTo>
                      <a:cubicBezTo>
                        <a:pt x="2196" y="2993"/>
                        <a:pt x="2188" y="2993"/>
                        <a:pt x="2181" y="2993"/>
                      </a:cubicBezTo>
                      <a:cubicBezTo>
                        <a:pt x="2088" y="2993"/>
                        <a:pt x="1990" y="3021"/>
                        <a:pt x="1914" y="3021"/>
                      </a:cubicBezTo>
                      <a:cubicBezTo>
                        <a:pt x="1867" y="3021"/>
                        <a:pt x="1830" y="3010"/>
                        <a:pt x="1808" y="2973"/>
                      </a:cubicBezTo>
                      <a:cubicBezTo>
                        <a:pt x="1749" y="2872"/>
                        <a:pt x="1496" y="1879"/>
                        <a:pt x="1585" y="1568"/>
                      </a:cubicBezTo>
                      <a:cubicBezTo>
                        <a:pt x="1676" y="1258"/>
                        <a:pt x="1726" y="1200"/>
                        <a:pt x="1754" y="1179"/>
                      </a:cubicBezTo>
                      <a:cubicBezTo>
                        <a:pt x="1782" y="1159"/>
                        <a:pt x="2866" y="560"/>
                        <a:pt x="2634" y="560"/>
                      </a:cubicBezTo>
                      <a:cubicBezTo>
                        <a:pt x="2633" y="560"/>
                        <a:pt x="2632" y="560"/>
                        <a:pt x="2632" y="560"/>
                      </a:cubicBezTo>
                      <a:cubicBezTo>
                        <a:pt x="2413" y="563"/>
                        <a:pt x="1884" y="849"/>
                        <a:pt x="1649" y="849"/>
                      </a:cubicBezTo>
                      <a:cubicBezTo>
                        <a:pt x="1623" y="849"/>
                        <a:pt x="1601" y="845"/>
                        <a:pt x="1583" y="837"/>
                      </a:cubicBezTo>
                      <a:cubicBezTo>
                        <a:pt x="1416" y="764"/>
                        <a:pt x="719" y="1"/>
                        <a:pt x="61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9" name="Google Shape;1389;p35"/>
                <p:cNvSpPr/>
                <p:nvPr/>
              </p:nvSpPr>
              <p:spPr>
                <a:xfrm>
                  <a:off x="4968975" y="492350"/>
                  <a:ext cx="54225" cy="112625"/>
                </a:xfrm>
                <a:custGeom>
                  <a:avLst/>
                  <a:gdLst/>
                  <a:ahLst/>
                  <a:cxnLst/>
                  <a:rect l="l" t="t" r="r" b="b"/>
                  <a:pathLst>
                    <a:path w="2169" h="4505" extrusionOk="0">
                      <a:moveTo>
                        <a:pt x="1749" y="0"/>
                      </a:moveTo>
                      <a:cubicBezTo>
                        <a:pt x="1745" y="0"/>
                        <a:pt x="1738" y="2"/>
                        <a:pt x="1730" y="5"/>
                      </a:cubicBezTo>
                      <a:cubicBezTo>
                        <a:pt x="1544" y="73"/>
                        <a:pt x="1159" y="508"/>
                        <a:pt x="995" y="508"/>
                      </a:cubicBezTo>
                      <a:cubicBezTo>
                        <a:pt x="993" y="508"/>
                        <a:pt x="990" y="508"/>
                        <a:pt x="988" y="507"/>
                      </a:cubicBezTo>
                      <a:cubicBezTo>
                        <a:pt x="844" y="497"/>
                        <a:pt x="136" y="118"/>
                        <a:pt x="19" y="118"/>
                      </a:cubicBezTo>
                      <a:cubicBezTo>
                        <a:pt x="6" y="118"/>
                        <a:pt x="0" y="123"/>
                        <a:pt x="3" y="132"/>
                      </a:cubicBezTo>
                      <a:cubicBezTo>
                        <a:pt x="29" y="231"/>
                        <a:pt x="829" y="868"/>
                        <a:pt x="867" y="1081"/>
                      </a:cubicBezTo>
                      <a:cubicBezTo>
                        <a:pt x="907" y="1294"/>
                        <a:pt x="575" y="2251"/>
                        <a:pt x="575" y="2251"/>
                      </a:cubicBezTo>
                      <a:cubicBezTo>
                        <a:pt x="575" y="2251"/>
                        <a:pt x="266" y="2017"/>
                        <a:pt x="197" y="2017"/>
                      </a:cubicBezTo>
                      <a:cubicBezTo>
                        <a:pt x="186" y="2017"/>
                        <a:pt x="181" y="2022"/>
                        <a:pt x="184" y="2034"/>
                      </a:cubicBezTo>
                      <a:cubicBezTo>
                        <a:pt x="201" y="2127"/>
                        <a:pt x="556" y="2674"/>
                        <a:pt x="546" y="2766"/>
                      </a:cubicBezTo>
                      <a:cubicBezTo>
                        <a:pt x="535" y="2858"/>
                        <a:pt x="657" y="3510"/>
                        <a:pt x="918" y="3916"/>
                      </a:cubicBezTo>
                      <a:cubicBezTo>
                        <a:pt x="1152" y="4281"/>
                        <a:pt x="1283" y="4505"/>
                        <a:pt x="1369" y="4505"/>
                      </a:cubicBezTo>
                      <a:cubicBezTo>
                        <a:pt x="1379" y="4505"/>
                        <a:pt x="1388" y="4502"/>
                        <a:pt x="1397" y="4496"/>
                      </a:cubicBezTo>
                      <a:cubicBezTo>
                        <a:pt x="1397" y="4496"/>
                        <a:pt x="2105" y="4117"/>
                        <a:pt x="1957" y="2946"/>
                      </a:cubicBezTo>
                      <a:cubicBezTo>
                        <a:pt x="1957" y="2946"/>
                        <a:pt x="1959" y="2587"/>
                        <a:pt x="1995" y="2443"/>
                      </a:cubicBezTo>
                      <a:cubicBezTo>
                        <a:pt x="2028" y="2306"/>
                        <a:pt x="2169" y="2014"/>
                        <a:pt x="2078" y="2014"/>
                      </a:cubicBezTo>
                      <a:cubicBezTo>
                        <a:pt x="2073" y="2014"/>
                        <a:pt x="2067" y="2015"/>
                        <a:pt x="2061" y="2017"/>
                      </a:cubicBezTo>
                      <a:cubicBezTo>
                        <a:pt x="1962" y="2047"/>
                        <a:pt x="1868" y="2128"/>
                        <a:pt x="1797" y="2128"/>
                      </a:cubicBezTo>
                      <a:cubicBezTo>
                        <a:pt x="1779" y="2128"/>
                        <a:pt x="1762" y="2122"/>
                        <a:pt x="1748" y="2110"/>
                      </a:cubicBezTo>
                      <a:cubicBezTo>
                        <a:pt x="1673" y="2048"/>
                        <a:pt x="1205" y="1342"/>
                        <a:pt x="1190" y="1076"/>
                      </a:cubicBezTo>
                      <a:cubicBezTo>
                        <a:pt x="1175" y="811"/>
                        <a:pt x="1199" y="751"/>
                        <a:pt x="1215" y="728"/>
                      </a:cubicBezTo>
                      <a:cubicBezTo>
                        <a:pt x="1231" y="704"/>
                        <a:pt x="1860" y="0"/>
                        <a:pt x="174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0" name="Google Shape;1390;p35"/>
                <p:cNvSpPr/>
                <p:nvPr/>
              </p:nvSpPr>
              <p:spPr>
                <a:xfrm rot="-3267979">
                  <a:off x="5046350" y="1113636"/>
                  <a:ext cx="55327" cy="114929"/>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1" name="Google Shape;1391;p35"/>
                <p:cNvSpPr/>
                <p:nvPr/>
              </p:nvSpPr>
              <p:spPr>
                <a:xfrm>
                  <a:off x="4781300" y="573750"/>
                  <a:ext cx="234600" cy="194800"/>
                </a:xfrm>
                <a:custGeom>
                  <a:avLst/>
                  <a:gdLst/>
                  <a:ahLst/>
                  <a:cxnLst/>
                  <a:rect l="l" t="t" r="r" b="b"/>
                  <a:pathLst>
                    <a:path w="9384" h="7792" extrusionOk="0">
                      <a:moveTo>
                        <a:pt x="2057" y="0"/>
                      </a:moveTo>
                      <a:cubicBezTo>
                        <a:pt x="2047" y="0"/>
                        <a:pt x="2036" y="5"/>
                        <a:pt x="2025" y="15"/>
                      </a:cubicBezTo>
                      <a:cubicBezTo>
                        <a:pt x="1799" y="228"/>
                        <a:pt x="1819" y="1506"/>
                        <a:pt x="1680" y="1506"/>
                      </a:cubicBezTo>
                      <a:cubicBezTo>
                        <a:pt x="1679" y="1506"/>
                        <a:pt x="1677" y="1505"/>
                        <a:pt x="1675" y="1505"/>
                      </a:cubicBezTo>
                      <a:cubicBezTo>
                        <a:pt x="1574" y="1483"/>
                        <a:pt x="747" y="1313"/>
                        <a:pt x="310" y="1313"/>
                      </a:cubicBezTo>
                      <a:cubicBezTo>
                        <a:pt x="118" y="1313"/>
                        <a:pt x="1" y="1346"/>
                        <a:pt x="54" y="1438"/>
                      </a:cubicBezTo>
                      <a:cubicBezTo>
                        <a:pt x="228" y="1739"/>
                        <a:pt x="1751" y="1894"/>
                        <a:pt x="2111" y="2207"/>
                      </a:cubicBezTo>
                      <a:cubicBezTo>
                        <a:pt x="2471" y="2519"/>
                        <a:pt x="3541" y="4769"/>
                        <a:pt x="3613" y="4863"/>
                      </a:cubicBezTo>
                      <a:lnTo>
                        <a:pt x="3541" y="4769"/>
                      </a:lnTo>
                      <a:cubicBezTo>
                        <a:pt x="3541" y="4769"/>
                        <a:pt x="3095" y="4705"/>
                        <a:pt x="2921" y="4559"/>
                      </a:cubicBezTo>
                      <a:cubicBezTo>
                        <a:pt x="2903" y="4544"/>
                        <a:pt x="2890" y="4537"/>
                        <a:pt x="2883" y="4537"/>
                      </a:cubicBezTo>
                      <a:lnTo>
                        <a:pt x="2883" y="4537"/>
                      </a:lnTo>
                      <a:cubicBezTo>
                        <a:pt x="2817" y="4537"/>
                        <a:pt x="3149" y="5073"/>
                        <a:pt x="3739" y="5304"/>
                      </a:cubicBezTo>
                      <a:cubicBezTo>
                        <a:pt x="4396" y="5562"/>
                        <a:pt x="4633" y="5729"/>
                        <a:pt x="4819" y="5844"/>
                      </a:cubicBezTo>
                      <a:cubicBezTo>
                        <a:pt x="4981" y="5944"/>
                        <a:pt x="6877" y="7792"/>
                        <a:pt x="8197" y="7792"/>
                      </a:cubicBezTo>
                      <a:cubicBezTo>
                        <a:pt x="8391" y="7792"/>
                        <a:pt x="8573" y="7752"/>
                        <a:pt x="8734" y="7661"/>
                      </a:cubicBezTo>
                      <a:cubicBezTo>
                        <a:pt x="8734" y="7661"/>
                        <a:pt x="9383" y="6514"/>
                        <a:pt x="7362" y="4926"/>
                      </a:cubicBezTo>
                      <a:cubicBezTo>
                        <a:pt x="7362" y="4926"/>
                        <a:pt x="6517" y="4363"/>
                        <a:pt x="6399" y="4098"/>
                      </a:cubicBezTo>
                      <a:cubicBezTo>
                        <a:pt x="6291" y="3854"/>
                        <a:pt x="5464" y="2839"/>
                        <a:pt x="5331" y="2839"/>
                      </a:cubicBezTo>
                      <a:cubicBezTo>
                        <a:pt x="5320" y="2839"/>
                        <a:pt x="5313" y="2847"/>
                        <a:pt x="5313" y="2863"/>
                      </a:cubicBezTo>
                      <a:cubicBezTo>
                        <a:pt x="5312" y="3070"/>
                        <a:pt x="5304" y="3552"/>
                        <a:pt x="5304" y="3552"/>
                      </a:cubicBezTo>
                      <a:cubicBezTo>
                        <a:pt x="5304" y="3552"/>
                        <a:pt x="2750" y="2771"/>
                        <a:pt x="2366" y="1964"/>
                      </a:cubicBezTo>
                      <a:cubicBezTo>
                        <a:pt x="2366" y="1964"/>
                        <a:pt x="2265" y="0"/>
                        <a:pt x="205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2" name="Google Shape;1392;p35"/>
                <p:cNvSpPr/>
                <p:nvPr/>
              </p:nvSpPr>
              <p:spPr>
                <a:xfrm>
                  <a:off x="4777650" y="1059350"/>
                  <a:ext cx="209975" cy="66450"/>
                </a:xfrm>
                <a:custGeom>
                  <a:avLst/>
                  <a:gdLst/>
                  <a:ahLst/>
                  <a:cxnLst/>
                  <a:rect l="l" t="t" r="r" b="b"/>
                  <a:pathLst>
                    <a:path w="8399" h="2658" extrusionOk="0">
                      <a:moveTo>
                        <a:pt x="902" y="0"/>
                      </a:moveTo>
                      <a:cubicBezTo>
                        <a:pt x="886" y="0"/>
                        <a:pt x="875" y="9"/>
                        <a:pt x="871" y="29"/>
                      </a:cubicBezTo>
                      <a:cubicBezTo>
                        <a:pt x="819" y="263"/>
                        <a:pt x="1398" y="1076"/>
                        <a:pt x="1292" y="1120"/>
                      </a:cubicBezTo>
                      <a:cubicBezTo>
                        <a:pt x="1187" y="1162"/>
                        <a:pt x="1" y="1661"/>
                        <a:pt x="241" y="1776"/>
                      </a:cubicBezTo>
                      <a:cubicBezTo>
                        <a:pt x="263" y="1787"/>
                        <a:pt x="293" y="1792"/>
                        <a:pt x="328" y="1792"/>
                      </a:cubicBezTo>
                      <a:cubicBezTo>
                        <a:pt x="654" y="1792"/>
                        <a:pt x="1472" y="1371"/>
                        <a:pt x="1828" y="1371"/>
                      </a:cubicBezTo>
                      <a:cubicBezTo>
                        <a:pt x="1843" y="1371"/>
                        <a:pt x="1857" y="1372"/>
                        <a:pt x="1871" y="1373"/>
                      </a:cubicBezTo>
                      <a:cubicBezTo>
                        <a:pt x="2224" y="1415"/>
                        <a:pt x="3802" y="2329"/>
                        <a:pt x="3954" y="2398"/>
                      </a:cubicBezTo>
                      <a:lnTo>
                        <a:pt x="3954" y="2398"/>
                      </a:lnTo>
                      <a:cubicBezTo>
                        <a:pt x="3921" y="2387"/>
                        <a:pt x="3877" y="2373"/>
                        <a:pt x="3877" y="2373"/>
                      </a:cubicBezTo>
                      <a:cubicBezTo>
                        <a:pt x="3877" y="2373"/>
                        <a:pt x="3599" y="2509"/>
                        <a:pt x="3422" y="2509"/>
                      </a:cubicBezTo>
                      <a:cubicBezTo>
                        <a:pt x="3413" y="2509"/>
                        <a:pt x="3404" y="2509"/>
                        <a:pt x="3395" y="2508"/>
                      </a:cubicBezTo>
                      <a:cubicBezTo>
                        <a:pt x="3389" y="2507"/>
                        <a:pt x="3384" y="2507"/>
                        <a:pt x="3380" y="2507"/>
                      </a:cubicBezTo>
                      <a:cubicBezTo>
                        <a:pt x="3279" y="2507"/>
                        <a:pt x="3561" y="2657"/>
                        <a:pt x="3937" y="2657"/>
                      </a:cubicBezTo>
                      <a:cubicBezTo>
                        <a:pt x="4032" y="2657"/>
                        <a:pt x="4132" y="2648"/>
                        <a:pt x="4233" y="2624"/>
                      </a:cubicBezTo>
                      <a:cubicBezTo>
                        <a:pt x="4758" y="2504"/>
                        <a:pt x="4980" y="2507"/>
                        <a:pt x="5147" y="2499"/>
                      </a:cubicBezTo>
                      <a:cubicBezTo>
                        <a:pt x="5148" y="2499"/>
                        <a:pt x="5150" y="2499"/>
                        <a:pt x="5152" y="2499"/>
                      </a:cubicBezTo>
                      <a:cubicBezTo>
                        <a:pt x="5248" y="2499"/>
                        <a:pt x="5871" y="2598"/>
                        <a:pt x="6553" y="2598"/>
                      </a:cubicBezTo>
                      <a:cubicBezTo>
                        <a:pt x="7312" y="2598"/>
                        <a:pt x="8143" y="2475"/>
                        <a:pt x="8399" y="1955"/>
                      </a:cubicBezTo>
                      <a:cubicBezTo>
                        <a:pt x="8399" y="1955"/>
                        <a:pt x="8315" y="952"/>
                        <a:pt x="6356" y="824"/>
                      </a:cubicBezTo>
                      <a:cubicBezTo>
                        <a:pt x="6356" y="824"/>
                        <a:pt x="6343" y="824"/>
                        <a:pt x="6319" y="824"/>
                      </a:cubicBezTo>
                      <a:cubicBezTo>
                        <a:pt x="6164" y="824"/>
                        <a:pt x="5554" y="817"/>
                        <a:pt x="5390" y="716"/>
                      </a:cubicBezTo>
                      <a:cubicBezTo>
                        <a:pt x="5232" y="619"/>
                        <a:pt x="4425" y="376"/>
                        <a:pt x="4217" y="376"/>
                      </a:cubicBezTo>
                      <a:cubicBezTo>
                        <a:pt x="4176" y="376"/>
                        <a:pt x="4158" y="385"/>
                        <a:pt x="4173" y="406"/>
                      </a:cubicBezTo>
                      <a:cubicBezTo>
                        <a:pt x="4262" y="538"/>
                        <a:pt x="4464" y="845"/>
                        <a:pt x="4464" y="845"/>
                      </a:cubicBezTo>
                      <a:cubicBezTo>
                        <a:pt x="4464" y="845"/>
                        <a:pt x="3277" y="1215"/>
                        <a:pt x="2475" y="1215"/>
                      </a:cubicBezTo>
                      <a:cubicBezTo>
                        <a:pt x="2250" y="1215"/>
                        <a:pt x="2056" y="1186"/>
                        <a:pt x="1926" y="1111"/>
                      </a:cubicBezTo>
                      <a:cubicBezTo>
                        <a:pt x="1926" y="1111"/>
                        <a:pt x="1081" y="0"/>
                        <a:pt x="902"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3" name="Google Shape;1393;p35"/>
                <p:cNvSpPr/>
                <p:nvPr/>
              </p:nvSpPr>
              <p:spPr>
                <a:xfrm>
                  <a:off x="5090550" y="463825"/>
                  <a:ext cx="101025" cy="160000"/>
                </a:xfrm>
                <a:custGeom>
                  <a:avLst/>
                  <a:gdLst/>
                  <a:ahLst/>
                  <a:cxnLst/>
                  <a:rect l="l" t="t" r="r" b="b"/>
                  <a:pathLst>
                    <a:path w="4041" h="6400" extrusionOk="0">
                      <a:moveTo>
                        <a:pt x="1577" y="1"/>
                      </a:moveTo>
                      <a:cubicBezTo>
                        <a:pt x="1573" y="1"/>
                        <a:pt x="1569" y="1"/>
                        <a:pt x="1564" y="3"/>
                      </a:cubicBezTo>
                      <a:cubicBezTo>
                        <a:pt x="1376" y="62"/>
                        <a:pt x="1038" y="781"/>
                        <a:pt x="945" y="781"/>
                      </a:cubicBezTo>
                      <a:cubicBezTo>
                        <a:pt x="941" y="781"/>
                        <a:pt x="938" y="780"/>
                        <a:pt x="935" y="778"/>
                      </a:cubicBezTo>
                      <a:cubicBezTo>
                        <a:pt x="870" y="727"/>
                        <a:pt x="221" y="231"/>
                        <a:pt x="46" y="231"/>
                      </a:cubicBezTo>
                      <a:cubicBezTo>
                        <a:pt x="16" y="231"/>
                        <a:pt x="0" y="245"/>
                        <a:pt x="3" y="278"/>
                      </a:cubicBezTo>
                      <a:cubicBezTo>
                        <a:pt x="19" y="504"/>
                        <a:pt x="869" y="1028"/>
                        <a:pt x="992" y="1314"/>
                      </a:cubicBezTo>
                      <a:cubicBezTo>
                        <a:pt x="1115" y="1600"/>
                        <a:pt x="1105" y="3225"/>
                        <a:pt x="1119" y="3300"/>
                      </a:cubicBezTo>
                      <a:lnTo>
                        <a:pt x="1105" y="3225"/>
                      </a:lnTo>
                      <a:cubicBezTo>
                        <a:pt x="1105" y="3225"/>
                        <a:pt x="861" y="3061"/>
                        <a:pt x="800" y="2925"/>
                      </a:cubicBezTo>
                      <a:cubicBezTo>
                        <a:pt x="793" y="2909"/>
                        <a:pt x="786" y="2901"/>
                        <a:pt x="781" y="2901"/>
                      </a:cubicBezTo>
                      <a:lnTo>
                        <a:pt x="781" y="2901"/>
                      </a:lnTo>
                      <a:cubicBezTo>
                        <a:pt x="747" y="2901"/>
                        <a:pt x="794" y="3299"/>
                        <a:pt x="1069" y="3596"/>
                      </a:cubicBezTo>
                      <a:cubicBezTo>
                        <a:pt x="1382" y="3934"/>
                        <a:pt x="1474" y="4099"/>
                        <a:pt x="1550" y="4219"/>
                      </a:cubicBezTo>
                      <a:cubicBezTo>
                        <a:pt x="1625" y="4339"/>
                        <a:pt x="2369" y="6400"/>
                        <a:pt x="3296" y="6400"/>
                      </a:cubicBezTo>
                      <a:cubicBezTo>
                        <a:pt x="3309" y="6400"/>
                        <a:pt x="3322" y="6399"/>
                        <a:pt x="3335" y="6399"/>
                      </a:cubicBezTo>
                      <a:cubicBezTo>
                        <a:pt x="3335" y="6399"/>
                        <a:pt x="4041" y="5909"/>
                        <a:pt x="3305" y="4404"/>
                      </a:cubicBezTo>
                      <a:cubicBezTo>
                        <a:pt x="3305" y="4404"/>
                        <a:pt x="2968" y="3832"/>
                        <a:pt x="2974" y="3642"/>
                      </a:cubicBezTo>
                      <a:cubicBezTo>
                        <a:pt x="2980" y="3465"/>
                        <a:pt x="2773" y="2599"/>
                        <a:pt x="2699" y="2599"/>
                      </a:cubicBezTo>
                      <a:cubicBezTo>
                        <a:pt x="2695" y="2599"/>
                        <a:pt x="2691" y="2602"/>
                        <a:pt x="2687" y="2609"/>
                      </a:cubicBezTo>
                      <a:cubicBezTo>
                        <a:pt x="2628" y="2731"/>
                        <a:pt x="2485" y="3012"/>
                        <a:pt x="2485" y="3012"/>
                      </a:cubicBezTo>
                      <a:cubicBezTo>
                        <a:pt x="2485" y="3012"/>
                        <a:pt x="1207" y="1827"/>
                        <a:pt x="1211" y="1245"/>
                      </a:cubicBezTo>
                      <a:cubicBezTo>
                        <a:pt x="1211" y="1245"/>
                        <a:pt x="1736" y="1"/>
                        <a:pt x="15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4" name="Google Shape;1394;p35"/>
                <p:cNvSpPr/>
                <p:nvPr/>
              </p:nvSpPr>
              <p:spPr>
                <a:xfrm>
                  <a:off x="5134825" y="768600"/>
                  <a:ext cx="78325" cy="122900"/>
                </a:xfrm>
                <a:custGeom>
                  <a:avLst/>
                  <a:gdLst/>
                  <a:ahLst/>
                  <a:cxnLst/>
                  <a:rect l="l" t="t" r="r" b="b"/>
                  <a:pathLst>
                    <a:path w="3133" h="4916" extrusionOk="0">
                      <a:moveTo>
                        <a:pt x="1277" y="1"/>
                      </a:moveTo>
                      <a:cubicBezTo>
                        <a:pt x="1274" y="1"/>
                        <a:pt x="1270" y="2"/>
                        <a:pt x="1267" y="3"/>
                      </a:cubicBezTo>
                      <a:cubicBezTo>
                        <a:pt x="1114" y="52"/>
                        <a:pt x="842" y="634"/>
                        <a:pt x="767" y="634"/>
                      </a:cubicBezTo>
                      <a:cubicBezTo>
                        <a:pt x="764" y="634"/>
                        <a:pt x="761" y="634"/>
                        <a:pt x="759" y="632"/>
                      </a:cubicBezTo>
                      <a:cubicBezTo>
                        <a:pt x="706" y="590"/>
                        <a:pt x="180" y="193"/>
                        <a:pt x="37" y="193"/>
                      </a:cubicBezTo>
                      <a:cubicBezTo>
                        <a:pt x="13" y="193"/>
                        <a:pt x="0" y="204"/>
                        <a:pt x="2" y="231"/>
                      </a:cubicBezTo>
                      <a:cubicBezTo>
                        <a:pt x="16" y="414"/>
                        <a:pt x="706" y="835"/>
                        <a:pt x="807" y="1066"/>
                      </a:cubicBezTo>
                      <a:cubicBezTo>
                        <a:pt x="906" y="1298"/>
                        <a:pt x="899" y="2810"/>
                        <a:pt x="911" y="2871"/>
                      </a:cubicBezTo>
                      <a:lnTo>
                        <a:pt x="899" y="2810"/>
                      </a:lnTo>
                      <a:cubicBezTo>
                        <a:pt x="899" y="2810"/>
                        <a:pt x="702" y="2677"/>
                        <a:pt x="651" y="2567"/>
                      </a:cubicBezTo>
                      <a:cubicBezTo>
                        <a:pt x="645" y="2554"/>
                        <a:pt x="640" y="2548"/>
                        <a:pt x="636" y="2548"/>
                      </a:cubicBezTo>
                      <a:lnTo>
                        <a:pt x="636" y="2548"/>
                      </a:lnTo>
                      <a:cubicBezTo>
                        <a:pt x="609" y="2548"/>
                        <a:pt x="648" y="2870"/>
                        <a:pt x="872" y="3110"/>
                      </a:cubicBezTo>
                      <a:cubicBezTo>
                        <a:pt x="1125" y="3382"/>
                        <a:pt x="1200" y="3516"/>
                        <a:pt x="1262" y="3614"/>
                      </a:cubicBezTo>
                      <a:cubicBezTo>
                        <a:pt x="1324" y="3709"/>
                        <a:pt x="1839" y="4915"/>
                        <a:pt x="2579" y="4915"/>
                      </a:cubicBezTo>
                      <a:cubicBezTo>
                        <a:pt x="2594" y="4915"/>
                        <a:pt x="2609" y="4915"/>
                        <a:pt x="2624" y="4914"/>
                      </a:cubicBezTo>
                      <a:lnTo>
                        <a:pt x="2625" y="4914"/>
                      </a:lnTo>
                      <a:cubicBezTo>
                        <a:pt x="2625" y="4914"/>
                        <a:pt x="3133" y="4428"/>
                        <a:pt x="2688" y="3560"/>
                      </a:cubicBezTo>
                      <a:cubicBezTo>
                        <a:pt x="2688" y="3560"/>
                        <a:pt x="2413" y="3098"/>
                        <a:pt x="2418" y="2945"/>
                      </a:cubicBezTo>
                      <a:cubicBezTo>
                        <a:pt x="2422" y="2802"/>
                        <a:pt x="2252" y="2102"/>
                        <a:pt x="2193" y="2102"/>
                      </a:cubicBezTo>
                      <a:cubicBezTo>
                        <a:pt x="2189" y="2102"/>
                        <a:pt x="2186" y="2104"/>
                        <a:pt x="2183" y="2110"/>
                      </a:cubicBezTo>
                      <a:cubicBezTo>
                        <a:pt x="2135" y="2208"/>
                        <a:pt x="2021" y="2436"/>
                        <a:pt x="2021" y="2436"/>
                      </a:cubicBezTo>
                      <a:cubicBezTo>
                        <a:pt x="2021" y="2436"/>
                        <a:pt x="983" y="1480"/>
                        <a:pt x="983" y="1009"/>
                      </a:cubicBezTo>
                      <a:cubicBezTo>
                        <a:pt x="983" y="1009"/>
                        <a:pt x="1405" y="1"/>
                        <a:pt x="12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5" name="Google Shape;1395;p35"/>
                <p:cNvSpPr/>
                <p:nvPr/>
              </p:nvSpPr>
              <p:spPr>
                <a:xfrm>
                  <a:off x="4831700" y="465975"/>
                  <a:ext cx="112550" cy="102925"/>
                </a:xfrm>
                <a:custGeom>
                  <a:avLst/>
                  <a:gdLst/>
                  <a:ahLst/>
                  <a:cxnLst/>
                  <a:rect l="l" t="t" r="r" b="b"/>
                  <a:pathLst>
                    <a:path w="4502" h="4117" extrusionOk="0">
                      <a:moveTo>
                        <a:pt x="1123" y="0"/>
                      </a:moveTo>
                      <a:cubicBezTo>
                        <a:pt x="1118" y="0"/>
                        <a:pt x="1112" y="2"/>
                        <a:pt x="1107" y="7"/>
                      </a:cubicBezTo>
                      <a:cubicBezTo>
                        <a:pt x="981" y="112"/>
                        <a:pt x="950" y="782"/>
                        <a:pt x="877" y="782"/>
                      </a:cubicBezTo>
                      <a:cubicBezTo>
                        <a:pt x="876" y="782"/>
                        <a:pt x="875" y="781"/>
                        <a:pt x="874" y="781"/>
                      </a:cubicBezTo>
                      <a:cubicBezTo>
                        <a:pt x="818" y="765"/>
                        <a:pt x="334" y="634"/>
                        <a:pt x="119" y="634"/>
                      </a:cubicBezTo>
                      <a:cubicBezTo>
                        <a:pt x="43" y="634"/>
                        <a:pt x="1" y="650"/>
                        <a:pt x="22" y="693"/>
                      </a:cubicBezTo>
                      <a:cubicBezTo>
                        <a:pt x="104" y="858"/>
                        <a:pt x="901" y="988"/>
                        <a:pt x="1082" y="1165"/>
                      </a:cubicBezTo>
                      <a:cubicBezTo>
                        <a:pt x="1261" y="1342"/>
                        <a:pt x="1822" y="2746"/>
                        <a:pt x="1857" y="2798"/>
                      </a:cubicBezTo>
                      <a:lnTo>
                        <a:pt x="1822" y="2746"/>
                      </a:lnTo>
                      <a:cubicBezTo>
                        <a:pt x="1822" y="2746"/>
                        <a:pt x="1590" y="2698"/>
                        <a:pt x="1502" y="2615"/>
                      </a:cubicBezTo>
                      <a:cubicBezTo>
                        <a:pt x="1493" y="2606"/>
                        <a:pt x="1486" y="2602"/>
                        <a:pt x="1482" y="2602"/>
                      </a:cubicBezTo>
                      <a:lnTo>
                        <a:pt x="1482" y="2602"/>
                      </a:lnTo>
                      <a:cubicBezTo>
                        <a:pt x="1450" y="2602"/>
                        <a:pt x="1608" y="2894"/>
                        <a:pt x="1910" y="3035"/>
                      </a:cubicBezTo>
                      <a:cubicBezTo>
                        <a:pt x="2247" y="3192"/>
                        <a:pt x="2367" y="3287"/>
                        <a:pt x="2461" y="3354"/>
                      </a:cubicBezTo>
                      <a:cubicBezTo>
                        <a:pt x="2541" y="3411"/>
                        <a:pt x="3257" y="4117"/>
                        <a:pt x="3893" y="4117"/>
                      </a:cubicBezTo>
                      <a:cubicBezTo>
                        <a:pt x="4003" y="4117"/>
                        <a:pt x="4111" y="4096"/>
                        <a:pt x="4212" y="4046"/>
                      </a:cubicBezTo>
                      <a:lnTo>
                        <a:pt x="4212" y="4045"/>
                      </a:lnTo>
                      <a:cubicBezTo>
                        <a:pt x="4212" y="4045"/>
                        <a:pt x="4502" y="3405"/>
                        <a:pt x="3763" y="2769"/>
                      </a:cubicBezTo>
                      <a:cubicBezTo>
                        <a:pt x="3763" y="2769"/>
                        <a:pt x="3334" y="2443"/>
                        <a:pt x="3281" y="2301"/>
                      </a:cubicBezTo>
                      <a:cubicBezTo>
                        <a:pt x="3232" y="2168"/>
                        <a:pt x="2826" y="1602"/>
                        <a:pt x="2758" y="1602"/>
                      </a:cubicBezTo>
                      <a:cubicBezTo>
                        <a:pt x="2752" y="1602"/>
                        <a:pt x="2749" y="1606"/>
                        <a:pt x="2749" y="1615"/>
                      </a:cubicBezTo>
                      <a:cubicBezTo>
                        <a:pt x="2741" y="1723"/>
                        <a:pt x="2721" y="1977"/>
                        <a:pt x="2721" y="1977"/>
                      </a:cubicBezTo>
                      <a:cubicBezTo>
                        <a:pt x="2721" y="1977"/>
                        <a:pt x="1400" y="1482"/>
                        <a:pt x="1224" y="1046"/>
                      </a:cubicBezTo>
                      <a:cubicBezTo>
                        <a:pt x="1224" y="1046"/>
                        <a:pt x="1234" y="0"/>
                        <a:pt x="112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6" name="Google Shape;1396;p35"/>
                <p:cNvSpPr/>
                <p:nvPr/>
              </p:nvSpPr>
              <p:spPr>
                <a:xfrm>
                  <a:off x="5209500" y="912925"/>
                  <a:ext cx="123075" cy="200300"/>
                </a:xfrm>
                <a:custGeom>
                  <a:avLst/>
                  <a:gdLst/>
                  <a:ahLst/>
                  <a:cxnLst/>
                  <a:rect l="l" t="t" r="r" b="b"/>
                  <a:pathLst>
                    <a:path w="4923" h="8012" extrusionOk="0">
                      <a:moveTo>
                        <a:pt x="2084" y="1"/>
                      </a:moveTo>
                      <a:cubicBezTo>
                        <a:pt x="2078" y="1"/>
                        <a:pt x="2072" y="2"/>
                        <a:pt x="2065" y="5"/>
                      </a:cubicBezTo>
                      <a:cubicBezTo>
                        <a:pt x="1831" y="105"/>
                        <a:pt x="1497" y="882"/>
                        <a:pt x="1378" y="882"/>
                      </a:cubicBezTo>
                      <a:cubicBezTo>
                        <a:pt x="1373" y="882"/>
                        <a:pt x="1368" y="881"/>
                        <a:pt x="1364" y="878"/>
                      </a:cubicBezTo>
                      <a:cubicBezTo>
                        <a:pt x="1268" y="817"/>
                        <a:pt x="308" y="549"/>
                        <a:pt x="123" y="549"/>
                      </a:cubicBezTo>
                      <a:cubicBezTo>
                        <a:pt x="105" y="549"/>
                        <a:pt x="94" y="552"/>
                        <a:pt x="92" y="557"/>
                      </a:cubicBezTo>
                      <a:cubicBezTo>
                        <a:pt x="1" y="837"/>
                        <a:pt x="1302" y="1411"/>
                        <a:pt x="1495" y="1763"/>
                      </a:cubicBezTo>
                      <a:cubicBezTo>
                        <a:pt x="1690" y="2115"/>
                        <a:pt x="1659" y="4085"/>
                        <a:pt x="1659" y="4085"/>
                      </a:cubicBezTo>
                      <a:cubicBezTo>
                        <a:pt x="1659" y="4085"/>
                        <a:pt x="1326" y="3904"/>
                        <a:pt x="1229" y="3739"/>
                      </a:cubicBezTo>
                      <a:cubicBezTo>
                        <a:pt x="1218" y="3719"/>
                        <a:pt x="1209" y="3710"/>
                        <a:pt x="1203" y="3710"/>
                      </a:cubicBezTo>
                      <a:lnTo>
                        <a:pt x="1203" y="3710"/>
                      </a:lnTo>
                      <a:cubicBezTo>
                        <a:pt x="1158" y="3710"/>
                        <a:pt x="1269" y="4217"/>
                        <a:pt x="1661" y="4566"/>
                      </a:cubicBezTo>
                      <a:cubicBezTo>
                        <a:pt x="2105" y="4961"/>
                        <a:pt x="2004" y="5166"/>
                        <a:pt x="2241" y="5658"/>
                      </a:cubicBezTo>
                      <a:cubicBezTo>
                        <a:pt x="2318" y="5817"/>
                        <a:pt x="3382" y="8011"/>
                        <a:pt x="4534" y="8011"/>
                      </a:cubicBezTo>
                      <a:cubicBezTo>
                        <a:pt x="4582" y="8011"/>
                        <a:pt x="4630" y="8007"/>
                        <a:pt x="4678" y="7999"/>
                      </a:cubicBezTo>
                      <a:lnTo>
                        <a:pt x="4677" y="7999"/>
                      </a:lnTo>
                      <a:cubicBezTo>
                        <a:pt x="4677" y="7999"/>
                        <a:pt x="4923" y="6668"/>
                        <a:pt x="4386" y="5440"/>
                      </a:cubicBezTo>
                      <a:cubicBezTo>
                        <a:pt x="4386" y="5440"/>
                        <a:pt x="3882" y="4748"/>
                        <a:pt x="3865" y="4504"/>
                      </a:cubicBezTo>
                      <a:cubicBezTo>
                        <a:pt x="3850" y="4276"/>
                        <a:pt x="3477" y="3197"/>
                        <a:pt x="3381" y="3197"/>
                      </a:cubicBezTo>
                      <a:cubicBezTo>
                        <a:pt x="3374" y="3197"/>
                        <a:pt x="3369" y="3202"/>
                        <a:pt x="3365" y="3212"/>
                      </a:cubicBezTo>
                      <a:cubicBezTo>
                        <a:pt x="3303" y="3377"/>
                        <a:pt x="3157" y="3755"/>
                        <a:pt x="3157" y="3755"/>
                      </a:cubicBezTo>
                      <a:cubicBezTo>
                        <a:pt x="3157" y="3755"/>
                        <a:pt x="1837" y="2395"/>
                        <a:pt x="1768" y="1646"/>
                      </a:cubicBezTo>
                      <a:cubicBezTo>
                        <a:pt x="1768" y="1646"/>
                        <a:pt x="2278" y="1"/>
                        <a:pt x="208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7" name="Google Shape;1397;p35"/>
                <p:cNvSpPr/>
                <p:nvPr/>
              </p:nvSpPr>
              <p:spPr>
                <a:xfrm>
                  <a:off x="5107200" y="995875"/>
                  <a:ext cx="143225" cy="118925"/>
                </a:xfrm>
                <a:custGeom>
                  <a:avLst/>
                  <a:gdLst/>
                  <a:ahLst/>
                  <a:cxnLst/>
                  <a:rect l="l" t="t" r="r" b="b"/>
                  <a:pathLst>
                    <a:path w="5729" h="4757" extrusionOk="0">
                      <a:moveTo>
                        <a:pt x="1256" y="0"/>
                      </a:moveTo>
                      <a:cubicBezTo>
                        <a:pt x="1249" y="0"/>
                        <a:pt x="1243" y="3"/>
                        <a:pt x="1236" y="9"/>
                      </a:cubicBezTo>
                      <a:cubicBezTo>
                        <a:pt x="1098" y="139"/>
                        <a:pt x="1111" y="919"/>
                        <a:pt x="1025" y="919"/>
                      </a:cubicBezTo>
                      <a:cubicBezTo>
                        <a:pt x="1024" y="919"/>
                        <a:pt x="1023" y="919"/>
                        <a:pt x="1022" y="918"/>
                      </a:cubicBezTo>
                      <a:cubicBezTo>
                        <a:pt x="961" y="905"/>
                        <a:pt x="454" y="802"/>
                        <a:pt x="187" y="802"/>
                      </a:cubicBezTo>
                      <a:cubicBezTo>
                        <a:pt x="71" y="802"/>
                        <a:pt x="0" y="822"/>
                        <a:pt x="32" y="877"/>
                      </a:cubicBezTo>
                      <a:cubicBezTo>
                        <a:pt x="139" y="1062"/>
                        <a:pt x="1068" y="1156"/>
                        <a:pt x="1288" y="1347"/>
                      </a:cubicBezTo>
                      <a:cubicBezTo>
                        <a:pt x="1508" y="1539"/>
                        <a:pt x="2161" y="2912"/>
                        <a:pt x="2206" y="2969"/>
                      </a:cubicBezTo>
                      <a:cubicBezTo>
                        <a:pt x="2214" y="2980"/>
                        <a:pt x="2218" y="2985"/>
                        <a:pt x="2218" y="2985"/>
                      </a:cubicBezTo>
                      <a:cubicBezTo>
                        <a:pt x="2217" y="2985"/>
                        <a:pt x="2161" y="2912"/>
                        <a:pt x="2161" y="2912"/>
                      </a:cubicBezTo>
                      <a:cubicBezTo>
                        <a:pt x="2161" y="2912"/>
                        <a:pt x="1890" y="2872"/>
                        <a:pt x="1782" y="2783"/>
                      </a:cubicBezTo>
                      <a:cubicBezTo>
                        <a:pt x="1771" y="2774"/>
                        <a:pt x="1764" y="2770"/>
                        <a:pt x="1759" y="2770"/>
                      </a:cubicBezTo>
                      <a:lnTo>
                        <a:pt x="1759" y="2770"/>
                      </a:lnTo>
                      <a:cubicBezTo>
                        <a:pt x="1720" y="2770"/>
                        <a:pt x="1923" y="3096"/>
                        <a:pt x="2282" y="3238"/>
                      </a:cubicBezTo>
                      <a:cubicBezTo>
                        <a:pt x="2684" y="3395"/>
                        <a:pt x="2828" y="3498"/>
                        <a:pt x="2941" y="3568"/>
                      </a:cubicBezTo>
                      <a:cubicBezTo>
                        <a:pt x="3041" y="3629"/>
                        <a:pt x="4198" y="4757"/>
                        <a:pt x="5004" y="4757"/>
                      </a:cubicBezTo>
                      <a:cubicBezTo>
                        <a:pt x="5123" y="4757"/>
                        <a:pt x="5233" y="4732"/>
                        <a:pt x="5332" y="4677"/>
                      </a:cubicBezTo>
                      <a:cubicBezTo>
                        <a:pt x="5332" y="4677"/>
                        <a:pt x="5729" y="3977"/>
                        <a:pt x="4495" y="3007"/>
                      </a:cubicBezTo>
                      <a:cubicBezTo>
                        <a:pt x="4495" y="3007"/>
                        <a:pt x="3978" y="2663"/>
                        <a:pt x="3906" y="2501"/>
                      </a:cubicBezTo>
                      <a:cubicBezTo>
                        <a:pt x="3840" y="2353"/>
                        <a:pt x="3336" y="1733"/>
                        <a:pt x="3254" y="1733"/>
                      </a:cubicBezTo>
                      <a:cubicBezTo>
                        <a:pt x="3247" y="1733"/>
                        <a:pt x="3243" y="1738"/>
                        <a:pt x="3243" y="1748"/>
                      </a:cubicBezTo>
                      <a:cubicBezTo>
                        <a:pt x="3243" y="1874"/>
                        <a:pt x="3238" y="2168"/>
                        <a:pt x="3238" y="2168"/>
                      </a:cubicBezTo>
                      <a:cubicBezTo>
                        <a:pt x="3238" y="2168"/>
                        <a:pt x="1678" y="1691"/>
                        <a:pt x="1444" y="1199"/>
                      </a:cubicBezTo>
                      <a:cubicBezTo>
                        <a:pt x="1444" y="1199"/>
                        <a:pt x="1382"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8" name="Google Shape;1398;p35"/>
                <p:cNvSpPr/>
                <p:nvPr/>
              </p:nvSpPr>
              <p:spPr>
                <a:xfrm>
                  <a:off x="4722000" y="721050"/>
                  <a:ext cx="143225" cy="118950"/>
                </a:xfrm>
                <a:custGeom>
                  <a:avLst/>
                  <a:gdLst/>
                  <a:ahLst/>
                  <a:cxnLst/>
                  <a:rect l="l" t="t" r="r" b="b"/>
                  <a:pathLst>
                    <a:path w="5729" h="4758" extrusionOk="0">
                      <a:moveTo>
                        <a:pt x="1256" y="1"/>
                      </a:moveTo>
                      <a:cubicBezTo>
                        <a:pt x="1249" y="1"/>
                        <a:pt x="1243" y="4"/>
                        <a:pt x="1236" y="10"/>
                      </a:cubicBezTo>
                      <a:cubicBezTo>
                        <a:pt x="1098" y="140"/>
                        <a:pt x="1111" y="919"/>
                        <a:pt x="1025" y="919"/>
                      </a:cubicBezTo>
                      <a:cubicBezTo>
                        <a:pt x="1024" y="919"/>
                        <a:pt x="1023" y="919"/>
                        <a:pt x="1022" y="919"/>
                      </a:cubicBezTo>
                      <a:cubicBezTo>
                        <a:pt x="961" y="906"/>
                        <a:pt x="456" y="803"/>
                        <a:pt x="189" y="803"/>
                      </a:cubicBezTo>
                      <a:cubicBezTo>
                        <a:pt x="72" y="803"/>
                        <a:pt x="0" y="823"/>
                        <a:pt x="33" y="879"/>
                      </a:cubicBezTo>
                      <a:cubicBezTo>
                        <a:pt x="139" y="1063"/>
                        <a:pt x="1069" y="1157"/>
                        <a:pt x="1288" y="1349"/>
                      </a:cubicBezTo>
                      <a:cubicBezTo>
                        <a:pt x="1509" y="1539"/>
                        <a:pt x="2161" y="2913"/>
                        <a:pt x="2206" y="2970"/>
                      </a:cubicBezTo>
                      <a:cubicBezTo>
                        <a:pt x="2214" y="2981"/>
                        <a:pt x="2218" y="2986"/>
                        <a:pt x="2218" y="2986"/>
                      </a:cubicBezTo>
                      <a:cubicBezTo>
                        <a:pt x="2217" y="2986"/>
                        <a:pt x="2161" y="2913"/>
                        <a:pt x="2161" y="2913"/>
                      </a:cubicBezTo>
                      <a:cubicBezTo>
                        <a:pt x="2161" y="2913"/>
                        <a:pt x="1890" y="2873"/>
                        <a:pt x="1782" y="2784"/>
                      </a:cubicBezTo>
                      <a:cubicBezTo>
                        <a:pt x="1771" y="2775"/>
                        <a:pt x="1764" y="2771"/>
                        <a:pt x="1759" y="2771"/>
                      </a:cubicBezTo>
                      <a:lnTo>
                        <a:pt x="1759" y="2771"/>
                      </a:lnTo>
                      <a:cubicBezTo>
                        <a:pt x="1720" y="2771"/>
                        <a:pt x="1923" y="3097"/>
                        <a:pt x="2283" y="3238"/>
                      </a:cubicBezTo>
                      <a:cubicBezTo>
                        <a:pt x="2684" y="3397"/>
                        <a:pt x="2829" y="3498"/>
                        <a:pt x="2941" y="3569"/>
                      </a:cubicBezTo>
                      <a:cubicBezTo>
                        <a:pt x="3041" y="3629"/>
                        <a:pt x="4198" y="4757"/>
                        <a:pt x="5004" y="4757"/>
                      </a:cubicBezTo>
                      <a:cubicBezTo>
                        <a:pt x="5123" y="4757"/>
                        <a:pt x="5234" y="4733"/>
                        <a:pt x="5332" y="4677"/>
                      </a:cubicBezTo>
                      <a:cubicBezTo>
                        <a:pt x="5332" y="4677"/>
                        <a:pt x="5729" y="3978"/>
                        <a:pt x="4495" y="3008"/>
                      </a:cubicBezTo>
                      <a:cubicBezTo>
                        <a:pt x="4495" y="3008"/>
                        <a:pt x="3978" y="2664"/>
                        <a:pt x="3907" y="2502"/>
                      </a:cubicBezTo>
                      <a:cubicBezTo>
                        <a:pt x="3841" y="2353"/>
                        <a:pt x="3336" y="1734"/>
                        <a:pt x="3254" y="1734"/>
                      </a:cubicBezTo>
                      <a:cubicBezTo>
                        <a:pt x="3247" y="1734"/>
                        <a:pt x="3244" y="1739"/>
                        <a:pt x="3243" y="1749"/>
                      </a:cubicBezTo>
                      <a:cubicBezTo>
                        <a:pt x="3243" y="1875"/>
                        <a:pt x="3238" y="2170"/>
                        <a:pt x="3238" y="2170"/>
                      </a:cubicBezTo>
                      <a:cubicBezTo>
                        <a:pt x="3238" y="2170"/>
                        <a:pt x="1678" y="1692"/>
                        <a:pt x="1444" y="1200"/>
                      </a:cubicBezTo>
                      <a:cubicBezTo>
                        <a:pt x="1444" y="1200"/>
                        <a:pt x="1382" y="1"/>
                        <a:pt x="125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9" name="Google Shape;1399;p35"/>
                <p:cNvSpPr/>
                <p:nvPr/>
              </p:nvSpPr>
              <p:spPr>
                <a:xfrm>
                  <a:off x="4683325" y="853650"/>
                  <a:ext cx="143200" cy="118925"/>
                </a:xfrm>
                <a:custGeom>
                  <a:avLst/>
                  <a:gdLst/>
                  <a:ahLst/>
                  <a:cxnLst/>
                  <a:rect l="l" t="t" r="r" b="b"/>
                  <a:pathLst>
                    <a:path w="5728" h="4757" extrusionOk="0">
                      <a:moveTo>
                        <a:pt x="1256" y="0"/>
                      </a:moveTo>
                      <a:cubicBezTo>
                        <a:pt x="1250" y="0"/>
                        <a:pt x="1243" y="3"/>
                        <a:pt x="1237" y="10"/>
                      </a:cubicBezTo>
                      <a:cubicBezTo>
                        <a:pt x="1098" y="139"/>
                        <a:pt x="1110" y="919"/>
                        <a:pt x="1026" y="919"/>
                      </a:cubicBezTo>
                      <a:cubicBezTo>
                        <a:pt x="1024" y="919"/>
                        <a:pt x="1023" y="919"/>
                        <a:pt x="1022" y="919"/>
                      </a:cubicBezTo>
                      <a:cubicBezTo>
                        <a:pt x="961" y="905"/>
                        <a:pt x="456" y="802"/>
                        <a:pt x="189" y="802"/>
                      </a:cubicBezTo>
                      <a:cubicBezTo>
                        <a:pt x="72" y="802"/>
                        <a:pt x="0" y="822"/>
                        <a:pt x="33" y="878"/>
                      </a:cubicBezTo>
                      <a:cubicBezTo>
                        <a:pt x="139" y="1062"/>
                        <a:pt x="1068" y="1156"/>
                        <a:pt x="1289" y="1347"/>
                      </a:cubicBezTo>
                      <a:cubicBezTo>
                        <a:pt x="1507" y="1536"/>
                        <a:pt x="2148" y="2884"/>
                        <a:pt x="2203" y="2966"/>
                      </a:cubicBezTo>
                      <a:lnTo>
                        <a:pt x="2203" y="2966"/>
                      </a:lnTo>
                      <a:cubicBezTo>
                        <a:pt x="2187" y="2944"/>
                        <a:pt x="2162" y="2911"/>
                        <a:pt x="2162" y="2911"/>
                      </a:cubicBezTo>
                      <a:cubicBezTo>
                        <a:pt x="2162" y="2911"/>
                        <a:pt x="1889" y="2871"/>
                        <a:pt x="1783" y="2782"/>
                      </a:cubicBezTo>
                      <a:cubicBezTo>
                        <a:pt x="1772" y="2773"/>
                        <a:pt x="1764" y="2769"/>
                        <a:pt x="1759" y="2769"/>
                      </a:cubicBezTo>
                      <a:cubicBezTo>
                        <a:pt x="1719" y="2769"/>
                        <a:pt x="1922" y="3097"/>
                        <a:pt x="2283" y="3238"/>
                      </a:cubicBezTo>
                      <a:cubicBezTo>
                        <a:pt x="2683" y="3395"/>
                        <a:pt x="2828" y="3498"/>
                        <a:pt x="2942" y="3567"/>
                      </a:cubicBezTo>
                      <a:cubicBezTo>
                        <a:pt x="3040" y="3629"/>
                        <a:pt x="4197" y="4756"/>
                        <a:pt x="5003" y="4756"/>
                      </a:cubicBezTo>
                      <a:cubicBezTo>
                        <a:pt x="5122" y="4756"/>
                        <a:pt x="5233" y="4732"/>
                        <a:pt x="5332" y="4676"/>
                      </a:cubicBezTo>
                      <a:cubicBezTo>
                        <a:pt x="5332" y="4676"/>
                        <a:pt x="5728" y="3976"/>
                        <a:pt x="4494" y="3008"/>
                      </a:cubicBezTo>
                      <a:cubicBezTo>
                        <a:pt x="4494" y="3008"/>
                        <a:pt x="3978" y="2663"/>
                        <a:pt x="3906" y="2501"/>
                      </a:cubicBezTo>
                      <a:cubicBezTo>
                        <a:pt x="3840" y="2352"/>
                        <a:pt x="3336" y="1733"/>
                        <a:pt x="3255" y="1733"/>
                      </a:cubicBezTo>
                      <a:cubicBezTo>
                        <a:pt x="3248" y="1733"/>
                        <a:pt x="3244" y="1738"/>
                        <a:pt x="3244" y="1748"/>
                      </a:cubicBezTo>
                      <a:cubicBezTo>
                        <a:pt x="3243" y="1875"/>
                        <a:pt x="3238" y="2168"/>
                        <a:pt x="3238" y="2168"/>
                      </a:cubicBezTo>
                      <a:cubicBezTo>
                        <a:pt x="3238" y="2168"/>
                        <a:pt x="1679" y="1691"/>
                        <a:pt x="1445" y="1200"/>
                      </a:cubicBezTo>
                      <a:cubicBezTo>
                        <a:pt x="1445" y="1200"/>
                        <a:pt x="1383"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0" name="Google Shape;1400;p35"/>
                <p:cNvSpPr/>
                <p:nvPr/>
              </p:nvSpPr>
              <p:spPr>
                <a:xfrm>
                  <a:off x="5047725" y="877325"/>
                  <a:ext cx="169200" cy="117050"/>
                </a:xfrm>
                <a:custGeom>
                  <a:avLst/>
                  <a:gdLst/>
                  <a:ahLst/>
                  <a:cxnLst/>
                  <a:rect l="l" t="t" r="r" b="b"/>
                  <a:pathLst>
                    <a:path w="6768" h="4682" extrusionOk="0">
                      <a:moveTo>
                        <a:pt x="931" y="1"/>
                      </a:moveTo>
                      <a:cubicBezTo>
                        <a:pt x="871" y="1"/>
                        <a:pt x="1075" y="1146"/>
                        <a:pt x="1075" y="1146"/>
                      </a:cubicBezTo>
                      <a:cubicBezTo>
                        <a:pt x="891" y="1586"/>
                        <a:pt x="246" y="1787"/>
                        <a:pt x="38" y="1993"/>
                      </a:cubicBezTo>
                      <a:cubicBezTo>
                        <a:pt x="1" y="2029"/>
                        <a:pt x="12" y="2044"/>
                        <a:pt x="59" y="2044"/>
                      </a:cubicBezTo>
                      <a:cubicBezTo>
                        <a:pt x="246" y="2044"/>
                        <a:pt x="996" y="1811"/>
                        <a:pt x="1467" y="1811"/>
                      </a:cubicBezTo>
                      <a:cubicBezTo>
                        <a:pt x="1540" y="1811"/>
                        <a:pt x="1606" y="1816"/>
                        <a:pt x="1662" y="1829"/>
                      </a:cubicBezTo>
                      <a:cubicBezTo>
                        <a:pt x="2176" y="1947"/>
                        <a:pt x="3111" y="3096"/>
                        <a:pt x="3250" y="3165"/>
                      </a:cubicBezTo>
                      <a:cubicBezTo>
                        <a:pt x="3387" y="3235"/>
                        <a:pt x="2985" y="3467"/>
                        <a:pt x="2753" y="3506"/>
                      </a:cubicBezTo>
                      <a:cubicBezTo>
                        <a:pt x="2520" y="3545"/>
                        <a:pt x="3532" y="3722"/>
                        <a:pt x="3774" y="3758"/>
                      </a:cubicBezTo>
                      <a:cubicBezTo>
                        <a:pt x="4016" y="3795"/>
                        <a:pt x="5641" y="4510"/>
                        <a:pt x="6124" y="4650"/>
                      </a:cubicBezTo>
                      <a:cubicBezTo>
                        <a:pt x="6199" y="4672"/>
                        <a:pt x="6265" y="4681"/>
                        <a:pt x="6323" y="4681"/>
                      </a:cubicBezTo>
                      <a:cubicBezTo>
                        <a:pt x="6643" y="4681"/>
                        <a:pt x="6735" y="4396"/>
                        <a:pt x="6749" y="4265"/>
                      </a:cubicBezTo>
                      <a:cubicBezTo>
                        <a:pt x="6768" y="4109"/>
                        <a:pt x="6716" y="3895"/>
                        <a:pt x="6580" y="3685"/>
                      </a:cubicBezTo>
                      <a:cubicBezTo>
                        <a:pt x="6442" y="3477"/>
                        <a:pt x="6041" y="2890"/>
                        <a:pt x="4876" y="2080"/>
                      </a:cubicBezTo>
                      <a:cubicBezTo>
                        <a:pt x="4633" y="1911"/>
                        <a:pt x="4102" y="1492"/>
                        <a:pt x="3860" y="1491"/>
                      </a:cubicBezTo>
                      <a:lnTo>
                        <a:pt x="3860" y="1491"/>
                      </a:lnTo>
                      <a:cubicBezTo>
                        <a:pt x="3860" y="1491"/>
                        <a:pt x="3932" y="1736"/>
                        <a:pt x="3814" y="1777"/>
                      </a:cubicBezTo>
                      <a:cubicBezTo>
                        <a:pt x="3805" y="1780"/>
                        <a:pt x="3786" y="1782"/>
                        <a:pt x="3758" y="1782"/>
                      </a:cubicBezTo>
                      <a:cubicBezTo>
                        <a:pt x="3417" y="1782"/>
                        <a:pt x="1784" y="1567"/>
                        <a:pt x="1647" y="1466"/>
                      </a:cubicBezTo>
                      <a:cubicBezTo>
                        <a:pt x="1499" y="1359"/>
                        <a:pt x="1002" y="36"/>
                        <a:pt x="934" y="1"/>
                      </a:cubicBezTo>
                      <a:cubicBezTo>
                        <a:pt x="933" y="1"/>
                        <a:pt x="932" y="1"/>
                        <a:pt x="93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1" name="Google Shape;1401;p35"/>
                <p:cNvSpPr/>
                <p:nvPr/>
              </p:nvSpPr>
              <p:spPr>
                <a:xfrm>
                  <a:off x="5406287" y="1567713"/>
                  <a:ext cx="166200" cy="66625"/>
                </a:xfrm>
                <a:custGeom>
                  <a:avLst/>
                  <a:gdLst/>
                  <a:ahLst/>
                  <a:cxnLst/>
                  <a:rect l="l" t="t" r="r" b="b"/>
                  <a:pathLst>
                    <a:path w="6648" h="2665" extrusionOk="0">
                      <a:moveTo>
                        <a:pt x="4534" y="0"/>
                      </a:moveTo>
                      <a:cubicBezTo>
                        <a:pt x="4357" y="0"/>
                        <a:pt x="4163" y="6"/>
                        <a:pt x="3950" y="20"/>
                      </a:cubicBezTo>
                      <a:cubicBezTo>
                        <a:pt x="3689" y="36"/>
                        <a:pt x="3090" y="38"/>
                        <a:pt x="2921" y="169"/>
                      </a:cubicBezTo>
                      <a:cubicBezTo>
                        <a:pt x="2921" y="169"/>
                        <a:pt x="3105" y="301"/>
                        <a:pt x="3046" y="394"/>
                      </a:cubicBezTo>
                      <a:cubicBezTo>
                        <a:pt x="2987" y="486"/>
                        <a:pt x="1532" y="1366"/>
                        <a:pt x="1370" y="1372"/>
                      </a:cubicBezTo>
                      <a:cubicBezTo>
                        <a:pt x="1369" y="1372"/>
                        <a:pt x="1368" y="1372"/>
                        <a:pt x="1367" y="1372"/>
                      </a:cubicBezTo>
                      <a:cubicBezTo>
                        <a:pt x="1197" y="1372"/>
                        <a:pt x="158" y="748"/>
                        <a:pt x="70" y="748"/>
                      </a:cubicBezTo>
                      <a:cubicBezTo>
                        <a:pt x="69" y="748"/>
                        <a:pt x="68" y="748"/>
                        <a:pt x="67" y="748"/>
                      </a:cubicBezTo>
                      <a:cubicBezTo>
                        <a:pt x="0" y="761"/>
                        <a:pt x="795" y="1463"/>
                        <a:pt x="795" y="1463"/>
                      </a:cubicBezTo>
                      <a:cubicBezTo>
                        <a:pt x="910" y="1872"/>
                        <a:pt x="572" y="2366"/>
                        <a:pt x="541" y="2624"/>
                      </a:cubicBezTo>
                      <a:cubicBezTo>
                        <a:pt x="538" y="2652"/>
                        <a:pt x="543" y="2664"/>
                        <a:pt x="554" y="2664"/>
                      </a:cubicBezTo>
                      <a:cubicBezTo>
                        <a:pt x="647" y="2664"/>
                        <a:pt x="1203" y="1796"/>
                        <a:pt x="1580" y="1616"/>
                      </a:cubicBezTo>
                      <a:cubicBezTo>
                        <a:pt x="1693" y="1562"/>
                        <a:pt x="1866" y="1543"/>
                        <a:pt x="2063" y="1543"/>
                      </a:cubicBezTo>
                      <a:cubicBezTo>
                        <a:pt x="2570" y="1543"/>
                        <a:pt x="3229" y="1671"/>
                        <a:pt x="3393" y="1671"/>
                      </a:cubicBezTo>
                      <a:cubicBezTo>
                        <a:pt x="3404" y="1671"/>
                        <a:pt x="3413" y="1670"/>
                        <a:pt x="3419" y="1669"/>
                      </a:cubicBezTo>
                      <a:cubicBezTo>
                        <a:pt x="3424" y="1668"/>
                        <a:pt x="3428" y="1668"/>
                        <a:pt x="3432" y="1668"/>
                      </a:cubicBezTo>
                      <a:cubicBezTo>
                        <a:pt x="3543" y="1668"/>
                        <a:pt x="3397" y="2030"/>
                        <a:pt x="3262" y="2180"/>
                      </a:cubicBezTo>
                      <a:cubicBezTo>
                        <a:pt x="3241" y="2203"/>
                        <a:pt x="3241" y="2213"/>
                        <a:pt x="3257" y="2213"/>
                      </a:cubicBezTo>
                      <a:cubicBezTo>
                        <a:pt x="3346" y="2213"/>
                        <a:pt x="3951" y="1885"/>
                        <a:pt x="4110" y="1793"/>
                      </a:cubicBezTo>
                      <a:cubicBezTo>
                        <a:pt x="4298" y="1685"/>
                        <a:pt x="5821" y="1285"/>
                        <a:pt x="6234" y="1117"/>
                      </a:cubicBezTo>
                      <a:cubicBezTo>
                        <a:pt x="6647" y="950"/>
                        <a:pt x="6530" y="623"/>
                        <a:pt x="6457" y="505"/>
                      </a:cubicBezTo>
                      <a:cubicBezTo>
                        <a:pt x="6384" y="387"/>
                        <a:pt x="6229" y="266"/>
                        <a:pt x="6020" y="197"/>
                      </a:cubicBezTo>
                      <a:cubicBezTo>
                        <a:pt x="5845" y="139"/>
                        <a:pt x="5399" y="0"/>
                        <a:pt x="453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2" name="Google Shape;1402;p35"/>
                <p:cNvSpPr/>
                <p:nvPr/>
              </p:nvSpPr>
              <p:spPr>
                <a:xfrm>
                  <a:off x="4921975" y="573750"/>
                  <a:ext cx="76775" cy="94925"/>
                </a:xfrm>
                <a:custGeom>
                  <a:avLst/>
                  <a:gdLst/>
                  <a:ahLst/>
                  <a:cxnLst/>
                  <a:rect l="l" t="t" r="r" b="b"/>
                  <a:pathLst>
                    <a:path w="3071" h="3797" extrusionOk="0">
                      <a:moveTo>
                        <a:pt x="901" y="0"/>
                      </a:moveTo>
                      <a:cubicBezTo>
                        <a:pt x="823" y="0"/>
                        <a:pt x="611" y="594"/>
                        <a:pt x="611" y="594"/>
                      </a:cubicBezTo>
                      <a:cubicBezTo>
                        <a:pt x="589" y="611"/>
                        <a:pt x="547" y="616"/>
                        <a:pt x="496" y="616"/>
                      </a:cubicBezTo>
                      <a:cubicBezTo>
                        <a:pt x="419" y="616"/>
                        <a:pt x="321" y="604"/>
                        <a:pt x="238" y="604"/>
                      </a:cubicBezTo>
                      <a:cubicBezTo>
                        <a:pt x="165" y="604"/>
                        <a:pt x="104" y="613"/>
                        <a:pt x="77" y="647"/>
                      </a:cubicBezTo>
                      <a:cubicBezTo>
                        <a:pt x="1" y="743"/>
                        <a:pt x="361" y="742"/>
                        <a:pt x="729" y="906"/>
                      </a:cubicBezTo>
                      <a:cubicBezTo>
                        <a:pt x="1098" y="1069"/>
                        <a:pt x="1223" y="2055"/>
                        <a:pt x="1184" y="2122"/>
                      </a:cubicBezTo>
                      <a:cubicBezTo>
                        <a:pt x="1169" y="2150"/>
                        <a:pt x="1105" y="2157"/>
                        <a:pt x="1034" y="2157"/>
                      </a:cubicBezTo>
                      <a:cubicBezTo>
                        <a:pt x="949" y="2157"/>
                        <a:pt x="855" y="2147"/>
                        <a:pt x="820" y="2147"/>
                      </a:cubicBezTo>
                      <a:cubicBezTo>
                        <a:pt x="814" y="2147"/>
                        <a:pt x="810" y="2147"/>
                        <a:pt x="808" y="2148"/>
                      </a:cubicBezTo>
                      <a:cubicBezTo>
                        <a:pt x="784" y="2155"/>
                        <a:pt x="1046" y="2398"/>
                        <a:pt x="1302" y="2441"/>
                      </a:cubicBezTo>
                      <a:cubicBezTo>
                        <a:pt x="1558" y="2484"/>
                        <a:pt x="1598" y="2628"/>
                        <a:pt x="1598" y="2628"/>
                      </a:cubicBezTo>
                      <a:cubicBezTo>
                        <a:pt x="1816" y="3210"/>
                        <a:pt x="2768" y="3796"/>
                        <a:pt x="2928" y="3796"/>
                      </a:cubicBezTo>
                      <a:cubicBezTo>
                        <a:pt x="2931" y="3796"/>
                        <a:pt x="2933" y="3796"/>
                        <a:pt x="2935" y="3796"/>
                      </a:cubicBezTo>
                      <a:cubicBezTo>
                        <a:pt x="3070" y="3774"/>
                        <a:pt x="3018" y="3168"/>
                        <a:pt x="2928" y="2800"/>
                      </a:cubicBezTo>
                      <a:lnTo>
                        <a:pt x="2928" y="2801"/>
                      </a:lnTo>
                      <a:cubicBezTo>
                        <a:pt x="2881" y="2611"/>
                        <a:pt x="2659" y="2306"/>
                        <a:pt x="2407" y="2026"/>
                      </a:cubicBezTo>
                      <a:cubicBezTo>
                        <a:pt x="2397" y="1894"/>
                        <a:pt x="2373" y="1728"/>
                        <a:pt x="2346" y="1683"/>
                      </a:cubicBezTo>
                      <a:cubicBezTo>
                        <a:pt x="2341" y="1675"/>
                        <a:pt x="2334" y="1671"/>
                        <a:pt x="2326" y="1671"/>
                      </a:cubicBezTo>
                      <a:cubicBezTo>
                        <a:pt x="2293" y="1671"/>
                        <a:pt x="2238" y="1731"/>
                        <a:pt x="2187" y="1795"/>
                      </a:cubicBezTo>
                      <a:cubicBezTo>
                        <a:pt x="2024" y="1630"/>
                        <a:pt x="1864" y="1491"/>
                        <a:pt x="1748" y="1415"/>
                      </a:cubicBezTo>
                      <a:cubicBezTo>
                        <a:pt x="1400" y="1184"/>
                        <a:pt x="1181" y="1137"/>
                        <a:pt x="1005" y="847"/>
                      </a:cubicBezTo>
                      <a:cubicBezTo>
                        <a:pt x="829" y="556"/>
                        <a:pt x="979" y="52"/>
                        <a:pt x="910" y="3"/>
                      </a:cubicBezTo>
                      <a:cubicBezTo>
                        <a:pt x="907" y="1"/>
                        <a:pt x="904" y="0"/>
                        <a:pt x="90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3" name="Google Shape;1403;p35"/>
                <p:cNvSpPr/>
                <p:nvPr/>
              </p:nvSpPr>
              <p:spPr>
                <a:xfrm>
                  <a:off x="5250250" y="582425"/>
                  <a:ext cx="49975" cy="105000"/>
                </a:xfrm>
                <a:custGeom>
                  <a:avLst/>
                  <a:gdLst/>
                  <a:ahLst/>
                  <a:cxnLst/>
                  <a:rect l="l" t="t" r="r" b="b"/>
                  <a:pathLst>
                    <a:path w="1999" h="4200" extrusionOk="0">
                      <a:moveTo>
                        <a:pt x="979" y="0"/>
                      </a:moveTo>
                      <a:cubicBezTo>
                        <a:pt x="857" y="0"/>
                        <a:pt x="1075" y="285"/>
                        <a:pt x="1171" y="675"/>
                      </a:cubicBezTo>
                      <a:cubicBezTo>
                        <a:pt x="1266" y="1066"/>
                        <a:pt x="560" y="1766"/>
                        <a:pt x="485" y="1777"/>
                      </a:cubicBezTo>
                      <a:cubicBezTo>
                        <a:pt x="483" y="1777"/>
                        <a:pt x="482" y="1777"/>
                        <a:pt x="480" y="1777"/>
                      </a:cubicBezTo>
                      <a:cubicBezTo>
                        <a:pt x="403" y="1777"/>
                        <a:pt x="256" y="1508"/>
                        <a:pt x="236" y="1495"/>
                      </a:cubicBezTo>
                      <a:cubicBezTo>
                        <a:pt x="235" y="1495"/>
                        <a:pt x="235" y="1494"/>
                        <a:pt x="234" y="1494"/>
                      </a:cubicBezTo>
                      <a:lnTo>
                        <a:pt x="234" y="1494"/>
                      </a:lnTo>
                      <a:cubicBezTo>
                        <a:pt x="212" y="1494"/>
                        <a:pt x="184" y="1840"/>
                        <a:pt x="304" y="2066"/>
                      </a:cubicBezTo>
                      <a:cubicBezTo>
                        <a:pt x="425" y="2295"/>
                        <a:pt x="335" y="2415"/>
                        <a:pt x="335" y="2415"/>
                      </a:cubicBezTo>
                      <a:cubicBezTo>
                        <a:pt x="0" y="2950"/>
                        <a:pt x="127" y="4093"/>
                        <a:pt x="226" y="4186"/>
                      </a:cubicBezTo>
                      <a:cubicBezTo>
                        <a:pt x="235" y="4195"/>
                        <a:pt x="249" y="4199"/>
                        <a:pt x="265" y="4199"/>
                      </a:cubicBezTo>
                      <a:cubicBezTo>
                        <a:pt x="411" y="4199"/>
                        <a:pt x="797" y="3840"/>
                        <a:pt x="1010" y="3574"/>
                      </a:cubicBezTo>
                      <a:cubicBezTo>
                        <a:pt x="1132" y="3420"/>
                        <a:pt x="1237" y="3059"/>
                        <a:pt x="1306" y="2687"/>
                      </a:cubicBezTo>
                      <a:cubicBezTo>
                        <a:pt x="1405" y="2599"/>
                        <a:pt x="1521" y="2479"/>
                        <a:pt x="1540" y="2431"/>
                      </a:cubicBezTo>
                      <a:cubicBezTo>
                        <a:pt x="1558" y="2385"/>
                        <a:pt x="1458" y="2374"/>
                        <a:pt x="1356" y="2373"/>
                      </a:cubicBezTo>
                      <a:cubicBezTo>
                        <a:pt x="1386" y="2142"/>
                        <a:pt x="1398" y="1931"/>
                        <a:pt x="1388" y="1792"/>
                      </a:cubicBezTo>
                      <a:cubicBezTo>
                        <a:pt x="1359" y="1376"/>
                        <a:pt x="1262" y="1174"/>
                        <a:pt x="1386" y="858"/>
                      </a:cubicBezTo>
                      <a:cubicBezTo>
                        <a:pt x="1509" y="541"/>
                        <a:pt x="1999" y="353"/>
                        <a:pt x="1996" y="268"/>
                      </a:cubicBezTo>
                      <a:cubicBezTo>
                        <a:pt x="1996" y="253"/>
                        <a:pt x="1977" y="247"/>
                        <a:pt x="1945" y="247"/>
                      </a:cubicBezTo>
                      <a:cubicBezTo>
                        <a:pt x="1792" y="247"/>
                        <a:pt x="1346" y="392"/>
                        <a:pt x="1346" y="392"/>
                      </a:cubicBezTo>
                      <a:cubicBezTo>
                        <a:pt x="1242" y="363"/>
                        <a:pt x="1104" y="3"/>
                        <a:pt x="980" y="0"/>
                      </a:cubicBezTo>
                      <a:cubicBezTo>
                        <a:pt x="980" y="0"/>
                        <a:pt x="979" y="0"/>
                        <a:pt x="97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4" name="Google Shape;1404;p35"/>
                <p:cNvSpPr/>
                <p:nvPr/>
              </p:nvSpPr>
              <p:spPr>
                <a:xfrm>
                  <a:off x="5043975" y="1067525"/>
                  <a:ext cx="106850" cy="47550"/>
                </a:xfrm>
                <a:custGeom>
                  <a:avLst/>
                  <a:gdLst/>
                  <a:ahLst/>
                  <a:cxnLst/>
                  <a:rect l="l" t="t" r="r" b="b"/>
                  <a:pathLst>
                    <a:path w="4274" h="1902" extrusionOk="0">
                      <a:moveTo>
                        <a:pt x="275" y="0"/>
                      </a:moveTo>
                      <a:cubicBezTo>
                        <a:pt x="275" y="0"/>
                        <a:pt x="275" y="0"/>
                        <a:pt x="274" y="0"/>
                      </a:cubicBezTo>
                      <a:cubicBezTo>
                        <a:pt x="189" y="1"/>
                        <a:pt x="393" y="651"/>
                        <a:pt x="393" y="651"/>
                      </a:cubicBezTo>
                      <a:cubicBezTo>
                        <a:pt x="365" y="754"/>
                        <a:pt x="3" y="892"/>
                        <a:pt x="1" y="1016"/>
                      </a:cubicBezTo>
                      <a:cubicBezTo>
                        <a:pt x="0" y="1042"/>
                        <a:pt x="13" y="1053"/>
                        <a:pt x="36" y="1053"/>
                      </a:cubicBezTo>
                      <a:cubicBezTo>
                        <a:pt x="124" y="1053"/>
                        <a:pt x="367" y="902"/>
                        <a:pt x="676" y="829"/>
                      </a:cubicBezTo>
                      <a:cubicBezTo>
                        <a:pt x="700" y="823"/>
                        <a:pt x="725" y="820"/>
                        <a:pt x="751" y="820"/>
                      </a:cubicBezTo>
                      <a:cubicBezTo>
                        <a:pt x="1150" y="820"/>
                        <a:pt x="1763" y="1452"/>
                        <a:pt x="1774" y="1523"/>
                      </a:cubicBezTo>
                      <a:cubicBezTo>
                        <a:pt x="1784" y="1599"/>
                        <a:pt x="1503" y="1750"/>
                        <a:pt x="1489" y="1771"/>
                      </a:cubicBezTo>
                      <a:cubicBezTo>
                        <a:pt x="1483" y="1780"/>
                        <a:pt x="1549" y="1792"/>
                        <a:pt x="1645" y="1792"/>
                      </a:cubicBezTo>
                      <a:cubicBezTo>
                        <a:pt x="1765" y="1792"/>
                        <a:pt x="1932" y="1773"/>
                        <a:pt x="2060" y="1706"/>
                      </a:cubicBezTo>
                      <a:cubicBezTo>
                        <a:pt x="2152" y="1659"/>
                        <a:pt x="2226" y="1644"/>
                        <a:pt x="2282" y="1644"/>
                      </a:cubicBezTo>
                      <a:cubicBezTo>
                        <a:pt x="2366" y="1644"/>
                        <a:pt x="2409" y="1677"/>
                        <a:pt x="2409" y="1677"/>
                      </a:cubicBezTo>
                      <a:cubicBezTo>
                        <a:pt x="2678" y="1847"/>
                        <a:pt x="3100" y="1902"/>
                        <a:pt x="3466" y="1902"/>
                      </a:cubicBezTo>
                      <a:cubicBezTo>
                        <a:pt x="3827" y="1902"/>
                        <a:pt x="4133" y="1848"/>
                        <a:pt x="4180" y="1799"/>
                      </a:cubicBezTo>
                      <a:cubicBezTo>
                        <a:pt x="4274" y="1700"/>
                        <a:pt x="3867" y="1248"/>
                        <a:pt x="3573" y="1011"/>
                      </a:cubicBezTo>
                      <a:cubicBezTo>
                        <a:pt x="3421" y="888"/>
                        <a:pt x="3060" y="779"/>
                        <a:pt x="2690" y="708"/>
                      </a:cubicBezTo>
                      <a:cubicBezTo>
                        <a:pt x="2601" y="608"/>
                        <a:pt x="2482" y="490"/>
                        <a:pt x="2435" y="472"/>
                      </a:cubicBezTo>
                      <a:cubicBezTo>
                        <a:pt x="2431" y="470"/>
                        <a:pt x="2428" y="470"/>
                        <a:pt x="2424" y="470"/>
                      </a:cubicBezTo>
                      <a:cubicBezTo>
                        <a:pt x="2387" y="470"/>
                        <a:pt x="2378" y="563"/>
                        <a:pt x="2376" y="656"/>
                      </a:cubicBezTo>
                      <a:cubicBezTo>
                        <a:pt x="2193" y="631"/>
                        <a:pt x="2022" y="616"/>
                        <a:pt x="1890" y="616"/>
                      </a:cubicBezTo>
                      <a:cubicBezTo>
                        <a:pt x="1855" y="616"/>
                        <a:pt x="1824" y="617"/>
                        <a:pt x="1795" y="619"/>
                      </a:cubicBezTo>
                      <a:cubicBezTo>
                        <a:pt x="1536" y="635"/>
                        <a:pt x="1359" y="679"/>
                        <a:pt x="1187" y="679"/>
                      </a:cubicBezTo>
                      <a:cubicBezTo>
                        <a:pt x="1082" y="679"/>
                        <a:pt x="979" y="663"/>
                        <a:pt x="860" y="616"/>
                      </a:cubicBezTo>
                      <a:cubicBezTo>
                        <a:pt x="545" y="490"/>
                        <a:pt x="361" y="0"/>
                        <a:pt x="27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5" name="Google Shape;1405;p35"/>
                <p:cNvSpPr/>
                <p:nvPr/>
              </p:nvSpPr>
              <p:spPr>
                <a:xfrm>
                  <a:off x="4698350" y="1109175"/>
                  <a:ext cx="108675" cy="38850"/>
                </a:xfrm>
                <a:custGeom>
                  <a:avLst/>
                  <a:gdLst/>
                  <a:ahLst/>
                  <a:cxnLst/>
                  <a:rect l="l" t="t" r="r" b="b"/>
                  <a:pathLst>
                    <a:path w="4347" h="1554" extrusionOk="0">
                      <a:moveTo>
                        <a:pt x="127" y="0"/>
                      </a:moveTo>
                      <a:cubicBezTo>
                        <a:pt x="125" y="0"/>
                        <a:pt x="123" y="1"/>
                        <a:pt x="122" y="1"/>
                      </a:cubicBezTo>
                      <a:cubicBezTo>
                        <a:pt x="37" y="17"/>
                        <a:pt x="347" y="622"/>
                        <a:pt x="347" y="622"/>
                      </a:cubicBezTo>
                      <a:cubicBezTo>
                        <a:pt x="335" y="730"/>
                        <a:pt x="0" y="925"/>
                        <a:pt x="19" y="1047"/>
                      </a:cubicBezTo>
                      <a:cubicBezTo>
                        <a:pt x="22" y="1069"/>
                        <a:pt x="33" y="1079"/>
                        <a:pt x="50" y="1079"/>
                      </a:cubicBezTo>
                      <a:cubicBezTo>
                        <a:pt x="129" y="1079"/>
                        <a:pt x="349" y="879"/>
                        <a:pt x="654" y="751"/>
                      </a:cubicBezTo>
                      <a:cubicBezTo>
                        <a:pt x="697" y="733"/>
                        <a:pt x="747" y="725"/>
                        <a:pt x="800" y="725"/>
                      </a:cubicBezTo>
                      <a:cubicBezTo>
                        <a:pt x="1202" y="725"/>
                        <a:pt x="1831" y="1191"/>
                        <a:pt x="1852" y="1255"/>
                      </a:cubicBezTo>
                      <a:cubicBezTo>
                        <a:pt x="1875" y="1328"/>
                        <a:pt x="1621" y="1523"/>
                        <a:pt x="1611" y="1546"/>
                      </a:cubicBezTo>
                      <a:cubicBezTo>
                        <a:pt x="1609" y="1551"/>
                        <a:pt x="1622" y="1554"/>
                        <a:pt x="1647" y="1554"/>
                      </a:cubicBezTo>
                      <a:cubicBezTo>
                        <a:pt x="1741" y="1554"/>
                        <a:pt x="2000" y="1513"/>
                        <a:pt x="2165" y="1389"/>
                      </a:cubicBezTo>
                      <a:cubicBezTo>
                        <a:pt x="2274" y="1306"/>
                        <a:pt x="2362" y="1287"/>
                        <a:pt x="2421" y="1287"/>
                      </a:cubicBezTo>
                      <a:cubicBezTo>
                        <a:pt x="2474" y="1287"/>
                        <a:pt x="2504" y="1302"/>
                        <a:pt x="2504" y="1302"/>
                      </a:cubicBezTo>
                      <a:cubicBezTo>
                        <a:pt x="2664" y="1370"/>
                        <a:pt x="2863" y="1395"/>
                        <a:pt x="3069" y="1395"/>
                      </a:cubicBezTo>
                      <a:cubicBezTo>
                        <a:pt x="3616" y="1395"/>
                        <a:pt x="4214" y="1213"/>
                        <a:pt x="4270" y="1131"/>
                      </a:cubicBezTo>
                      <a:cubicBezTo>
                        <a:pt x="4347" y="1017"/>
                        <a:pt x="3871" y="640"/>
                        <a:pt x="3542" y="454"/>
                      </a:cubicBezTo>
                      <a:cubicBezTo>
                        <a:pt x="3371" y="357"/>
                        <a:pt x="2997" y="310"/>
                        <a:pt x="2621" y="301"/>
                      </a:cubicBezTo>
                      <a:cubicBezTo>
                        <a:pt x="2518" y="218"/>
                        <a:pt x="2380" y="121"/>
                        <a:pt x="2331" y="110"/>
                      </a:cubicBezTo>
                      <a:cubicBezTo>
                        <a:pt x="2328" y="109"/>
                        <a:pt x="2326" y="109"/>
                        <a:pt x="2324" y="109"/>
                      </a:cubicBezTo>
                      <a:cubicBezTo>
                        <a:pt x="2282" y="109"/>
                        <a:pt x="2288" y="205"/>
                        <a:pt x="2302" y="301"/>
                      </a:cubicBezTo>
                      <a:cubicBezTo>
                        <a:pt x="2069" y="308"/>
                        <a:pt x="1859" y="328"/>
                        <a:pt x="1724" y="360"/>
                      </a:cubicBezTo>
                      <a:cubicBezTo>
                        <a:pt x="1400" y="436"/>
                        <a:pt x="1218" y="531"/>
                        <a:pt x="990" y="531"/>
                      </a:cubicBezTo>
                      <a:cubicBezTo>
                        <a:pt x="931" y="531"/>
                        <a:pt x="869" y="525"/>
                        <a:pt x="800" y="510"/>
                      </a:cubicBezTo>
                      <a:cubicBezTo>
                        <a:pt x="475" y="441"/>
                        <a:pt x="216" y="0"/>
                        <a:pt x="12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6" name="Google Shape;1406;p35"/>
                <p:cNvSpPr/>
                <p:nvPr/>
              </p:nvSpPr>
              <p:spPr>
                <a:xfrm>
                  <a:off x="4927850" y="1026925"/>
                  <a:ext cx="81850" cy="36450"/>
                </a:xfrm>
                <a:custGeom>
                  <a:avLst/>
                  <a:gdLst/>
                  <a:ahLst/>
                  <a:cxnLst/>
                  <a:rect l="l" t="t" r="r" b="b"/>
                  <a:pathLst>
                    <a:path w="3274" h="1458" extrusionOk="0">
                      <a:moveTo>
                        <a:pt x="212" y="1"/>
                      </a:moveTo>
                      <a:cubicBezTo>
                        <a:pt x="212" y="1"/>
                        <a:pt x="212" y="1"/>
                        <a:pt x="211" y="1"/>
                      </a:cubicBezTo>
                      <a:cubicBezTo>
                        <a:pt x="146" y="2"/>
                        <a:pt x="303" y="500"/>
                        <a:pt x="303" y="500"/>
                      </a:cubicBezTo>
                      <a:cubicBezTo>
                        <a:pt x="281" y="579"/>
                        <a:pt x="3" y="684"/>
                        <a:pt x="1" y="778"/>
                      </a:cubicBezTo>
                      <a:cubicBezTo>
                        <a:pt x="1" y="799"/>
                        <a:pt x="10" y="807"/>
                        <a:pt x="29" y="807"/>
                      </a:cubicBezTo>
                      <a:cubicBezTo>
                        <a:pt x="96" y="807"/>
                        <a:pt x="283" y="692"/>
                        <a:pt x="519" y="636"/>
                      </a:cubicBezTo>
                      <a:cubicBezTo>
                        <a:pt x="537" y="632"/>
                        <a:pt x="556" y="629"/>
                        <a:pt x="577" y="629"/>
                      </a:cubicBezTo>
                      <a:cubicBezTo>
                        <a:pt x="883" y="629"/>
                        <a:pt x="1351" y="1113"/>
                        <a:pt x="1359" y="1167"/>
                      </a:cubicBezTo>
                      <a:cubicBezTo>
                        <a:pt x="1368" y="1225"/>
                        <a:pt x="1153" y="1341"/>
                        <a:pt x="1141" y="1357"/>
                      </a:cubicBezTo>
                      <a:cubicBezTo>
                        <a:pt x="1136" y="1364"/>
                        <a:pt x="1188" y="1373"/>
                        <a:pt x="1262" y="1373"/>
                      </a:cubicBezTo>
                      <a:cubicBezTo>
                        <a:pt x="1354" y="1373"/>
                        <a:pt x="1481"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8" y="775"/>
                      </a:cubicBezTo>
                      <a:cubicBezTo>
                        <a:pt x="2621" y="681"/>
                        <a:pt x="2344" y="598"/>
                        <a:pt x="2060" y="543"/>
                      </a:cubicBezTo>
                      <a:cubicBezTo>
                        <a:pt x="1993" y="468"/>
                        <a:pt x="1902" y="377"/>
                        <a:pt x="1866" y="362"/>
                      </a:cubicBezTo>
                      <a:cubicBezTo>
                        <a:pt x="1863" y="361"/>
                        <a:pt x="1860" y="361"/>
                        <a:pt x="1858" y="361"/>
                      </a:cubicBezTo>
                      <a:cubicBezTo>
                        <a:pt x="1829" y="361"/>
                        <a:pt x="1822" y="432"/>
                        <a:pt x="1820" y="503"/>
                      </a:cubicBezTo>
                      <a:cubicBezTo>
                        <a:pt x="1680" y="484"/>
                        <a:pt x="1549" y="473"/>
                        <a:pt x="1448" y="473"/>
                      </a:cubicBezTo>
                      <a:cubicBezTo>
                        <a:pt x="1422" y="473"/>
                        <a:pt x="1397" y="473"/>
                        <a:pt x="1375" y="475"/>
                      </a:cubicBezTo>
                      <a:cubicBezTo>
                        <a:pt x="1178" y="488"/>
                        <a:pt x="1043" y="521"/>
                        <a:pt x="911" y="521"/>
                      </a:cubicBezTo>
                      <a:cubicBezTo>
                        <a:pt x="831" y="521"/>
                        <a:pt x="752" y="509"/>
                        <a:pt x="660" y="473"/>
                      </a:cubicBezTo>
                      <a:cubicBezTo>
                        <a:pt x="419" y="376"/>
                        <a:pt x="278"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7" name="Google Shape;1407;p35"/>
                <p:cNvSpPr/>
                <p:nvPr/>
              </p:nvSpPr>
              <p:spPr>
                <a:xfrm>
                  <a:off x="4699450" y="1005625"/>
                  <a:ext cx="81850" cy="36450"/>
                </a:xfrm>
                <a:custGeom>
                  <a:avLst/>
                  <a:gdLst/>
                  <a:ahLst/>
                  <a:cxnLst/>
                  <a:rect l="l" t="t" r="r" b="b"/>
                  <a:pathLst>
                    <a:path w="3274" h="1458" extrusionOk="0">
                      <a:moveTo>
                        <a:pt x="212" y="1"/>
                      </a:moveTo>
                      <a:cubicBezTo>
                        <a:pt x="212" y="1"/>
                        <a:pt x="211" y="1"/>
                        <a:pt x="211" y="1"/>
                      </a:cubicBezTo>
                      <a:cubicBezTo>
                        <a:pt x="145" y="2"/>
                        <a:pt x="302" y="500"/>
                        <a:pt x="302" y="500"/>
                      </a:cubicBezTo>
                      <a:cubicBezTo>
                        <a:pt x="279" y="579"/>
                        <a:pt x="3" y="683"/>
                        <a:pt x="1" y="778"/>
                      </a:cubicBezTo>
                      <a:cubicBezTo>
                        <a:pt x="1" y="798"/>
                        <a:pt x="10" y="807"/>
                        <a:pt x="28" y="807"/>
                      </a:cubicBezTo>
                      <a:cubicBezTo>
                        <a:pt x="95" y="807"/>
                        <a:pt x="281" y="691"/>
                        <a:pt x="518" y="635"/>
                      </a:cubicBezTo>
                      <a:cubicBezTo>
                        <a:pt x="537" y="631"/>
                        <a:pt x="556" y="629"/>
                        <a:pt x="575" y="629"/>
                      </a:cubicBezTo>
                      <a:cubicBezTo>
                        <a:pt x="881" y="629"/>
                        <a:pt x="1351" y="1113"/>
                        <a:pt x="1359" y="1167"/>
                      </a:cubicBezTo>
                      <a:cubicBezTo>
                        <a:pt x="1367" y="1225"/>
                        <a:pt x="1151" y="1341"/>
                        <a:pt x="1141" y="1357"/>
                      </a:cubicBezTo>
                      <a:cubicBezTo>
                        <a:pt x="1136" y="1364"/>
                        <a:pt x="1187" y="1373"/>
                        <a:pt x="1261" y="1373"/>
                      </a:cubicBezTo>
                      <a:cubicBezTo>
                        <a:pt x="1353" y="1373"/>
                        <a:pt x="1480"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7" y="775"/>
                      </a:cubicBezTo>
                      <a:lnTo>
                        <a:pt x="2736" y="775"/>
                      </a:lnTo>
                      <a:cubicBezTo>
                        <a:pt x="2620" y="681"/>
                        <a:pt x="2344" y="598"/>
                        <a:pt x="2060" y="543"/>
                      </a:cubicBezTo>
                      <a:cubicBezTo>
                        <a:pt x="1993" y="466"/>
                        <a:pt x="1902" y="377"/>
                        <a:pt x="1866" y="362"/>
                      </a:cubicBezTo>
                      <a:cubicBezTo>
                        <a:pt x="1863" y="361"/>
                        <a:pt x="1860" y="361"/>
                        <a:pt x="1857" y="361"/>
                      </a:cubicBezTo>
                      <a:cubicBezTo>
                        <a:pt x="1828" y="361"/>
                        <a:pt x="1821" y="432"/>
                        <a:pt x="1820" y="504"/>
                      </a:cubicBezTo>
                      <a:cubicBezTo>
                        <a:pt x="1679" y="484"/>
                        <a:pt x="1549" y="473"/>
                        <a:pt x="1448" y="473"/>
                      </a:cubicBezTo>
                      <a:cubicBezTo>
                        <a:pt x="1421" y="473"/>
                        <a:pt x="1397" y="474"/>
                        <a:pt x="1375" y="475"/>
                      </a:cubicBezTo>
                      <a:cubicBezTo>
                        <a:pt x="1177" y="487"/>
                        <a:pt x="1042" y="520"/>
                        <a:pt x="911" y="520"/>
                      </a:cubicBezTo>
                      <a:cubicBezTo>
                        <a:pt x="830" y="520"/>
                        <a:pt x="751" y="508"/>
                        <a:pt x="660" y="471"/>
                      </a:cubicBezTo>
                      <a:cubicBezTo>
                        <a:pt x="419" y="376"/>
                        <a:pt x="277"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8" name="Google Shape;1408;p35"/>
                <p:cNvSpPr/>
                <p:nvPr/>
              </p:nvSpPr>
              <p:spPr>
                <a:xfrm>
                  <a:off x="5046975" y="532325"/>
                  <a:ext cx="54075" cy="106000"/>
                </a:xfrm>
                <a:custGeom>
                  <a:avLst/>
                  <a:gdLst/>
                  <a:ahLst/>
                  <a:cxnLst/>
                  <a:rect l="l" t="t" r="r" b="b"/>
                  <a:pathLst>
                    <a:path w="2163" h="4240" extrusionOk="0">
                      <a:moveTo>
                        <a:pt x="1081" y="1"/>
                      </a:moveTo>
                      <a:cubicBezTo>
                        <a:pt x="995" y="1"/>
                        <a:pt x="629" y="476"/>
                        <a:pt x="629" y="476"/>
                      </a:cubicBezTo>
                      <a:cubicBezTo>
                        <a:pt x="621" y="479"/>
                        <a:pt x="612" y="480"/>
                        <a:pt x="602" y="480"/>
                      </a:cubicBezTo>
                      <a:cubicBezTo>
                        <a:pt x="497" y="480"/>
                        <a:pt x="279" y="348"/>
                        <a:pt x="158" y="348"/>
                      </a:cubicBezTo>
                      <a:cubicBezTo>
                        <a:pt x="137" y="348"/>
                        <a:pt x="119" y="352"/>
                        <a:pt x="105" y="361"/>
                      </a:cubicBezTo>
                      <a:cubicBezTo>
                        <a:pt x="1" y="430"/>
                        <a:pt x="344" y="541"/>
                        <a:pt x="643" y="809"/>
                      </a:cubicBezTo>
                      <a:cubicBezTo>
                        <a:pt x="943" y="1078"/>
                        <a:pt x="756" y="2055"/>
                        <a:pt x="700" y="2107"/>
                      </a:cubicBezTo>
                      <a:cubicBezTo>
                        <a:pt x="692" y="2115"/>
                        <a:pt x="678" y="2118"/>
                        <a:pt x="661" y="2118"/>
                      </a:cubicBezTo>
                      <a:cubicBezTo>
                        <a:pt x="564" y="2118"/>
                        <a:pt x="356" y="2014"/>
                        <a:pt x="335" y="2014"/>
                      </a:cubicBezTo>
                      <a:lnTo>
                        <a:pt x="335" y="2014"/>
                      </a:lnTo>
                      <a:cubicBezTo>
                        <a:pt x="309" y="2014"/>
                        <a:pt x="484" y="2326"/>
                        <a:pt x="714" y="2446"/>
                      </a:cubicBezTo>
                      <a:cubicBezTo>
                        <a:pt x="944" y="2568"/>
                        <a:pt x="937" y="2716"/>
                        <a:pt x="937" y="2716"/>
                      </a:cubicBezTo>
                      <a:cubicBezTo>
                        <a:pt x="964" y="3348"/>
                        <a:pt x="1713" y="4218"/>
                        <a:pt x="1848" y="4239"/>
                      </a:cubicBezTo>
                      <a:cubicBezTo>
                        <a:pt x="1851" y="4240"/>
                        <a:pt x="1853" y="4240"/>
                        <a:pt x="1855" y="4240"/>
                      </a:cubicBezTo>
                      <a:cubicBezTo>
                        <a:pt x="1988" y="4240"/>
                        <a:pt x="2121" y="3662"/>
                        <a:pt x="2149" y="3292"/>
                      </a:cubicBezTo>
                      <a:cubicBezTo>
                        <a:pt x="2163" y="3096"/>
                        <a:pt x="2045" y="2739"/>
                        <a:pt x="1893" y="2393"/>
                      </a:cubicBezTo>
                      <a:cubicBezTo>
                        <a:pt x="1924" y="2264"/>
                        <a:pt x="1952" y="2100"/>
                        <a:pt x="1941" y="2049"/>
                      </a:cubicBezTo>
                      <a:cubicBezTo>
                        <a:pt x="1938" y="2035"/>
                        <a:pt x="1928" y="2029"/>
                        <a:pt x="1914" y="2029"/>
                      </a:cubicBezTo>
                      <a:cubicBezTo>
                        <a:pt x="1879" y="2029"/>
                        <a:pt x="1816" y="2065"/>
                        <a:pt x="1755" y="2106"/>
                      </a:cubicBezTo>
                      <a:cubicBezTo>
                        <a:pt x="1650" y="1899"/>
                        <a:pt x="1541" y="1717"/>
                        <a:pt x="1455" y="1608"/>
                      </a:cubicBezTo>
                      <a:cubicBezTo>
                        <a:pt x="1195" y="1281"/>
                        <a:pt x="1001" y="1170"/>
                        <a:pt x="925" y="839"/>
                      </a:cubicBezTo>
                      <a:cubicBezTo>
                        <a:pt x="847" y="508"/>
                        <a:pt x="1145" y="75"/>
                        <a:pt x="1094" y="7"/>
                      </a:cubicBezTo>
                      <a:cubicBezTo>
                        <a:pt x="1091" y="3"/>
                        <a:pt x="1087" y="1"/>
                        <a:pt x="108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9" name="Google Shape;1409;p35"/>
                <p:cNvSpPr/>
                <p:nvPr/>
              </p:nvSpPr>
              <p:spPr>
                <a:xfrm>
                  <a:off x="5078800" y="753625"/>
                  <a:ext cx="57775" cy="71400"/>
                </a:xfrm>
                <a:custGeom>
                  <a:avLst/>
                  <a:gdLst/>
                  <a:ahLst/>
                  <a:cxnLst/>
                  <a:rect l="l" t="t" r="r" b="b"/>
                  <a:pathLst>
                    <a:path w="2311" h="2856" extrusionOk="0">
                      <a:moveTo>
                        <a:pt x="678" y="0"/>
                      </a:moveTo>
                      <a:cubicBezTo>
                        <a:pt x="619" y="0"/>
                        <a:pt x="460" y="447"/>
                        <a:pt x="460" y="447"/>
                      </a:cubicBezTo>
                      <a:cubicBezTo>
                        <a:pt x="443" y="459"/>
                        <a:pt x="412" y="463"/>
                        <a:pt x="374" y="463"/>
                      </a:cubicBezTo>
                      <a:cubicBezTo>
                        <a:pt x="317" y="463"/>
                        <a:pt x="243" y="455"/>
                        <a:pt x="181" y="455"/>
                      </a:cubicBezTo>
                      <a:cubicBezTo>
                        <a:pt x="126" y="455"/>
                        <a:pt x="79" y="461"/>
                        <a:pt x="59" y="487"/>
                      </a:cubicBezTo>
                      <a:cubicBezTo>
                        <a:pt x="1" y="560"/>
                        <a:pt x="272" y="558"/>
                        <a:pt x="549" y="681"/>
                      </a:cubicBezTo>
                      <a:cubicBezTo>
                        <a:pt x="825" y="805"/>
                        <a:pt x="920" y="1547"/>
                        <a:pt x="892" y="1597"/>
                      </a:cubicBezTo>
                      <a:cubicBezTo>
                        <a:pt x="881" y="1618"/>
                        <a:pt x="833" y="1623"/>
                        <a:pt x="780" y="1623"/>
                      </a:cubicBezTo>
                      <a:cubicBezTo>
                        <a:pt x="715" y="1623"/>
                        <a:pt x="643" y="1615"/>
                        <a:pt x="617" y="1615"/>
                      </a:cubicBezTo>
                      <a:cubicBezTo>
                        <a:pt x="613" y="1615"/>
                        <a:pt x="610" y="1615"/>
                        <a:pt x="609" y="1616"/>
                      </a:cubicBezTo>
                      <a:cubicBezTo>
                        <a:pt x="590" y="1622"/>
                        <a:pt x="787" y="1804"/>
                        <a:pt x="980" y="1838"/>
                      </a:cubicBezTo>
                      <a:cubicBezTo>
                        <a:pt x="1173" y="1870"/>
                        <a:pt x="1203" y="1977"/>
                        <a:pt x="1203" y="1977"/>
                      </a:cubicBezTo>
                      <a:cubicBezTo>
                        <a:pt x="1366" y="2415"/>
                        <a:pt x="2081" y="2856"/>
                        <a:pt x="2203" y="2856"/>
                      </a:cubicBezTo>
                      <a:cubicBezTo>
                        <a:pt x="2206" y="2856"/>
                        <a:pt x="2208" y="2856"/>
                        <a:pt x="2210" y="2855"/>
                      </a:cubicBezTo>
                      <a:cubicBezTo>
                        <a:pt x="2310" y="2839"/>
                        <a:pt x="2272" y="2384"/>
                        <a:pt x="2204" y="2107"/>
                      </a:cubicBezTo>
                      <a:cubicBezTo>
                        <a:pt x="2169" y="1965"/>
                        <a:pt x="2001" y="1736"/>
                        <a:pt x="1811" y="1524"/>
                      </a:cubicBezTo>
                      <a:cubicBezTo>
                        <a:pt x="1804" y="1425"/>
                        <a:pt x="1786" y="1300"/>
                        <a:pt x="1767" y="1267"/>
                      </a:cubicBezTo>
                      <a:cubicBezTo>
                        <a:pt x="1763" y="1260"/>
                        <a:pt x="1757" y="1257"/>
                        <a:pt x="1751" y="1257"/>
                      </a:cubicBezTo>
                      <a:cubicBezTo>
                        <a:pt x="1726" y="1257"/>
                        <a:pt x="1685" y="1302"/>
                        <a:pt x="1646" y="1351"/>
                      </a:cubicBezTo>
                      <a:cubicBezTo>
                        <a:pt x="1523" y="1227"/>
                        <a:pt x="1402" y="1122"/>
                        <a:pt x="1316" y="1065"/>
                      </a:cubicBezTo>
                      <a:cubicBezTo>
                        <a:pt x="1053" y="891"/>
                        <a:pt x="889" y="856"/>
                        <a:pt x="756" y="638"/>
                      </a:cubicBezTo>
                      <a:cubicBezTo>
                        <a:pt x="624" y="418"/>
                        <a:pt x="738" y="40"/>
                        <a:pt x="684" y="2"/>
                      </a:cubicBezTo>
                      <a:cubicBezTo>
                        <a:pt x="682" y="1"/>
                        <a:pt x="680" y="0"/>
                        <a:pt x="67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0" name="Google Shape;1410;p35"/>
                <p:cNvSpPr/>
                <p:nvPr/>
              </p:nvSpPr>
              <p:spPr>
                <a:xfrm>
                  <a:off x="5214848" y="1148023"/>
                  <a:ext cx="57775" cy="71450"/>
                </a:xfrm>
                <a:custGeom>
                  <a:avLst/>
                  <a:gdLst/>
                  <a:ahLst/>
                  <a:cxnLst/>
                  <a:rect l="l" t="t" r="r" b="b"/>
                  <a:pathLst>
                    <a:path w="2311" h="2858" extrusionOk="0">
                      <a:moveTo>
                        <a:pt x="678" y="1"/>
                      </a:moveTo>
                      <a:cubicBezTo>
                        <a:pt x="619" y="1"/>
                        <a:pt x="460" y="447"/>
                        <a:pt x="460" y="447"/>
                      </a:cubicBezTo>
                      <a:cubicBezTo>
                        <a:pt x="443" y="460"/>
                        <a:pt x="412" y="464"/>
                        <a:pt x="373" y="464"/>
                      </a:cubicBezTo>
                      <a:cubicBezTo>
                        <a:pt x="315" y="464"/>
                        <a:pt x="241" y="455"/>
                        <a:pt x="178" y="455"/>
                      </a:cubicBezTo>
                      <a:cubicBezTo>
                        <a:pt x="124" y="455"/>
                        <a:pt x="78" y="462"/>
                        <a:pt x="59" y="487"/>
                      </a:cubicBezTo>
                      <a:cubicBezTo>
                        <a:pt x="1" y="560"/>
                        <a:pt x="272" y="560"/>
                        <a:pt x="548" y="683"/>
                      </a:cubicBezTo>
                      <a:cubicBezTo>
                        <a:pt x="825" y="805"/>
                        <a:pt x="920" y="1547"/>
                        <a:pt x="891" y="1598"/>
                      </a:cubicBezTo>
                      <a:cubicBezTo>
                        <a:pt x="880" y="1619"/>
                        <a:pt x="833" y="1624"/>
                        <a:pt x="780" y="1624"/>
                      </a:cubicBezTo>
                      <a:cubicBezTo>
                        <a:pt x="715" y="1624"/>
                        <a:pt x="642" y="1616"/>
                        <a:pt x="617" y="1616"/>
                      </a:cubicBezTo>
                      <a:cubicBezTo>
                        <a:pt x="613" y="1616"/>
                        <a:pt x="610" y="1616"/>
                        <a:pt x="609" y="1616"/>
                      </a:cubicBezTo>
                      <a:cubicBezTo>
                        <a:pt x="590" y="1623"/>
                        <a:pt x="787" y="1806"/>
                        <a:pt x="980" y="1838"/>
                      </a:cubicBezTo>
                      <a:cubicBezTo>
                        <a:pt x="1173" y="1870"/>
                        <a:pt x="1203" y="1979"/>
                        <a:pt x="1203" y="1979"/>
                      </a:cubicBezTo>
                      <a:cubicBezTo>
                        <a:pt x="1366" y="2416"/>
                        <a:pt x="2083" y="2858"/>
                        <a:pt x="2203" y="2858"/>
                      </a:cubicBezTo>
                      <a:cubicBezTo>
                        <a:pt x="2205" y="2858"/>
                        <a:pt x="2207" y="2857"/>
                        <a:pt x="2209" y="2857"/>
                      </a:cubicBezTo>
                      <a:cubicBezTo>
                        <a:pt x="2310" y="2841"/>
                        <a:pt x="2272" y="2384"/>
                        <a:pt x="2204" y="2108"/>
                      </a:cubicBezTo>
                      <a:lnTo>
                        <a:pt x="2204" y="2109"/>
                      </a:lnTo>
                      <a:cubicBezTo>
                        <a:pt x="2168" y="1966"/>
                        <a:pt x="2001" y="1736"/>
                        <a:pt x="1811" y="1526"/>
                      </a:cubicBezTo>
                      <a:cubicBezTo>
                        <a:pt x="1804" y="1426"/>
                        <a:pt x="1785" y="1301"/>
                        <a:pt x="1765" y="1268"/>
                      </a:cubicBezTo>
                      <a:cubicBezTo>
                        <a:pt x="1762" y="1262"/>
                        <a:pt x="1756" y="1259"/>
                        <a:pt x="1750" y="1259"/>
                      </a:cubicBezTo>
                      <a:cubicBezTo>
                        <a:pt x="1725" y="1259"/>
                        <a:pt x="1684" y="1304"/>
                        <a:pt x="1646" y="1351"/>
                      </a:cubicBezTo>
                      <a:cubicBezTo>
                        <a:pt x="1523" y="1228"/>
                        <a:pt x="1402" y="1124"/>
                        <a:pt x="1315" y="1065"/>
                      </a:cubicBezTo>
                      <a:cubicBezTo>
                        <a:pt x="1053" y="892"/>
                        <a:pt x="889" y="857"/>
                        <a:pt x="756" y="638"/>
                      </a:cubicBezTo>
                      <a:cubicBezTo>
                        <a:pt x="624" y="419"/>
                        <a:pt x="738" y="41"/>
                        <a:pt x="684" y="3"/>
                      </a:cubicBezTo>
                      <a:cubicBezTo>
                        <a:pt x="682" y="1"/>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1" name="Google Shape;1411;p35"/>
                <p:cNvSpPr/>
                <p:nvPr/>
              </p:nvSpPr>
              <p:spPr>
                <a:xfrm rot="-1680467">
                  <a:off x="5155801" y="1289850"/>
                  <a:ext cx="36376" cy="80751"/>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2" name="Google Shape;1412;p35"/>
                <p:cNvSpPr/>
                <p:nvPr/>
              </p:nvSpPr>
              <p:spPr>
                <a:xfrm>
                  <a:off x="5145190" y="1162051"/>
                  <a:ext cx="73850" cy="53300"/>
                </a:xfrm>
                <a:custGeom>
                  <a:avLst/>
                  <a:gdLst/>
                  <a:ahLst/>
                  <a:cxnLst/>
                  <a:rect l="l" t="t" r="r" b="b"/>
                  <a:pathLst>
                    <a:path w="2954" h="2132" extrusionOk="0">
                      <a:moveTo>
                        <a:pt x="418" y="0"/>
                      </a:moveTo>
                      <a:cubicBezTo>
                        <a:pt x="359" y="0"/>
                        <a:pt x="370" y="496"/>
                        <a:pt x="370" y="496"/>
                      </a:cubicBezTo>
                      <a:cubicBezTo>
                        <a:pt x="328" y="565"/>
                        <a:pt x="37" y="588"/>
                        <a:pt x="10" y="677"/>
                      </a:cubicBezTo>
                      <a:cubicBezTo>
                        <a:pt x="1" y="706"/>
                        <a:pt x="21" y="715"/>
                        <a:pt x="63" y="715"/>
                      </a:cubicBezTo>
                      <a:cubicBezTo>
                        <a:pt x="141" y="715"/>
                        <a:pt x="294" y="683"/>
                        <a:pt x="471" y="683"/>
                      </a:cubicBezTo>
                      <a:cubicBezTo>
                        <a:pt x="493" y="683"/>
                        <a:pt x="515" y="683"/>
                        <a:pt x="537" y="684"/>
                      </a:cubicBezTo>
                      <a:cubicBezTo>
                        <a:pt x="839" y="700"/>
                        <a:pt x="1192" y="1360"/>
                        <a:pt x="1184" y="1417"/>
                      </a:cubicBezTo>
                      <a:cubicBezTo>
                        <a:pt x="1176" y="1474"/>
                        <a:pt x="941" y="1524"/>
                        <a:pt x="926" y="1536"/>
                      </a:cubicBezTo>
                      <a:cubicBezTo>
                        <a:pt x="914" y="1545"/>
                        <a:pt x="1088" y="1618"/>
                        <a:pt x="1257" y="1618"/>
                      </a:cubicBezTo>
                      <a:cubicBezTo>
                        <a:pt x="1290" y="1618"/>
                        <a:pt x="1322" y="1615"/>
                        <a:pt x="1352" y="1609"/>
                      </a:cubicBezTo>
                      <a:cubicBezTo>
                        <a:pt x="1386" y="1602"/>
                        <a:pt x="1415" y="1600"/>
                        <a:pt x="1442" y="1600"/>
                      </a:cubicBezTo>
                      <a:cubicBezTo>
                        <a:pt x="1565" y="1600"/>
                        <a:pt x="1611" y="1661"/>
                        <a:pt x="1611" y="1661"/>
                      </a:cubicBezTo>
                      <a:cubicBezTo>
                        <a:pt x="1886" y="1973"/>
                        <a:pt x="2571" y="2132"/>
                        <a:pt x="2798" y="2132"/>
                      </a:cubicBezTo>
                      <a:cubicBezTo>
                        <a:pt x="2830" y="2132"/>
                        <a:pt x="2853" y="2128"/>
                        <a:pt x="2864" y="2122"/>
                      </a:cubicBezTo>
                      <a:cubicBezTo>
                        <a:pt x="2953" y="2071"/>
                        <a:pt x="2754" y="1659"/>
                        <a:pt x="2592" y="1425"/>
                      </a:cubicBezTo>
                      <a:cubicBezTo>
                        <a:pt x="2507" y="1303"/>
                        <a:pt x="2270" y="1150"/>
                        <a:pt x="2017" y="1020"/>
                      </a:cubicBezTo>
                      <a:cubicBezTo>
                        <a:pt x="1975" y="931"/>
                        <a:pt x="1913" y="820"/>
                        <a:pt x="1883" y="796"/>
                      </a:cubicBezTo>
                      <a:cubicBezTo>
                        <a:pt x="1880" y="793"/>
                        <a:pt x="1876" y="791"/>
                        <a:pt x="1872" y="791"/>
                      </a:cubicBezTo>
                      <a:cubicBezTo>
                        <a:pt x="1846" y="791"/>
                        <a:pt x="1821" y="853"/>
                        <a:pt x="1802" y="917"/>
                      </a:cubicBezTo>
                      <a:cubicBezTo>
                        <a:pt x="1642" y="845"/>
                        <a:pt x="1492" y="791"/>
                        <a:pt x="1389" y="768"/>
                      </a:cubicBezTo>
                      <a:cubicBezTo>
                        <a:pt x="1083" y="699"/>
                        <a:pt x="917" y="725"/>
                        <a:pt x="716" y="569"/>
                      </a:cubicBezTo>
                      <a:cubicBezTo>
                        <a:pt x="514" y="412"/>
                        <a:pt x="484" y="17"/>
                        <a:pt x="421" y="1"/>
                      </a:cubicBezTo>
                      <a:cubicBezTo>
                        <a:pt x="420" y="0"/>
                        <a:pt x="419" y="0"/>
                        <a:pt x="41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3" name="Google Shape;1413;p35"/>
                <p:cNvSpPr/>
                <p:nvPr/>
              </p:nvSpPr>
              <p:spPr>
                <a:xfrm rot="-1782476">
                  <a:off x="5243449" y="1346661"/>
                  <a:ext cx="55177" cy="87379"/>
                </a:xfrm>
                <a:custGeom>
                  <a:avLst/>
                  <a:gdLst/>
                  <a:ahLst/>
                  <a:cxnLst/>
                  <a:rect l="l" t="t" r="r" b="b"/>
                  <a:pathLst>
                    <a:path w="2207" h="3495" extrusionOk="0">
                      <a:moveTo>
                        <a:pt x="773" y="0"/>
                      </a:moveTo>
                      <a:cubicBezTo>
                        <a:pt x="710" y="0"/>
                        <a:pt x="497" y="503"/>
                        <a:pt x="497" y="503"/>
                      </a:cubicBezTo>
                      <a:cubicBezTo>
                        <a:pt x="483" y="513"/>
                        <a:pt x="462" y="517"/>
                        <a:pt x="436" y="517"/>
                      </a:cubicBezTo>
                      <a:cubicBezTo>
                        <a:pt x="360" y="517"/>
                        <a:pt x="243" y="485"/>
                        <a:pt x="158" y="485"/>
                      </a:cubicBezTo>
                      <a:cubicBezTo>
                        <a:pt x="119" y="485"/>
                        <a:pt x="86" y="492"/>
                        <a:pt x="68" y="512"/>
                      </a:cubicBezTo>
                      <a:cubicBezTo>
                        <a:pt x="0" y="593"/>
                        <a:pt x="286" y="617"/>
                        <a:pt x="566" y="788"/>
                      </a:cubicBezTo>
                      <a:cubicBezTo>
                        <a:pt x="846" y="958"/>
                        <a:pt x="867" y="1837"/>
                        <a:pt x="832" y="1893"/>
                      </a:cubicBezTo>
                      <a:cubicBezTo>
                        <a:pt x="821" y="1910"/>
                        <a:pt x="791" y="1916"/>
                        <a:pt x="754" y="1916"/>
                      </a:cubicBezTo>
                      <a:cubicBezTo>
                        <a:pt x="673" y="1916"/>
                        <a:pt x="557" y="1888"/>
                        <a:pt x="533" y="1888"/>
                      </a:cubicBezTo>
                      <a:cubicBezTo>
                        <a:pt x="532" y="1888"/>
                        <a:pt x="531" y="1888"/>
                        <a:pt x="530" y="1888"/>
                      </a:cubicBezTo>
                      <a:cubicBezTo>
                        <a:pt x="510" y="1894"/>
                        <a:pt x="700" y="2127"/>
                        <a:pt x="900" y="2183"/>
                      </a:cubicBezTo>
                      <a:cubicBezTo>
                        <a:pt x="1101" y="2240"/>
                        <a:pt x="1121" y="2370"/>
                        <a:pt x="1121" y="2370"/>
                      </a:cubicBezTo>
                      <a:cubicBezTo>
                        <a:pt x="1249" y="2903"/>
                        <a:pt x="1971" y="3494"/>
                        <a:pt x="2088" y="3494"/>
                      </a:cubicBezTo>
                      <a:cubicBezTo>
                        <a:pt x="2089" y="3494"/>
                        <a:pt x="2090" y="3494"/>
                        <a:pt x="2090" y="3494"/>
                      </a:cubicBezTo>
                      <a:cubicBezTo>
                        <a:pt x="2199" y="3484"/>
                        <a:pt x="2207" y="2945"/>
                        <a:pt x="2163" y="2616"/>
                      </a:cubicBezTo>
                      <a:cubicBezTo>
                        <a:pt x="2141" y="2445"/>
                        <a:pt x="1989" y="2160"/>
                        <a:pt x="1811" y="1895"/>
                      </a:cubicBezTo>
                      <a:cubicBezTo>
                        <a:pt x="1813" y="1778"/>
                        <a:pt x="1807" y="1630"/>
                        <a:pt x="1789" y="1589"/>
                      </a:cubicBezTo>
                      <a:cubicBezTo>
                        <a:pt x="1786" y="1581"/>
                        <a:pt x="1780" y="1577"/>
                        <a:pt x="1772" y="1577"/>
                      </a:cubicBezTo>
                      <a:cubicBezTo>
                        <a:pt x="1746" y="1577"/>
                        <a:pt x="1699" y="1625"/>
                        <a:pt x="1655" y="1676"/>
                      </a:cubicBezTo>
                      <a:cubicBezTo>
                        <a:pt x="1537" y="1519"/>
                        <a:pt x="1422" y="1385"/>
                        <a:pt x="1335" y="1310"/>
                      </a:cubicBezTo>
                      <a:cubicBezTo>
                        <a:pt x="1076" y="1082"/>
                        <a:pt x="907" y="1024"/>
                        <a:pt x="790" y="755"/>
                      </a:cubicBezTo>
                      <a:cubicBezTo>
                        <a:pt x="673" y="486"/>
                        <a:pt x="832" y="53"/>
                        <a:pt x="780" y="3"/>
                      </a:cubicBezTo>
                      <a:cubicBezTo>
                        <a:pt x="778" y="1"/>
                        <a:pt x="776" y="0"/>
                        <a:pt x="7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4" name="Google Shape;1414;p35"/>
                <p:cNvSpPr/>
                <p:nvPr/>
              </p:nvSpPr>
              <p:spPr>
                <a:xfrm rot="-2459643">
                  <a:off x="5098825" y="1209787"/>
                  <a:ext cx="57777" cy="71452"/>
                </a:xfrm>
                <a:custGeom>
                  <a:avLst/>
                  <a:gdLst/>
                  <a:ahLst/>
                  <a:cxnLst/>
                  <a:rect l="l" t="t" r="r" b="b"/>
                  <a:pathLst>
                    <a:path w="2311" h="2858" extrusionOk="0">
                      <a:moveTo>
                        <a:pt x="678" y="1"/>
                      </a:moveTo>
                      <a:cubicBezTo>
                        <a:pt x="619" y="1"/>
                        <a:pt x="460" y="448"/>
                        <a:pt x="460" y="448"/>
                      </a:cubicBezTo>
                      <a:cubicBezTo>
                        <a:pt x="443" y="461"/>
                        <a:pt x="412" y="465"/>
                        <a:pt x="373" y="465"/>
                      </a:cubicBezTo>
                      <a:cubicBezTo>
                        <a:pt x="315" y="465"/>
                        <a:pt x="241" y="456"/>
                        <a:pt x="178" y="456"/>
                      </a:cubicBezTo>
                      <a:cubicBezTo>
                        <a:pt x="124" y="456"/>
                        <a:pt x="79" y="462"/>
                        <a:pt x="59" y="487"/>
                      </a:cubicBezTo>
                      <a:cubicBezTo>
                        <a:pt x="1" y="560"/>
                        <a:pt x="272" y="560"/>
                        <a:pt x="548" y="683"/>
                      </a:cubicBezTo>
                      <a:cubicBezTo>
                        <a:pt x="826" y="806"/>
                        <a:pt x="920" y="1547"/>
                        <a:pt x="891" y="1598"/>
                      </a:cubicBezTo>
                      <a:cubicBezTo>
                        <a:pt x="880" y="1619"/>
                        <a:pt x="832" y="1624"/>
                        <a:pt x="779" y="1624"/>
                      </a:cubicBezTo>
                      <a:cubicBezTo>
                        <a:pt x="715" y="1624"/>
                        <a:pt x="642" y="1616"/>
                        <a:pt x="616" y="1616"/>
                      </a:cubicBezTo>
                      <a:cubicBezTo>
                        <a:pt x="612" y="1616"/>
                        <a:pt x="609" y="1616"/>
                        <a:pt x="608" y="1617"/>
                      </a:cubicBezTo>
                      <a:cubicBezTo>
                        <a:pt x="590" y="1623"/>
                        <a:pt x="787" y="1806"/>
                        <a:pt x="980" y="1838"/>
                      </a:cubicBezTo>
                      <a:cubicBezTo>
                        <a:pt x="1173" y="1870"/>
                        <a:pt x="1203" y="1979"/>
                        <a:pt x="1203" y="1979"/>
                      </a:cubicBezTo>
                      <a:cubicBezTo>
                        <a:pt x="1366" y="2416"/>
                        <a:pt x="2083" y="2858"/>
                        <a:pt x="2203" y="2858"/>
                      </a:cubicBezTo>
                      <a:cubicBezTo>
                        <a:pt x="2205" y="2858"/>
                        <a:pt x="2207" y="2858"/>
                        <a:pt x="2209" y="2857"/>
                      </a:cubicBezTo>
                      <a:cubicBezTo>
                        <a:pt x="2310" y="2841"/>
                        <a:pt x="2272" y="2384"/>
                        <a:pt x="2204" y="2108"/>
                      </a:cubicBezTo>
                      <a:lnTo>
                        <a:pt x="2204" y="2109"/>
                      </a:lnTo>
                      <a:cubicBezTo>
                        <a:pt x="2169" y="1966"/>
                        <a:pt x="2001" y="1737"/>
                        <a:pt x="1811" y="1526"/>
                      </a:cubicBezTo>
                      <a:cubicBezTo>
                        <a:pt x="1804" y="1426"/>
                        <a:pt x="1786" y="1301"/>
                        <a:pt x="1767" y="1269"/>
                      </a:cubicBezTo>
                      <a:cubicBezTo>
                        <a:pt x="1763" y="1262"/>
                        <a:pt x="1757" y="1259"/>
                        <a:pt x="1751" y="1259"/>
                      </a:cubicBezTo>
                      <a:cubicBezTo>
                        <a:pt x="1726" y="1259"/>
                        <a:pt x="1685" y="1304"/>
                        <a:pt x="1646" y="1352"/>
                      </a:cubicBezTo>
                      <a:cubicBezTo>
                        <a:pt x="1523" y="1228"/>
                        <a:pt x="1403" y="1124"/>
                        <a:pt x="1316" y="1066"/>
                      </a:cubicBezTo>
                      <a:cubicBezTo>
                        <a:pt x="1053" y="892"/>
                        <a:pt x="889" y="858"/>
                        <a:pt x="756" y="638"/>
                      </a:cubicBezTo>
                      <a:cubicBezTo>
                        <a:pt x="624" y="419"/>
                        <a:pt x="738" y="40"/>
                        <a:pt x="684" y="3"/>
                      </a:cubicBezTo>
                      <a:cubicBezTo>
                        <a:pt x="682" y="2"/>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5" name="Google Shape;1415;p35"/>
                <p:cNvSpPr/>
                <p:nvPr/>
              </p:nvSpPr>
              <p:spPr>
                <a:xfrm rot="-4098874">
                  <a:off x="5557894" y="1453356"/>
                  <a:ext cx="70948" cy="143371"/>
                </a:xfrm>
                <a:custGeom>
                  <a:avLst/>
                  <a:gdLst/>
                  <a:ahLst/>
                  <a:cxnLst/>
                  <a:rect l="l" t="t" r="r" b="b"/>
                  <a:pathLst>
                    <a:path w="2838" h="5735" extrusionOk="0">
                      <a:moveTo>
                        <a:pt x="1468" y="0"/>
                      </a:moveTo>
                      <a:cubicBezTo>
                        <a:pt x="1351" y="0"/>
                        <a:pt x="844" y="629"/>
                        <a:pt x="844" y="629"/>
                      </a:cubicBezTo>
                      <a:cubicBezTo>
                        <a:pt x="835" y="632"/>
                        <a:pt x="824" y="634"/>
                        <a:pt x="812" y="634"/>
                      </a:cubicBezTo>
                      <a:cubicBezTo>
                        <a:pt x="672" y="634"/>
                        <a:pt x="375" y="443"/>
                        <a:pt x="210" y="443"/>
                      </a:cubicBezTo>
                      <a:cubicBezTo>
                        <a:pt x="184" y="443"/>
                        <a:pt x="160" y="448"/>
                        <a:pt x="142" y="459"/>
                      </a:cubicBezTo>
                      <a:cubicBezTo>
                        <a:pt x="1" y="549"/>
                        <a:pt x="459" y="707"/>
                        <a:pt x="855" y="1079"/>
                      </a:cubicBezTo>
                      <a:cubicBezTo>
                        <a:pt x="1252" y="1449"/>
                        <a:pt x="973" y="2759"/>
                        <a:pt x="896" y="2828"/>
                      </a:cubicBezTo>
                      <a:cubicBezTo>
                        <a:pt x="885" y="2838"/>
                        <a:pt x="868" y="2842"/>
                        <a:pt x="846" y="2842"/>
                      </a:cubicBezTo>
                      <a:cubicBezTo>
                        <a:pt x="716" y="2842"/>
                        <a:pt x="434" y="2693"/>
                        <a:pt x="406" y="2692"/>
                      </a:cubicBezTo>
                      <a:lnTo>
                        <a:pt x="406" y="2692"/>
                      </a:lnTo>
                      <a:cubicBezTo>
                        <a:pt x="371" y="2692"/>
                        <a:pt x="596" y="3117"/>
                        <a:pt x="904" y="3286"/>
                      </a:cubicBezTo>
                      <a:cubicBezTo>
                        <a:pt x="1211" y="3455"/>
                        <a:pt x="1197" y="3655"/>
                        <a:pt x="1197" y="3655"/>
                      </a:cubicBezTo>
                      <a:cubicBezTo>
                        <a:pt x="1216" y="4506"/>
                        <a:pt x="2200" y="5701"/>
                        <a:pt x="2381" y="5733"/>
                      </a:cubicBezTo>
                      <a:cubicBezTo>
                        <a:pt x="2384" y="5734"/>
                        <a:pt x="2388" y="5734"/>
                        <a:pt x="2392" y="5734"/>
                      </a:cubicBezTo>
                      <a:cubicBezTo>
                        <a:pt x="2570" y="5734"/>
                        <a:pt x="2766" y="4962"/>
                        <a:pt x="2813" y="4465"/>
                      </a:cubicBezTo>
                      <a:cubicBezTo>
                        <a:pt x="2838" y="4203"/>
                        <a:pt x="2689" y="3716"/>
                        <a:pt x="2494" y="3248"/>
                      </a:cubicBezTo>
                      <a:cubicBezTo>
                        <a:pt x="2539" y="3075"/>
                        <a:pt x="2581" y="2853"/>
                        <a:pt x="2568" y="2785"/>
                      </a:cubicBezTo>
                      <a:cubicBezTo>
                        <a:pt x="2564" y="2766"/>
                        <a:pt x="2550" y="2757"/>
                        <a:pt x="2531" y="2757"/>
                      </a:cubicBezTo>
                      <a:cubicBezTo>
                        <a:pt x="2483" y="2757"/>
                        <a:pt x="2399" y="2804"/>
                        <a:pt x="2318" y="2855"/>
                      </a:cubicBezTo>
                      <a:cubicBezTo>
                        <a:pt x="2180" y="2574"/>
                        <a:pt x="2039" y="2327"/>
                        <a:pt x="1926" y="2177"/>
                      </a:cubicBezTo>
                      <a:cubicBezTo>
                        <a:pt x="1585" y="1730"/>
                        <a:pt x="1328" y="1574"/>
                        <a:pt x="1233" y="1126"/>
                      </a:cubicBezTo>
                      <a:cubicBezTo>
                        <a:pt x="1138" y="677"/>
                        <a:pt x="1552" y="104"/>
                        <a:pt x="1486" y="9"/>
                      </a:cubicBezTo>
                      <a:cubicBezTo>
                        <a:pt x="1482" y="3"/>
                        <a:pt x="1476" y="0"/>
                        <a:pt x="14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6" name="Google Shape;1416;p35"/>
                <p:cNvSpPr/>
                <p:nvPr/>
              </p:nvSpPr>
              <p:spPr>
                <a:xfrm rot="-2700000">
                  <a:off x="5414479" y="1460953"/>
                  <a:ext cx="54349" cy="94624"/>
                </a:xfrm>
                <a:custGeom>
                  <a:avLst/>
                  <a:gdLst/>
                  <a:ahLst/>
                  <a:cxnLst/>
                  <a:rect l="l" t="t" r="r" b="b"/>
                  <a:pathLst>
                    <a:path w="2174" h="3785" extrusionOk="0">
                      <a:moveTo>
                        <a:pt x="1127" y="1"/>
                      </a:moveTo>
                      <a:cubicBezTo>
                        <a:pt x="1025" y="1"/>
                        <a:pt x="649" y="320"/>
                        <a:pt x="649" y="320"/>
                      </a:cubicBezTo>
                      <a:cubicBezTo>
                        <a:pt x="647" y="320"/>
                        <a:pt x="645" y="320"/>
                        <a:pt x="642" y="320"/>
                      </a:cubicBezTo>
                      <a:cubicBezTo>
                        <a:pt x="537" y="320"/>
                        <a:pt x="260" y="115"/>
                        <a:pt x="136" y="115"/>
                      </a:cubicBezTo>
                      <a:cubicBezTo>
                        <a:pt x="126" y="115"/>
                        <a:pt x="117" y="117"/>
                        <a:pt x="109" y="119"/>
                      </a:cubicBezTo>
                      <a:cubicBezTo>
                        <a:pt x="1" y="158"/>
                        <a:pt x="352" y="320"/>
                        <a:pt x="657" y="608"/>
                      </a:cubicBezTo>
                      <a:cubicBezTo>
                        <a:pt x="961" y="898"/>
                        <a:pt x="741" y="1698"/>
                        <a:pt x="682" y="1732"/>
                      </a:cubicBezTo>
                      <a:cubicBezTo>
                        <a:pt x="676" y="1734"/>
                        <a:pt x="670" y="1736"/>
                        <a:pt x="661" y="1736"/>
                      </a:cubicBezTo>
                      <a:cubicBezTo>
                        <a:pt x="573" y="1736"/>
                        <a:pt x="328" y="1585"/>
                        <a:pt x="304" y="1580"/>
                      </a:cubicBezTo>
                      <a:cubicBezTo>
                        <a:pt x="304" y="1580"/>
                        <a:pt x="303" y="1580"/>
                        <a:pt x="303" y="1580"/>
                      </a:cubicBezTo>
                      <a:lnTo>
                        <a:pt x="303" y="1580"/>
                      </a:lnTo>
                      <a:cubicBezTo>
                        <a:pt x="279" y="1580"/>
                        <a:pt x="451" y="1878"/>
                        <a:pt x="685" y="2025"/>
                      </a:cubicBezTo>
                      <a:cubicBezTo>
                        <a:pt x="922" y="2172"/>
                        <a:pt x="911" y="2299"/>
                        <a:pt x="911" y="2299"/>
                      </a:cubicBezTo>
                      <a:cubicBezTo>
                        <a:pt x="922" y="2845"/>
                        <a:pt x="1676" y="3738"/>
                        <a:pt x="1816" y="3782"/>
                      </a:cubicBezTo>
                      <a:cubicBezTo>
                        <a:pt x="1822" y="3784"/>
                        <a:pt x="1828" y="3785"/>
                        <a:pt x="1834" y="3785"/>
                      </a:cubicBezTo>
                      <a:cubicBezTo>
                        <a:pt x="1968" y="3785"/>
                        <a:pt x="2116" y="3333"/>
                        <a:pt x="2154" y="3028"/>
                      </a:cubicBezTo>
                      <a:cubicBezTo>
                        <a:pt x="2174" y="2863"/>
                        <a:pt x="2061" y="2534"/>
                        <a:pt x="1912" y="2210"/>
                      </a:cubicBezTo>
                      <a:cubicBezTo>
                        <a:pt x="1947" y="2104"/>
                        <a:pt x="1982" y="1969"/>
                        <a:pt x="1971" y="1923"/>
                      </a:cubicBezTo>
                      <a:cubicBezTo>
                        <a:pt x="1967" y="1907"/>
                        <a:pt x="1950" y="1900"/>
                        <a:pt x="1926" y="1900"/>
                      </a:cubicBezTo>
                      <a:cubicBezTo>
                        <a:pt x="1888" y="1900"/>
                        <a:pt x="1832" y="1916"/>
                        <a:pt x="1777" y="1936"/>
                      </a:cubicBezTo>
                      <a:cubicBezTo>
                        <a:pt x="1673" y="1738"/>
                        <a:pt x="1566" y="1561"/>
                        <a:pt x="1478" y="1450"/>
                      </a:cubicBezTo>
                      <a:cubicBezTo>
                        <a:pt x="1217" y="1121"/>
                        <a:pt x="1020" y="987"/>
                        <a:pt x="948" y="689"/>
                      </a:cubicBezTo>
                      <a:cubicBezTo>
                        <a:pt x="876" y="390"/>
                        <a:pt x="1198" y="78"/>
                        <a:pt x="1147" y="9"/>
                      </a:cubicBezTo>
                      <a:cubicBezTo>
                        <a:pt x="1143" y="3"/>
                        <a:pt x="1136" y="1"/>
                        <a:pt x="112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7" name="Google Shape;1417;p35"/>
                <p:cNvSpPr/>
                <p:nvPr/>
              </p:nvSpPr>
              <p:spPr>
                <a:xfrm rot="-1937013">
                  <a:off x="5413291" y="1282690"/>
                  <a:ext cx="52374" cy="95073"/>
                </a:xfrm>
                <a:custGeom>
                  <a:avLst/>
                  <a:gdLst/>
                  <a:ahLst/>
                  <a:cxnLst/>
                  <a:rect l="l" t="t" r="r" b="b"/>
                  <a:pathLst>
                    <a:path w="2095" h="3803" extrusionOk="0">
                      <a:moveTo>
                        <a:pt x="1129" y="1"/>
                      </a:moveTo>
                      <a:cubicBezTo>
                        <a:pt x="1025" y="1"/>
                        <a:pt x="646" y="306"/>
                        <a:pt x="646" y="306"/>
                      </a:cubicBezTo>
                      <a:cubicBezTo>
                        <a:pt x="644" y="306"/>
                        <a:pt x="642" y="306"/>
                        <a:pt x="640" y="306"/>
                      </a:cubicBezTo>
                      <a:cubicBezTo>
                        <a:pt x="535" y="306"/>
                        <a:pt x="258" y="87"/>
                        <a:pt x="134" y="87"/>
                      </a:cubicBezTo>
                      <a:cubicBezTo>
                        <a:pt x="126" y="87"/>
                        <a:pt x="118" y="88"/>
                        <a:pt x="111" y="90"/>
                      </a:cubicBezTo>
                      <a:cubicBezTo>
                        <a:pt x="0" y="126"/>
                        <a:pt x="347" y="297"/>
                        <a:pt x="643" y="594"/>
                      </a:cubicBezTo>
                      <a:cubicBezTo>
                        <a:pt x="939" y="893"/>
                        <a:pt x="696" y="1685"/>
                        <a:pt x="636" y="1717"/>
                      </a:cubicBezTo>
                      <a:cubicBezTo>
                        <a:pt x="631" y="1720"/>
                        <a:pt x="625" y="1721"/>
                        <a:pt x="617" y="1721"/>
                      </a:cubicBezTo>
                      <a:cubicBezTo>
                        <a:pt x="532" y="1721"/>
                        <a:pt x="287" y="1561"/>
                        <a:pt x="263" y="1555"/>
                      </a:cubicBezTo>
                      <a:cubicBezTo>
                        <a:pt x="263" y="1555"/>
                        <a:pt x="262" y="1555"/>
                        <a:pt x="262" y="1555"/>
                      </a:cubicBezTo>
                      <a:lnTo>
                        <a:pt x="262" y="1555"/>
                      </a:lnTo>
                      <a:cubicBezTo>
                        <a:pt x="238" y="1555"/>
                        <a:pt x="401" y="1857"/>
                        <a:pt x="632" y="2011"/>
                      </a:cubicBezTo>
                      <a:cubicBezTo>
                        <a:pt x="863" y="2166"/>
                        <a:pt x="849" y="2292"/>
                        <a:pt x="849" y="2292"/>
                      </a:cubicBezTo>
                      <a:cubicBezTo>
                        <a:pt x="844" y="2838"/>
                        <a:pt x="1572" y="3752"/>
                        <a:pt x="1710" y="3799"/>
                      </a:cubicBezTo>
                      <a:cubicBezTo>
                        <a:pt x="1717" y="3801"/>
                        <a:pt x="1724" y="3802"/>
                        <a:pt x="1730" y="3802"/>
                      </a:cubicBezTo>
                      <a:cubicBezTo>
                        <a:pt x="1864" y="3802"/>
                        <a:pt x="2025" y="3358"/>
                        <a:pt x="2070" y="3056"/>
                      </a:cubicBezTo>
                      <a:cubicBezTo>
                        <a:pt x="2094" y="2892"/>
                        <a:pt x="1992" y="2561"/>
                        <a:pt x="1852" y="2231"/>
                      </a:cubicBezTo>
                      <a:cubicBezTo>
                        <a:pt x="1891" y="2127"/>
                        <a:pt x="1928" y="1992"/>
                        <a:pt x="1920" y="1948"/>
                      </a:cubicBezTo>
                      <a:cubicBezTo>
                        <a:pt x="1916" y="1929"/>
                        <a:pt x="1898" y="1922"/>
                        <a:pt x="1871" y="1922"/>
                      </a:cubicBezTo>
                      <a:cubicBezTo>
                        <a:pt x="1833" y="1922"/>
                        <a:pt x="1779" y="1937"/>
                        <a:pt x="1725" y="1954"/>
                      </a:cubicBezTo>
                      <a:cubicBezTo>
                        <a:pt x="1628" y="1753"/>
                        <a:pt x="1523" y="1572"/>
                        <a:pt x="1441" y="1461"/>
                      </a:cubicBezTo>
                      <a:cubicBezTo>
                        <a:pt x="1189" y="1123"/>
                        <a:pt x="995" y="983"/>
                        <a:pt x="932" y="683"/>
                      </a:cubicBezTo>
                      <a:cubicBezTo>
                        <a:pt x="868" y="382"/>
                        <a:pt x="1199" y="80"/>
                        <a:pt x="1151" y="10"/>
                      </a:cubicBezTo>
                      <a:cubicBezTo>
                        <a:pt x="1146" y="4"/>
                        <a:pt x="1139" y="1"/>
                        <a:pt x="112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8" name="Google Shape;1418;p35"/>
                <p:cNvSpPr/>
                <p:nvPr/>
              </p:nvSpPr>
              <p:spPr>
                <a:xfrm rot="-1449198">
                  <a:off x="5294698" y="1143174"/>
                  <a:ext cx="31327" cy="81154"/>
                </a:xfrm>
                <a:custGeom>
                  <a:avLst/>
                  <a:gdLst/>
                  <a:ahLst/>
                  <a:cxnLst/>
                  <a:rect l="l" t="t" r="r" b="b"/>
                  <a:pathLst>
                    <a:path w="1253" h="3246" extrusionOk="0">
                      <a:moveTo>
                        <a:pt x="854" y="1"/>
                      </a:moveTo>
                      <a:cubicBezTo>
                        <a:pt x="781" y="1"/>
                        <a:pt x="460" y="295"/>
                        <a:pt x="460" y="295"/>
                      </a:cubicBezTo>
                      <a:cubicBezTo>
                        <a:pt x="458" y="295"/>
                        <a:pt x="455" y="295"/>
                        <a:pt x="453" y="295"/>
                      </a:cubicBezTo>
                      <a:cubicBezTo>
                        <a:pt x="375" y="295"/>
                        <a:pt x="203" y="136"/>
                        <a:pt x="110" y="136"/>
                      </a:cubicBezTo>
                      <a:cubicBezTo>
                        <a:pt x="101" y="136"/>
                        <a:pt x="93" y="138"/>
                        <a:pt x="86" y="141"/>
                      </a:cubicBezTo>
                      <a:cubicBezTo>
                        <a:pt x="1" y="178"/>
                        <a:pt x="240" y="304"/>
                        <a:pt x="427" y="543"/>
                      </a:cubicBezTo>
                      <a:cubicBezTo>
                        <a:pt x="614" y="782"/>
                        <a:pt x="347" y="1481"/>
                        <a:pt x="299" y="1513"/>
                      </a:cubicBezTo>
                      <a:cubicBezTo>
                        <a:pt x="295" y="1516"/>
                        <a:pt x="289" y="1517"/>
                        <a:pt x="281" y="1517"/>
                      </a:cubicBezTo>
                      <a:cubicBezTo>
                        <a:pt x="215" y="1517"/>
                        <a:pt x="57" y="1399"/>
                        <a:pt x="40" y="1395"/>
                      </a:cubicBezTo>
                      <a:cubicBezTo>
                        <a:pt x="40" y="1395"/>
                        <a:pt x="40" y="1395"/>
                        <a:pt x="40" y="1395"/>
                      </a:cubicBezTo>
                      <a:lnTo>
                        <a:pt x="40" y="1395"/>
                      </a:lnTo>
                      <a:cubicBezTo>
                        <a:pt x="21" y="1395"/>
                        <a:pt x="109" y="1647"/>
                        <a:pt x="265" y="1766"/>
                      </a:cubicBezTo>
                      <a:cubicBezTo>
                        <a:pt x="419" y="1886"/>
                        <a:pt x="395" y="1995"/>
                        <a:pt x="395" y="1995"/>
                      </a:cubicBezTo>
                      <a:cubicBezTo>
                        <a:pt x="331" y="2466"/>
                        <a:pt x="772" y="3211"/>
                        <a:pt x="869" y="3244"/>
                      </a:cubicBezTo>
                      <a:cubicBezTo>
                        <a:pt x="872" y="3245"/>
                        <a:pt x="876" y="3246"/>
                        <a:pt x="880" y="3246"/>
                      </a:cubicBezTo>
                      <a:cubicBezTo>
                        <a:pt x="980" y="3246"/>
                        <a:pt x="1149" y="2846"/>
                        <a:pt x="1217" y="2580"/>
                      </a:cubicBezTo>
                      <a:cubicBezTo>
                        <a:pt x="1253" y="2438"/>
                        <a:pt x="1213" y="2157"/>
                        <a:pt x="1145" y="1881"/>
                      </a:cubicBezTo>
                      <a:cubicBezTo>
                        <a:pt x="1185" y="1790"/>
                        <a:pt x="1228" y="1672"/>
                        <a:pt x="1225" y="1633"/>
                      </a:cubicBezTo>
                      <a:cubicBezTo>
                        <a:pt x="1225" y="1619"/>
                        <a:pt x="1215" y="1614"/>
                        <a:pt x="1199" y="1614"/>
                      </a:cubicBezTo>
                      <a:cubicBezTo>
                        <a:pt x="1172" y="1614"/>
                        <a:pt x="1126" y="1631"/>
                        <a:pt x="1082" y="1650"/>
                      </a:cubicBezTo>
                      <a:cubicBezTo>
                        <a:pt x="1030" y="1483"/>
                        <a:pt x="973" y="1333"/>
                        <a:pt x="923" y="1242"/>
                      </a:cubicBezTo>
                      <a:cubicBezTo>
                        <a:pt x="773" y="966"/>
                        <a:pt x="646" y="858"/>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9" name="Google Shape;1419;p35"/>
                <p:cNvSpPr/>
                <p:nvPr/>
              </p:nvSpPr>
              <p:spPr>
                <a:xfrm>
                  <a:off x="5105301" y="1347831"/>
                  <a:ext cx="44825" cy="67475"/>
                </a:xfrm>
                <a:custGeom>
                  <a:avLst/>
                  <a:gdLst/>
                  <a:ahLst/>
                  <a:cxnLst/>
                  <a:rect l="l" t="t" r="r" b="b"/>
                  <a:pathLst>
                    <a:path w="1793" h="2699" extrusionOk="0">
                      <a:moveTo>
                        <a:pt x="663" y="0"/>
                      </a:moveTo>
                      <a:cubicBezTo>
                        <a:pt x="609" y="0"/>
                        <a:pt x="419" y="370"/>
                        <a:pt x="419" y="370"/>
                      </a:cubicBezTo>
                      <a:cubicBezTo>
                        <a:pt x="410" y="375"/>
                        <a:pt x="397" y="377"/>
                        <a:pt x="380" y="377"/>
                      </a:cubicBezTo>
                      <a:cubicBezTo>
                        <a:pt x="313" y="377"/>
                        <a:pt x="198" y="340"/>
                        <a:pt x="122" y="340"/>
                      </a:cubicBezTo>
                      <a:cubicBezTo>
                        <a:pt x="95" y="340"/>
                        <a:pt x="73" y="345"/>
                        <a:pt x="60" y="357"/>
                      </a:cubicBezTo>
                      <a:cubicBezTo>
                        <a:pt x="1" y="416"/>
                        <a:pt x="240" y="446"/>
                        <a:pt x="470" y="588"/>
                      </a:cubicBezTo>
                      <a:cubicBezTo>
                        <a:pt x="701" y="728"/>
                        <a:pt x="697" y="1394"/>
                        <a:pt x="667" y="1435"/>
                      </a:cubicBezTo>
                      <a:cubicBezTo>
                        <a:pt x="659" y="1445"/>
                        <a:pt x="640" y="1449"/>
                        <a:pt x="616" y="1449"/>
                      </a:cubicBezTo>
                      <a:cubicBezTo>
                        <a:pt x="547" y="1449"/>
                        <a:pt x="436" y="1418"/>
                        <a:pt x="416" y="1418"/>
                      </a:cubicBezTo>
                      <a:cubicBezTo>
                        <a:pt x="416" y="1418"/>
                        <a:pt x="415" y="1418"/>
                        <a:pt x="414" y="1419"/>
                      </a:cubicBezTo>
                      <a:cubicBezTo>
                        <a:pt x="397" y="1421"/>
                        <a:pt x="551" y="1606"/>
                        <a:pt x="717" y="1658"/>
                      </a:cubicBezTo>
                      <a:cubicBezTo>
                        <a:pt x="883" y="1708"/>
                        <a:pt x="897" y="1807"/>
                        <a:pt x="897" y="1807"/>
                      </a:cubicBezTo>
                      <a:cubicBezTo>
                        <a:pt x="991" y="2219"/>
                        <a:pt x="1588" y="2699"/>
                        <a:pt x="1682" y="2699"/>
                      </a:cubicBezTo>
                      <a:cubicBezTo>
                        <a:pt x="1682" y="2699"/>
                        <a:pt x="1682" y="2699"/>
                        <a:pt x="1682" y="2699"/>
                      </a:cubicBezTo>
                      <a:cubicBezTo>
                        <a:pt x="1774" y="2696"/>
                        <a:pt x="1793" y="2289"/>
                        <a:pt x="1765" y="2038"/>
                      </a:cubicBezTo>
                      <a:lnTo>
                        <a:pt x="1765" y="2038"/>
                      </a:lnTo>
                      <a:lnTo>
                        <a:pt x="1764" y="2039"/>
                      </a:lnTo>
                      <a:cubicBezTo>
                        <a:pt x="1751" y="1909"/>
                        <a:pt x="1629" y="1687"/>
                        <a:pt x="1487" y="1478"/>
                      </a:cubicBezTo>
                      <a:cubicBezTo>
                        <a:pt x="1492" y="1390"/>
                        <a:pt x="1491" y="1277"/>
                        <a:pt x="1476" y="1246"/>
                      </a:cubicBezTo>
                      <a:cubicBezTo>
                        <a:pt x="1473" y="1239"/>
                        <a:pt x="1467" y="1236"/>
                        <a:pt x="1461" y="1236"/>
                      </a:cubicBezTo>
                      <a:cubicBezTo>
                        <a:pt x="1438" y="1236"/>
                        <a:pt x="1399" y="1269"/>
                        <a:pt x="1362" y="1306"/>
                      </a:cubicBezTo>
                      <a:cubicBezTo>
                        <a:pt x="1266" y="1182"/>
                        <a:pt x="1172" y="1076"/>
                        <a:pt x="1103" y="1015"/>
                      </a:cubicBezTo>
                      <a:cubicBezTo>
                        <a:pt x="891" y="832"/>
                        <a:pt x="750" y="781"/>
                        <a:pt x="658" y="573"/>
                      </a:cubicBezTo>
                      <a:cubicBezTo>
                        <a:pt x="568" y="364"/>
                        <a:pt x="712" y="43"/>
                        <a:pt x="670" y="3"/>
                      </a:cubicBezTo>
                      <a:cubicBezTo>
                        <a:pt x="668" y="1"/>
                        <a:pt x="665" y="0"/>
                        <a:pt x="66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0" name="Google Shape;1420;p35"/>
                <p:cNvSpPr/>
                <p:nvPr/>
              </p:nvSpPr>
              <p:spPr>
                <a:xfrm rot="-4118473">
                  <a:off x="5623237" y="1550710"/>
                  <a:ext cx="31324" cy="81123"/>
                </a:xfrm>
                <a:custGeom>
                  <a:avLst/>
                  <a:gdLst/>
                  <a:ahLst/>
                  <a:cxnLst/>
                  <a:rect l="l" t="t" r="r" b="b"/>
                  <a:pathLst>
                    <a:path w="1253" h="3245" extrusionOk="0">
                      <a:moveTo>
                        <a:pt x="854" y="1"/>
                      </a:moveTo>
                      <a:cubicBezTo>
                        <a:pt x="781" y="1"/>
                        <a:pt x="459" y="293"/>
                        <a:pt x="459" y="293"/>
                      </a:cubicBezTo>
                      <a:cubicBezTo>
                        <a:pt x="456" y="294"/>
                        <a:pt x="454" y="294"/>
                        <a:pt x="451" y="294"/>
                      </a:cubicBezTo>
                      <a:cubicBezTo>
                        <a:pt x="373" y="294"/>
                        <a:pt x="202" y="135"/>
                        <a:pt x="110" y="135"/>
                      </a:cubicBezTo>
                      <a:cubicBezTo>
                        <a:pt x="101" y="135"/>
                        <a:pt x="93" y="137"/>
                        <a:pt x="86" y="140"/>
                      </a:cubicBezTo>
                      <a:cubicBezTo>
                        <a:pt x="1" y="177"/>
                        <a:pt x="240" y="304"/>
                        <a:pt x="427" y="543"/>
                      </a:cubicBezTo>
                      <a:cubicBezTo>
                        <a:pt x="614" y="781"/>
                        <a:pt x="348" y="1481"/>
                        <a:pt x="298" y="1512"/>
                      </a:cubicBezTo>
                      <a:cubicBezTo>
                        <a:pt x="293" y="1515"/>
                        <a:pt x="287" y="1516"/>
                        <a:pt x="280" y="1516"/>
                      </a:cubicBezTo>
                      <a:cubicBezTo>
                        <a:pt x="214" y="1516"/>
                        <a:pt x="56" y="1399"/>
                        <a:pt x="39" y="1395"/>
                      </a:cubicBezTo>
                      <a:cubicBezTo>
                        <a:pt x="39" y="1395"/>
                        <a:pt x="39" y="1395"/>
                        <a:pt x="39" y="1395"/>
                      </a:cubicBezTo>
                      <a:lnTo>
                        <a:pt x="39" y="1395"/>
                      </a:lnTo>
                      <a:cubicBezTo>
                        <a:pt x="22" y="1395"/>
                        <a:pt x="110" y="1646"/>
                        <a:pt x="263" y="1766"/>
                      </a:cubicBezTo>
                      <a:cubicBezTo>
                        <a:pt x="418" y="1885"/>
                        <a:pt x="393" y="1995"/>
                        <a:pt x="393" y="1995"/>
                      </a:cubicBezTo>
                      <a:cubicBezTo>
                        <a:pt x="330" y="2467"/>
                        <a:pt x="771" y="3209"/>
                        <a:pt x="869" y="3243"/>
                      </a:cubicBezTo>
                      <a:cubicBezTo>
                        <a:pt x="872" y="3244"/>
                        <a:pt x="876" y="3245"/>
                        <a:pt x="880" y="3245"/>
                      </a:cubicBezTo>
                      <a:cubicBezTo>
                        <a:pt x="979" y="3245"/>
                        <a:pt x="1149" y="2845"/>
                        <a:pt x="1216" y="2580"/>
                      </a:cubicBezTo>
                      <a:cubicBezTo>
                        <a:pt x="1253" y="2437"/>
                        <a:pt x="1212" y="2156"/>
                        <a:pt x="1145" y="1881"/>
                      </a:cubicBezTo>
                      <a:cubicBezTo>
                        <a:pt x="1185" y="1789"/>
                        <a:pt x="1227" y="1670"/>
                        <a:pt x="1225" y="1632"/>
                      </a:cubicBezTo>
                      <a:cubicBezTo>
                        <a:pt x="1225" y="1619"/>
                        <a:pt x="1215" y="1613"/>
                        <a:pt x="1199" y="1613"/>
                      </a:cubicBezTo>
                      <a:cubicBezTo>
                        <a:pt x="1171" y="1613"/>
                        <a:pt x="1126" y="1630"/>
                        <a:pt x="1081" y="1649"/>
                      </a:cubicBezTo>
                      <a:cubicBezTo>
                        <a:pt x="1030" y="1482"/>
                        <a:pt x="973" y="1333"/>
                        <a:pt x="923" y="1242"/>
                      </a:cubicBezTo>
                      <a:cubicBezTo>
                        <a:pt x="773" y="966"/>
                        <a:pt x="645" y="857"/>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1" name="Google Shape;1421;p35"/>
                <p:cNvSpPr/>
                <p:nvPr/>
              </p:nvSpPr>
              <p:spPr>
                <a:xfrm>
                  <a:off x="4773825" y="481700"/>
                  <a:ext cx="57750" cy="71450"/>
                </a:xfrm>
                <a:custGeom>
                  <a:avLst/>
                  <a:gdLst/>
                  <a:ahLst/>
                  <a:cxnLst/>
                  <a:rect l="l" t="t" r="r" b="b"/>
                  <a:pathLst>
                    <a:path w="2310" h="2858" extrusionOk="0">
                      <a:moveTo>
                        <a:pt x="677" y="0"/>
                      </a:moveTo>
                      <a:cubicBezTo>
                        <a:pt x="619" y="0"/>
                        <a:pt x="460" y="447"/>
                        <a:pt x="460" y="447"/>
                      </a:cubicBezTo>
                      <a:cubicBezTo>
                        <a:pt x="443" y="460"/>
                        <a:pt x="410" y="464"/>
                        <a:pt x="371" y="464"/>
                      </a:cubicBezTo>
                      <a:cubicBezTo>
                        <a:pt x="314" y="464"/>
                        <a:pt x="242" y="456"/>
                        <a:pt x="181" y="456"/>
                      </a:cubicBezTo>
                      <a:cubicBezTo>
                        <a:pt x="126" y="456"/>
                        <a:pt x="79" y="462"/>
                        <a:pt x="58" y="488"/>
                      </a:cubicBezTo>
                      <a:cubicBezTo>
                        <a:pt x="0" y="561"/>
                        <a:pt x="271" y="560"/>
                        <a:pt x="548" y="682"/>
                      </a:cubicBezTo>
                      <a:cubicBezTo>
                        <a:pt x="825" y="805"/>
                        <a:pt x="919" y="1548"/>
                        <a:pt x="891" y="1597"/>
                      </a:cubicBezTo>
                      <a:cubicBezTo>
                        <a:pt x="879" y="1619"/>
                        <a:pt x="830" y="1624"/>
                        <a:pt x="776" y="1624"/>
                      </a:cubicBezTo>
                      <a:cubicBezTo>
                        <a:pt x="713" y="1624"/>
                        <a:pt x="642" y="1616"/>
                        <a:pt x="617" y="1616"/>
                      </a:cubicBezTo>
                      <a:cubicBezTo>
                        <a:pt x="613" y="1616"/>
                        <a:pt x="610" y="1617"/>
                        <a:pt x="608" y="1617"/>
                      </a:cubicBezTo>
                      <a:cubicBezTo>
                        <a:pt x="590" y="1623"/>
                        <a:pt x="787" y="1805"/>
                        <a:pt x="980" y="1837"/>
                      </a:cubicBezTo>
                      <a:cubicBezTo>
                        <a:pt x="1173" y="1871"/>
                        <a:pt x="1203" y="1979"/>
                        <a:pt x="1203" y="1979"/>
                      </a:cubicBezTo>
                      <a:cubicBezTo>
                        <a:pt x="1365" y="2416"/>
                        <a:pt x="2080" y="2857"/>
                        <a:pt x="2202" y="2857"/>
                      </a:cubicBezTo>
                      <a:cubicBezTo>
                        <a:pt x="2204" y="2857"/>
                        <a:pt x="2206" y="2857"/>
                        <a:pt x="2208" y="2857"/>
                      </a:cubicBezTo>
                      <a:cubicBezTo>
                        <a:pt x="2310" y="2840"/>
                        <a:pt x="2271" y="2385"/>
                        <a:pt x="2203" y="2109"/>
                      </a:cubicBezTo>
                      <a:cubicBezTo>
                        <a:pt x="2168" y="1965"/>
                        <a:pt x="2000" y="1737"/>
                        <a:pt x="1811" y="1525"/>
                      </a:cubicBezTo>
                      <a:cubicBezTo>
                        <a:pt x="1803" y="1426"/>
                        <a:pt x="1785" y="1301"/>
                        <a:pt x="1765" y="1268"/>
                      </a:cubicBezTo>
                      <a:cubicBezTo>
                        <a:pt x="1761" y="1261"/>
                        <a:pt x="1756" y="1258"/>
                        <a:pt x="1750" y="1258"/>
                      </a:cubicBezTo>
                      <a:cubicBezTo>
                        <a:pt x="1725" y="1258"/>
                        <a:pt x="1684" y="1303"/>
                        <a:pt x="1646" y="1351"/>
                      </a:cubicBezTo>
                      <a:cubicBezTo>
                        <a:pt x="1522" y="1228"/>
                        <a:pt x="1402" y="1123"/>
                        <a:pt x="1315" y="1065"/>
                      </a:cubicBezTo>
                      <a:cubicBezTo>
                        <a:pt x="1053" y="893"/>
                        <a:pt x="888" y="857"/>
                        <a:pt x="756" y="638"/>
                      </a:cubicBezTo>
                      <a:cubicBezTo>
                        <a:pt x="623" y="420"/>
                        <a:pt x="737" y="41"/>
                        <a:pt x="684" y="2"/>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2" name="Google Shape;1422;p35"/>
                <p:cNvSpPr/>
                <p:nvPr/>
              </p:nvSpPr>
              <p:spPr>
                <a:xfrm>
                  <a:off x="4847375" y="562025"/>
                  <a:ext cx="57750" cy="71450"/>
                </a:xfrm>
                <a:custGeom>
                  <a:avLst/>
                  <a:gdLst/>
                  <a:ahLst/>
                  <a:cxnLst/>
                  <a:rect l="l" t="t" r="r" b="b"/>
                  <a:pathLst>
                    <a:path w="2310" h="2858" extrusionOk="0">
                      <a:moveTo>
                        <a:pt x="677" y="0"/>
                      </a:moveTo>
                      <a:cubicBezTo>
                        <a:pt x="619" y="0"/>
                        <a:pt x="460" y="447"/>
                        <a:pt x="460" y="447"/>
                      </a:cubicBezTo>
                      <a:cubicBezTo>
                        <a:pt x="443" y="460"/>
                        <a:pt x="411" y="464"/>
                        <a:pt x="373" y="464"/>
                      </a:cubicBezTo>
                      <a:cubicBezTo>
                        <a:pt x="315" y="464"/>
                        <a:pt x="241" y="455"/>
                        <a:pt x="178" y="455"/>
                      </a:cubicBezTo>
                      <a:cubicBezTo>
                        <a:pt x="123" y="455"/>
                        <a:pt x="77" y="462"/>
                        <a:pt x="57" y="487"/>
                      </a:cubicBezTo>
                      <a:cubicBezTo>
                        <a:pt x="0" y="560"/>
                        <a:pt x="270" y="560"/>
                        <a:pt x="548" y="682"/>
                      </a:cubicBezTo>
                      <a:cubicBezTo>
                        <a:pt x="825" y="805"/>
                        <a:pt x="919" y="1547"/>
                        <a:pt x="891" y="1598"/>
                      </a:cubicBezTo>
                      <a:cubicBezTo>
                        <a:pt x="879" y="1618"/>
                        <a:pt x="832" y="1624"/>
                        <a:pt x="779" y="1624"/>
                      </a:cubicBezTo>
                      <a:cubicBezTo>
                        <a:pt x="714" y="1624"/>
                        <a:pt x="641" y="1615"/>
                        <a:pt x="615" y="1615"/>
                      </a:cubicBezTo>
                      <a:cubicBezTo>
                        <a:pt x="611" y="1615"/>
                        <a:pt x="609" y="1616"/>
                        <a:pt x="607" y="1616"/>
                      </a:cubicBezTo>
                      <a:cubicBezTo>
                        <a:pt x="590" y="1622"/>
                        <a:pt x="787" y="1806"/>
                        <a:pt x="980" y="1838"/>
                      </a:cubicBezTo>
                      <a:cubicBezTo>
                        <a:pt x="1172" y="1870"/>
                        <a:pt x="1203" y="1979"/>
                        <a:pt x="1203" y="1979"/>
                      </a:cubicBezTo>
                      <a:cubicBezTo>
                        <a:pt x="1366" y="2416"/>
                        <a:pt x="2081" y="2857"/>
                        <a:pt x="2202" y="2857"/>
                      </a:cubicBezTo>
                      <a:cubicBezTo>
                        <a:pt x="2205" y="2857"/>
                        <a:pt x="2206" y="2857"/>
                        <a:pt x="2208" y="2857"/>
                      </a:cubicBezTo>
                      <a:cubicBezTo>
                        <a:pt x="2310" y="2841"/>
                        <a:pt x="2271" y="2384"/>
                        <a:pt x="2203" y="2108"/>
                      </a:cubicBezTo>
                      <a:cubicBezTo>
                        <a:pt x="2167" y="1965"/>
                        <a:pt x="2000" y="1736"/>
                        <a:pt x="1811" y="1525"/>
                      </a:cubicBezTo>
                      <a:cubicBezTo>
                        <a:pt x="1803" y="1425"/>
                        <a:pt x="1785" y="1300"/>
                        <a:pt x="1765" y="1268"/>
                      </a:cubicBezTo>
                      <a:cubicBezTo>
                        <a:pt x="1761" y="1262"/>
                        <a:pt x="1756" y="1259"/>
                        <a:pt x="1749" y="1259"/>
                      </a:cubicBezTo>
                      <a:cubicBezTo>
                        <a:pt x="1725" y="1259"/>
                        <a:pt x="1683" y="1303"/>
                        <a:pt x="1646" y="1351"/>
                      </a:cubicBezTo>
                      <a:cubicBezTo>
                        <a:pt x="1522" y="1227"/>
                        <a:pt x="1402" y="1123"/>
                        <a:pt x="1314" y="1065"/>
                      </a:cubicBezTo>
                      <a:cubicBezTo>
                        <a:pt x="1053" y="892"/>
                        <a:pt x="888" y="857"/>
                        <a:pt x="756" y="638"/>
                      </a:cubicBezTo>
                      <a:cubicBezTo>
                        <a:pt x="623" y="419"/>
                        <a:pt x="736" y="40"/>
                        <a:pt x="684" y="3"/>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3" name="Google Shape;1423;p35"/>
                <p:cNvSpPr/>
                <p:nvPr/>
              </p:nvSpPr>
              <p:spPr>
                <a:xfrm>
                  <a:off x="4800125" y="988075"/>
                  <a:ext cx="100850" cy="41375"/>
                </a:xfrm>
                <a:custGeom>
                  <a:avLst/>
                  <a:gdLst/>
                  <a:ahLst/>
                  <a:cxnLst/>
                  <a:rect l="l" t="t" r="r" b="b"/>
                  <a:pathLst>
                    <a:path w="4034" h="1655" extrusionOk="0">
                      <a:moveTo>
                        <a:pt x="166" y="0"/>
                      </a:moveTo>
                      <a:cubicBezTo>
                        <a:pt x="165" y="0"/>
                        <a:pt x="164" y="1"/>
                        <a:pt x="163" y="1"/>
                      </a:cubicBezTo>
                      <a:cubicBezTo>
                        <a:pt x="84" y="11"/>
                        <a:pt x="339" y="637"/>
                        <a:pt x="339" y="637"/>
                      </a:cubicBezTo>
                      <a:cubicBezTo>
                        <a:pt x="321" y="742"/>
                        <a:pt x="1" y="915"/>
                        <a:pt x="11" y="1037"/>
                      </a:cubicBezTo>
                      <a:cubicBezTo>
                        <a:pt x="13" y="1061"/>
                        <a:pt x="23" y="1071"/>
                        <a:pt x="41" y="1071"/>
                      </a:cubicBezTo>
                      <a:cubicBezTo>
                        <a:pt x="118" y="1071"/>
                        <a:pt x="331" y="891"/>
                        <a:pt x="617" y="786"/>
                      </a:cubicBezTo>
                      <a:cubicBezTo>
                        <a:pt x="650" y="774"/>
                        <a:pt x="685" y="768"/>
                        <a:pt x="723" y="768"/>
                      </a:cubicBezTo>
                      <a:cubicBezTo>
                        <a:pt x="1096" y="768"/>
                        <a:pt x="1686" y="1303"/>
                        <a:pt x="1702" y="1370"/>
                      </a:cubicBezTo>
                      <a:cubicBezTo>
                        <a:pt x="1720" y="1445"/>
                        <a:pt x="1474" y="1622"/>
                        <a:pt x="1463" y="1644"/>
                      </a:cubicBezTo>
                      <a:cubicBezTo>
                        <a:pt x="1460" y="1650"/>
                        <a:pt x="1484" y="1655"/>
                        <a:pt x="1525" y="1655"/>
                      </a:cubicBezTo>
                      <a:cubicBezTo>
                        <a:pt x="1630" y="1655"/>
                        <a:pt x="1841" y="1626"/>
                        <a:pt x="1986" y="1525"/>
                      </a:cubicBezTo>
                      <a:cubicBezTo>
                        <a:pt x="2081" y="1457"/>
                        <a:pt x="2159" y="1439"/>
                        <a:pt x="2213" y="1439"/>
                      </a:cubicBezTo>
                      <a:cubicBezTo>
                        <a:pt x="2273" y="1439"/>
                        <a:pt x="2305" y="1461"/>
                        <a:pt x="2305" y="1461"/>
                      </a:cubicBezTo>
                      <a:cubicBezTo>
                        <a:pt x="2493" y="1562"/>
                        <a:pt x="2747" y="1598"/>
                        <a:pt x="2999" y="1598"/>
                      </a:cubicBezTo>
                      <a:cubicBezTo>
                        <a:pt x="3455" y="1598"/>
                        <a:pt x="3906" y="1479"/>
                        <a:pt x="3956" y="1410"/>
                      </a:cubicBezTo>
                      <a:cubicBezTo>
                        <a:pt x="4034" y="1303"/>
                        <a:pt x="3612" y="893"/>
                        <a:pt x="3317" y="685"/>
                      </a:cubicBezTo>
                      <a:cubicBezTo>
                        <a:pt x="3212" y="611"/>
                        <a:pt x="3014" y="553"/>
                        <a:pt x="2786" y="513"/>
                      </a:cubicBezTo>
                      <a:cubicBezTo>
                        <a:pt x="2662" y="427"/>
                        <a:pt x="2502" y="310"/>
                        <a:pt x="2406" y="252"/>
                      </a:cubicBezTo>
                      <a:cubicBezTo>
                        <a:pt x="2389" y="242"/>
                        <a:pt x="2377" y="237"/>
                        <a:pt x="2370" y="237"/>
                      </a:cubicBezTo>
                      <a:cubicBezTo>
                        <a:pt x="2332" y="237"/>
                        <a:pt x="2400" y="358"/>
                        <a:pt x="2408" y="464"/>
                      </a:cubicBezTo>
                      <a:cubicBezTo>
                        <a:pt x="2264" y="451"/>
                        <a:pt x="2122" y="444"/>
                        <a:pt x="1993" y="444"/>
                      </a:cubicBezTo>
                      <a:cubicBezTo>
                        <a:pt x="1849" y="444"/>
                        <a:pt x="1723" y="452"/>
                        <a:pt x="1633" y="469"/>
                      </a:cubicBezTo>
                      <a:cubicBezTo>
                        <a:pt x="1353" y="517"/>
                        <a:pt x="1183" y="591"/>
                        <a:pt x="994" y="591"/>
                      </a:cubicBezTo>
                      <a:cubicBezTo>
                        <a:pt x="923" y="591"/>
                        <a:pt x="850" y="581"/>
                        <a:pt x="767" y="555"/>
                      </a:cubicBezTo>
                      <a:cubicBezTo>
                        <a:pt x="465" y="462"/>
                        <a:pt x="247" y="0"/>
                        <a:pt x="16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424" name="Google Shape;1424;p35"/>
              <p:cNvSpPr/>
              <p:nvPr/>
            </p:nvSpPr>
            <p:spPr>
              <a:xfrm rot="-1680427">
                <a:off x="1970736" y="4024936"/>
                <a:ext cx="147961" cy="328464"/>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425" name="Google Shape;1425;p35"/>
            <p:cNvSpPr/>
            <p:nvPr/>
          </p:nvSpPr>
          <p:spPr>
            <a:xfrm rot="-4856089">
              <a:off x="912171" y="2670394"/>
              <a:ext cx="225046" cy="467481"/>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1426" name="Google Shape;1426;p35"/>
          <p:cNvGrpSpPr/>
          <p:nvPr/>
        </p:nvGrpSpPr>
        <p:grpSpPr>
          <a:xfrm>
            <a:off x="-2211" y="3835754"/>
            <a:ext cx="6514475" cy="3022239"/>
            <a:chOff x="-1658" y="2876815"/>
            <a:chExt cx="4885856" cy="2266679"/>
          </a:xfrm>
        </p:grpSpPr>
        <p:sp>
          <p:nvSpPr>
            <p:cNvPr id="1427" name="Google Shape;1427;p35"/>
            <p:cNvSpPr/>
            <p:nvPr/>
          </p:nvSpPr>
          <p:spPr>
            <a:xfrm flipH="1">
              <a:off x="-1658" y="2876815"/>
              <a:ext cx="4885856" cy="2266679"/>
            </a:xfrm>
            <a:custGeom>
              <a:avLst/>
              <a:gdLst/>
              <a:ahLst/>
              <a:cxnLst/>
              <a:rect l="l" t="t" r="r" b="b"/>
              <a:pathLst>
                <a:path w="45255" h="20995" extrusionOk="0">
                  <a:moveTo>
                    <a:pt x="43281" y="375"/>
                  </a:moveTo>
                  <a:cubicBezTo>
                    <a:pt x="40293" y="1083"/>
                    <a:pt x="37435" y="2418"/>
                    <a:pt x="35076" y="4120"/>
                  </a:cubicBezTo>
                  <a:cubicBezTo>
                    <a:pt x="33688" y="5120"/>
                    <a:pt x="32577" y="6368"/>
                    <a:pt x="31570" y="7708"/>
                  </a:cubicBezTo>
                  <a:cubicBezTo>
                    <a:pt x="31569" y="7708"/>
                    <a:pt x="31569" y="7709"/>
                    <a:pt x="31569" y="7709"/>
                  </a:cubicBezTo>
                  <a:cubicBezTo>
                    <a:pt x="31346" y="8005"/>
                    <a:pt x="31129" y="8304"/>
                    <a:pt x="30915" y="8607"/>
                  </a:cubicBezTo>
                  <a:cubicBezTo>
                    <a:pt x="29386" y="10772"/>
                    <a:pt x="28019" y="13083"/>
                    <a:pt x="26135" y="14946"/>
                  </a:cubicBezTo>
                  <a:cubicBezTo>
                    <a:pt x="22549" y="18494"/>
                    <a:pt x="17934" y="17907"/>
                    <a:pt x="13293" y="17936"/>
                  </a:cubicBezTo>
                  <a:cubicBezTo>
                    <a:pt x="12998" y="17938"/>
                    <a:pt x="12703" y="17944"/>
                    <a:pt x="12407" y="17954"/>
                  </a:cubicBezTo>
                  <a:cubicBezTo>
                    <a:pt x="12226" y="17960"/>
                    <a:pt x="12045" y="17966"/>
                    <a:pt x="11864" y="17976"/>
                  </a:cubicBezTo>
                  <a:lnTo>
                    <a:pt x="11863" y="17976"/>
                  </a:lnTo>
                  <a:cubicBezTo>
                    <a:pt x="11844" y="17976"/>
                    <a:pt x="11826" y="17977"/>
                    <a:pt x="11807" y="17978"/>
                  </a:cubicBezTo>
                  <a:cubicBezTo>
                    <a:pt x="11553" y="17992"/>
                    <a:pt x="11300" y="18007"/>
                    <a:pt x="11046" y="18027"/>
                  </a:cubicBezTo>
                  <a:cubicBezTo>
                    <a:pt x="11005" y="18029"/>
                    <a:pt x="10964" y="18032"/>
                    <a:pt x="10923" y="18035"/>
                  </a:cubicBezTo>
                  <a:cubicBezTo>
                    <a:pt x="8361" y="18235"/>
                    <a:pt x="5799" y="18729"/>
                    <a:pt x="3376" y="19519"/>
                  </a:cubicBezTo>
                  <a:cubicBezTo>
                    <a:pt x="2167" y="19913"/>
                    <a:pt x="1024" y="20408"/>
                    <a:pt x="0" y="20995"/>
                  </a:cubicBezTo>
                  <a:lnTo>
                    <a:pt x="45254" y="20995"/>
                  </a:lnTo>
                  <a:lnTo>
                    <a:pt x="45254" y="1"/>
                  </a:lnTo>
                  <a:cubicBezTo>
                    <a:pt x="44592" y="94"/>
                    <a:pt x="43933" y="219"/>
                    <a:pt x="43281" y="375"/>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8" name="Google Shape;1428;p35"/>
            <p:cNvSpPr/>
            <p:nvPr/>
          </p:nvSpPr>
          <p:spPr>
            <a:xfrm flipH="1">
              <a:off x="2943" y="3391043"/>
              <a:ext cx="4434992" cy="1750612"/>
            </a:xfrm>
            <a:custGeom>
              <a:avLst/>
              <a:gdLst/>
              <a:ahLst/>
              <a:cxnLst/>
              <a:rect l="l" t="t" r="r" b="b"/>
              <a:pathLst>
                <a:path w="41079" h="16215" extrusionOk="0">
                  <a:moveTo>
                    <a:pt x="37640" y="1325"/>
                  </a:moveTo>
                  <a:cubicBezTo>
                    <a:pt x="35721" y="2254"/>
                    <a:pt x="33918" y="3462"/>
                    <a:pt x="32286" y="4929"/>
                  </a:cubicBezTo>
                  <a:cubicBezTo>
                    <a:pt x="31403" y="5721"/>
                    <a:pt x="30546" y="6558"/>
                    <a:pt x="29689" y="7398"/>
                  </a:cubicBezTo>
                  <a:cubicBezTo>
                    <a:pt x="28829" y="8239"/>
                    <a:pt x="27968" y="9082"/>
                    <a:pt x="27078" y="9885"/>
                  </a:cubicBezTo>
                  <a:cubicBezTo>
                    <a:pt x="25178" y="11600"/>
                    <a:pt x="23146" y="13135"/>
                    <a:pt x="20708" y="14077"/>
                  </a:cubicBezTo>
                  <a:cubicBezTo>
                    <a:pt x="17455" y="15335"/>
                    <a:pt x="13849" y="15326"/>
                    <a:pt x="10420" y="15110"/>
                  </a:cubicBezTo>
                  <a:cubicBezTo>
                    <a:pt x="9811" y="15071"/>
                    <a:pt x="9193" y="15037"/>
                    <a:pt x="8573" y="15013"/>
                  </a:cubicBezTo>
                  <a:cubicBezTo>
                    <a:pt x="8052" y="14992"/>
                    <a:pt x="7529" y="14980"/>
                    <a:pt x="7006" y="14980"/>
                  </a:cubicBezTo>
                  <a:cubicBezTo>
                    <a:pt x="4540" y="14977"/>
                    <a:pt x="2093" y="15240"/>
                    <a:pt x="0" y="16214"/>
                  </a:cubicBezTo>
                  <a:lnTo>
                    <a:pt x="41079" y="16214"/>
                  </a:lnTo>
                  <a:lnTo>
                    <a:pt x="41079" y="11674"/>
                  </a:lnTo>
                  <a:cubicBezTo>
                    <a:pt x="41067" y="11683"/>
                    <a:pt x="41054" y="11693"/>
                    <a:pt x="41041" y="11703"/>
                  </a:cubicBezTo>
                  <a:cubicBezTo>
                    <a:pt x="40482" y="12124"/>
                    <a:pt x="39786" y="12319"/>
                    <a:pt x="39147" y="12577"/>
                  </a:cubicBezTo>
                  <a:cubicBezTo>
                    <a:pt x="38162" y="12975"/>
                    <a:pt x="37094" y="13215"/>
                    <a:pt x="36063" y="13453"/>
                  </a:cubicBezTo>
                  <a:cubicBezTo>
                    <a:pt x="35264" y="13639"/>
                    <a:pt x="34527" y="13998"/>
                    <a:pt x="33680" y="13932"/>
                  </a:cubicBezTo>
                  <a:cubicBezTo>
                    <a:pt x="34969" y="13334"/>
                    <a:pt x="36063" y="12846"/>
                    <a:pt x="37126" y="11904"/>
                  </a:cubicBezTo>
                  <a:cubicBezTo>
                    <a:pt x="37461" y="11608"/>
                    <a:pt x="37911" y="11277"/>
                    <a:pt x="38367" y="11151"/>
                  </a:cubicBezTo>
                  <a:cubicBezTo>
                    <a:pt x="38438" y="11131"/>
                    <a:pt x="38507" y="11116"/>
                    <a:pt x="38578" y="11106"/>
                  </a:cubicBezTo>
                  <a:cubicBezTo>
                    <a:pt x="39035" y="11048"/>
                    <a:pt x="39269" y="11444"/>
                    <a:pt x="39717" y="11400"/>
                  </a:cubicBezTo>
                  <a:cubicBezTo>
                    <a:pt x="40129" y="11359"/>
                    <a:pt x="40502" y="11078"/>
                    <a:pt x="40920" y="11083"/>
                  </a:cubicBezTo>
                  <a:cubicBezTo>
                    <a:pt x="40981" y="11084"/>
                    <a:pt x="41034" y="11090"/>
                    <a:pt x="41079" y="11100"/>
                  </a:cubicBezTo>
                  <a:lnTo>
                    <a:pt x="41079" y="6682"/>
                  </a:lnTo>
                  <a:cubicBezTo>
                    <a:pt x="40264" y="7534"/>
                    <a:pt x="39339" y="8232"/>
                    <a:pt x="38283" y="8855"/>
                  </a:cubicBezTo>
                  <a:cubicBezTo>
                    <a:pt x="37317" y="9424"/>
                    <a:pt x="36298" y="9915"/>
                    <a:pt x="35233" y="10267"/>
                  </a:cubicBezTo>
                  <a:cubicBezTo>
                    <a:pt x="34338" y="10564"/>
                    <a:pt x="33416" y="10767"/>
                    <a:pt x="32499" y="10985"/>
                  </a:cubicBezTo>
                  <a:cubicBezTo>
                    <a:pt x="31641" y="11187"/>
                    <a:pt x="30816" y="11474"/>
                    <a:pt x="29965" y="11707"/>
                  </a:cubicBezTo>
                  <a:cubicBezTo>
                    <a:pt x="29433" y="11852"/>
                    <a:pt x="28285" y="12091"/>
                    <a:pt x="28214" y="12106"/>
                  </a:cubicBezTo>
                  <a:cubicBezTo>
                    <a:pt x="28275" y="12075"/>
                    <a:pt x="29157" y="11639"/>
                    <a:pt x="29556" y="11355"/>
                  </a:cubicBezTo>
                  <a:cubicBezTo>
                    <a:pt x="30776" y="10487"/>
                    <a:pt x="32184" y="9873"/>
                    <a:pt x="33512" y="9185"/>
                  </a:cubicBezTo>
                  <a:cubicBezTo>
                    <a:pt x="34333" y="8757"/>
                    <a:pt x="35374" y="8344"/>
                    <a:pt x="35935" y="7570"/>
                  </a:cubicBezTo>
                  <a:cubicBezTo>
                    <a:pt x="36286" y="7087"/>
                    <a:pt x="36616" y="6670"/>
                    <a:pt x="37151" y="6374"/>
                  </a:cubicBezTo>
                  <a:cubicBezTo>
                    <a:pt x="37737" y="6050"/>
                    <a:pt x="38225" y="5859"/>
                    <a:pt x="38664" y="5327"/>
                  </a:cubicBezTo>
                  <a:cubicBezTo>
                    <a:pt x="39026" y="4888"/>
                    <a:pt x="39332" y="4430"/>
                    <a:pt x="39837" y="4145"/>
                  </a:cubicBezTo>
                  <a:cubicBezTo>
                    <a:pt x="39843" y="4141"/>
                    <a:pt x="39852" y="4137"/>
                    <a:pt x="39859" y="4134"/>
                  </a:cubicBezTo>
                  <a:cubicBezTo>
                    <a:pt x="40237" y="3926"/>
                    <a:pt x="40669" y="3804"/>
                    <a:pt x="41079" y="3687"/>
                  </a:cubicBezTo>
                  <a:lnTo>
                    <a:pt x="41079" y="0"/>
                  </a:lnTo>
                  <a:cubicBezTo>
                    <a:pt x="39900" y="344"/>
                    <a:pt x="38751" y="788"/>
                    <a:pt x="37640" y="1324"/>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69" name="Content Placeholder 2">
            <a:extLst>
              <a:ext uri="{FF2B5EF4-FFF2-40B4-BE49-F238E27FC236}">
                <a16:creationId xmlns:a16="http://schemas.microsoft.com/office/drawing/2014/main" id="{3E77C5DF-8CBA-0915-D4C9-FAFE01C9B37A}"/>
              </a:ext>
            </a:extLst>
          </p:cNvPr>
          <p:cNvSpPr txBox="1">
            <a:spLocks/>
          </p:cNvSpPr>
          <p:nvPr/>
        </p:nvSpPr>
        <p:spPr>
          <a:xfrm>
            <a:off x="526966" y="465479"/>
            <a:ext cx="10420199" cy="5657092"/>
          </a:xfrm>
          <a:prstGeom prst="rect">
            <a:avLst/>
          </a:prstGeom>
        </p:spPr>
        <p:txBody>
          <a:bodyPr vert="horz" lIns="121920" tIns="60960" rIns="121920" bIns="6096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04792" indent="-304792" defTabSz="1219170">
              <a:spcBef>
                <a:spcPts val="1333"/>
              </a:spcBef>
              <a:defRPr/>
            </a:pPr>
            <a:r>
              <a:rPr lang="fr-FR" sz="7466" b="1" dirty="0">
                <a:solidFill>
                  <a:srgbClr val="0070C0"/>
                </a:solidFill>
                <a:latin typeface="72 Light" panose="020B0303030000000003" pitchFamily="34" charset="0"/>
                <a:cs typeface="72 Light" panose="020B0303030000000003" pitchFamily="34" charset="0"/>
                <a:sym typeface="Arial"/>
              </a:rPr>
              <a:t>PROJECT (4) : </a:t>
            </a:r>
            <a:r>
              <a:rPr lang="en-US" sz="7466" b="1" dirty="0">
                <a:solidFill>
                  <a:srgbClr val="0070C0"/>
                </a:solidFill>
                <a:latin typeface="Liberation Sans"/>
                <a:ea typeface="DengXian" panose="02010600030101010101" pitchFamily="2" charset="-122"/>
                <a:cs typeface="Arial" panose="020B0604020202020204" pitchFamily="34" charset="0"/>
                <a:sym typeface="Arial"/>
              </a:rPr>
              <a:t>SCALING-UP AND STRENGTHENING THE RESILIENCE OF COASTAL COMMUNITIES IN THE NORTH-EASTERN ATLANTIC AND MEDITERRANEAN REGIONS TO THE IMPACT OF TSUNAMIS AND OTHER SEA LEVEL-RELATED COASTAL HAZARDS (COASTWAVE 2.0) </a:t>
            </a:r>
            <a:r>
              <a:rPr lang="en-US" sz="7466" b="1" dirty="0">
                <a:solidFill>
                  <a:srgbClr val="FFC000"/>
                </a:solidFill>
                <a:latin typeface="Liberation Sans"/>
                <a:ea typeface="DengXian" panose="02010600030101010101" pitchFamily="2" charset="-122"/>
                <a:cs typeface="Arial" panose="020B0604020202020204" pitchFamily="34" charset="0"/>
                <a:sym typeface="Arial"/>
              </a:rPr>
              <a:t>APPROVED 18 DEC 2024</a:t>
            </a:r>
          </a:p>
          <a:p>
            <a:pPr marL="304792" indent="-304792" defTabSz="1219170">
              <a:spcBef>
                <a:spcPts val="1333"/>
              </a:spcBef>
              <a:defRPr/>
            </a:pPr>
            <a:r>
              <a:rPr lang="en-US" sz="7466" dirty="0">
                <a:latin typeface="Liberation Sans"/>
                <a:ea typeface="DengXian" panose="02010600030101010101" pitchFamily="2" charset="-122"/>
                <a:cs typeface="Arial" panose="020B0604020202020204" pitchFamily="34" charset="0"/>
                <a:sym typeface="Arial"/>
              </a:rPr>
              <a:t>FOCUS:  RISK KNOWLEDGE, MONITORING AND DETECTION, WARNING &amp; DESSIMINATION, PREPAREDNESS AND RESPONSE–CAPACITY DEVELOPMENT </a:t>
            </a: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Challenge: </a:t>
            </a:r>
            <a:r>
              <a:rPr lang="fr-FR" sz="7466" dirty="0">
                <a:latin typeface="72 Light" panose="020B0303030000000003" pitchFamily="34" charset="0"/>
                <a:cs typeface="72 Light" panose="020B0303030000000003" pitchFamily="34" charset="0"/>
                <a:sym typeface="Arial"/>
              </a:rPr>
              <a:t>Coastal Resilience</a:t>
            </a:r>
            <a:r>
              <a:rPr lang="fr-FR" sz="7466" b="1" dirty="0">
                <a:latin typeface="72 Light" panose="020B0303030000000003" pitchFamily="34" charset="0"/>
                <a:cs typeface="72 Light" panose="020B0303030000000003" pitchFamily="34" charset="0"/>
                <a:sym typeface="Arial"/>
              </a:rPr>
              <a:t>	</a:t>
            </a: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Institution: IOC</a:t>
            </a:r>
          </a:p>
          <a:p>
            <a:pPr marL="304792" indent="-304792" defTabSz="1219170">
              <a:spcBef>
                <a:spcPts val="1333"/>
              </a:spcBef>
              <a:defRPr/>
            </a:pPr>
            <a:r>
              <a:rPr lang="en-US" sz="7466" b="1" dirty="0">
                <a:latin typeface="72 Light" panose="020B0303030000000003" pitchFamily="34" charset="0"/>
                <a:cs typeface="72 Light" panose="020B0303030000000003" pitchFamily="34" charset="0"/>
                <a:sym typeface="Arial"/>
              </a:rPr>
              <a:t>Host: </a:t>
            </a:r>
            <a:r>
              <a:rPr lang="en-US" sz="7466" dirty="0">
                <a:latin typeface="72 Light" panose="020B0303030000000003" pitchFamily="34" charset="0"/>
                <a:cs typeface="72 Light" panose="020B0303030000000003" pitchFamily="34" charset="0"/>
                <a:sym typeface="Arial"/>
              </a:rPr>
              <a:t>UN31. The Ocean Decade Tsunami </a:t>
            </a:r>
            <a:r>
              <a:rPr lang="en-US" sz="7466" dirty="0" err="1">
                <a:latin typeface="72 Light" panose="020B0303030000000003" pitchFamily="34" charset="0"/>
                <a:cs typeface="72 Light" panose="020B0303030000000003" pitchFamily="34" charset="0"/>
                <a:sym typeface="Arial"/>
              </a:rPr>
              <a:t>Programme</a:t>
            </a:r>
            <a:r>
              <a:rPr lang="en-US" sz="7466" dirty="0">
                <a:latin typeface="72 Light" panose="020B0303030000000003" pitchFamily="34" charset="0"/>
                <a:cs typeface="72 Light" panose="020B0303030000000003" pitchFamily="34" charset="0"/>
                <a:sym typeface="Arial"/>
              </a:rPr>
              <a:t> </a:t>
            </a:r>
          </a:p>
          <a:p>
            <a:pPr marL="304792" indent="-304792" defTabSz="1219170">
              <a:spcBef>
                <a:spcPts val="1333"/>
              </a:spcBef>
              <a:defRPr/>
            </a:pPr>
            <a:r>
              <a:rPr lang="en-US" sz="7466" b="1" dirty="0">
                <a:latin typeface="72 Light" panose="020B0303030000000003" pitchFamily="34" charset="0"/>
                <a:cs typeface="72 Light" panose="020B0303030000000003" pitchFamily="34" charset="0"/>
                <a:sym typeface="Arial"/>
              </a:rPr>
              <a:t>Lead</a:t>
            </a:r>
            <a:r>
              <a:rPr lang="en-US" sz="7466" dirty="0">
                <a:latin typeface="72 Light" panose="020B0303030000000003" pitchFamily="34" charset="0"/>
                <a:cs typeface="72 Light" panose="020B0303030000000003" pitchFamily="34" charset="0"/>
                <a:sym typeface="Arial"/>
              </a:rPr>
              <a:t>: Denis Chang Seng</a:t>
            </a: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Country</a:t>
            </a:r>
            <a:r>
              <a:rPr lang="fr-FR" sz="7466" dirty="0">
                <a:latin typeface="72 Light" panose="020B0303030000000003" pitchFamily="34" charset="0"/>
                <a:cs typeface="72 Light" panose="020B0303030000000003" pitchFamily="34" charset="0"/>
                <a:sym typeface="Arial"/>
              </a:rPr>
              <a:t>: France</a:t>
            </a:r>
          </a:p>
          <a:p>
            <a:pPr marL="304792" indent="-304792" defTabSz="1219170">
              <a:spcBef>
                <a:spcPts val="1333"/>
              </a:spcBef>
              <a:defRPr/>
            </a:pPr>
            <a:r>
              <a:rPr lang="fr-FR" sz="7466" dirty="0">
                <a:latin typeface="72 Light" panose="020B0303030000000003" pitchFamily="34" charset="0"/>
                <a:cs typeface="72 Light" panose="020B0303030000000003" pitchFamily="34" charset="0"/>
                <a:sym typeface="Arial"/>
              </a:rPr>
              <a:t>Budget: 1.5 Million </a:t>
            </a: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Summary: </a:t>
            </a:r>
            <a:r>
              <a:rPr lang="en-US" sz="6400" dirty="0">
                <a:latin typeface="Liberation Sans"/>
                <a:ea typeface="DengXian" panose="02010600030101010101" pitchFamily="2" charset="-122"/>
                <a:cs typeface="Arial" panose="020B0604020202020204" pitchFamily="34" charset="0"/>
                <a:sym typeface="Arial"/>
              </a:rPr>
              <a:t>The </a:t>
            </a:r>
            <a:r>
              <a:rPr lang="en-US" sz="6400" dirty="0" err="1">
                <a:latin typeface="Liberation Sans"/>
                <a:ea typeface="DengXian" panose="02010600030101010101" pitchFamily="2" charset="-122"/>
                <a:cs typeface="Arial" panose="020B0604020202020204" pitchFamily="34" charset="0"/>
                <a:sym typeface="Arial"/>
              </a:rPr>
              <a:t>CoastWAVE</a:t>
            </a:r>
            <a:r>
              <a:rPr lang="en-US" sz="6400" dirty="0">
                <a:latin typeface="Liberation Sans"/>
                <a:ea typeface="DengXian" panose="02010600030101010101" pitchFamily="2" charset="-122"/>
                <a:cs typeface="Arial" panose="020B0604020202020204" pitchFamily="34" charset="0"/>
                <a:sym typeface="Arial"/>
              </a:rPr>
              <a:t> project Phase-II (</a:t>
            </a:r>
            <a:r>
              <a:rPr lang="en-US" sz="6400" dirty="0" err="1">
                <a:latin typeface="Liberation Sans"/>
                <a:ea typeface="DengXian" panose="02010600030101010101" pitchFamily="2" charset="-122"/>
                <a:cs typeface="Arial" panose="020B0604020202020204" pitchFamily="34" charset="0"/>
                <a:sym typeface="Arial"/>
              </a:rPr>
              <a:t>CostWAVE</a:t>
            </a:r>
            <a:r>
              <a:rPr lang="en-US" sz="6400" dirty="0">
                <a:latin typeface="Liberation Sans"/>
                <a:ea typeface="DengXian" panose="02010600030101010101" pitchFamily="2" charset="-122"/>
                <a:cs typeface="Arial" panose="020B0604020202020204" pitchFamily="34" charset="0"/>
                <a:sym typeface="Arial"/>
              </a:rPr>
              <a:t> 2.0) is aimed at Scaling-Up and Strengthening the Resilience of Coastal Communities in the North-Eastern Atlantic and Mediterranean Regions to the Impact of Tsunamis and Other Sea Level-Related Coastal Hazards. It will build collective and common capacities in tsunami hazard assessment and evacuation mapping using probabilistic approaches. It will track changes in the level of tsunami awareness and risk perceptions. It will install additional tsunami detection, monitoring and alerting systems and scale up UNESCO-IOC Tsunami Ready Recognized communities in existing and new countries. A key outcome is to engage and create dialogues with multi-stakeholders and users involved in coastal resilience in a multi-hazard/risk context with the aim to create shared prevention and resilient preparedness for ocean related hazards to reduce their impact through better understanding and integration of tools, strategies and polices</a:t>
            </a:r>
            <a:endParaRPr lang="fr-FR" sz="6400" b="1"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Start and End: 1 July 2024-1 July 2026</a:t>
            </a: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Basin</a:t>
            </a:r>
            <a:r>
              <a:rPr lang="fr-FR" sz="7466" dirty="0">
                <a:latin typeface="72 Light" panose="020B0303030000000003" pitchFamily="34" charset="0"/>
                <a:cs typeface="72 Light" panose="020B0303030000000003" pitchFamily="34" charset="0"/>
                <a:sym typeface="Arial"/>
              </a:rPr>
              <a:t>: NEAM</a:t>
            </a:r>
          </a:p>
          <a:p>
            <a:pPr marL="304792" indent="-304792" defTabSz="1219170">
              <a:spcBef>
                <a:spcPts val="1333"/>
              </a:spcBef>
              <a:defRPr/>
            </a:pPr>
            <a:endParaRPr lang="fr-FR" sz="3733" dirty="0">
              <a:solidFill>
                <a:srgbClr val="FFFFFF"/>
              </a:solidFill>
              <a:latin typeface="72 Light" panose="020B0303030000000003" pitchFamily="34" charset="0"/>
              <a:cs typeface="72 Light" panose="020B0303030000000003" pitchFamily="34" charset="0"/>
              <a:sym typeface="Arial"/>
            </a:endParaRPr>
          </a:p>
          <a:p>
            <a:pPr marL="304792" indent="-304792" defTabSz="1219170">
              <a:spcBef>
                <a:spcPts val="1333"/>
              </a:spcBef>
              <a:defRPr/>
            </a:pPr>
            <a:endParaRPr lang="fr-FR" sz="3733" dirty="0">
              <a:solidFill>
                <a:srgbClr val="FFFFFF"/>
              </a:solidFill>
              <a:latin typeface="Calibri" panose="020F0502020204030204"/>
              <a:sym typeface="Arial"/>
            </a:endParaRPr>
          </a:p>
        </p:txBody>
      </p:sp>
    </p:spTree>
    <p:extLst>
      <p:ext uri="{BB962C8B-B14F-4D97-AF65-F5344CB8AC3E}">
        <p14:creationId xmlns:p14="http://schemas.microsoft.com/office/powerpoint/2010/main" val="17587337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64"/>
        <p:cNvGrpSpPr/>
        <p:nvPr/>
      </p:nvGrpSpPr>
      <p:grpSpPr>
        <a:xfrm>
          <a:off x="0" y="0"/>
          <a:ext cx="0" cy="0"/>
          <a:chOff x="0" y="0"/>
          <a:chExt cx="0" cy="0"/>
        </a:xfrm>
      </p:grpSpPr>
      <p:grpSp>
        <p:nvGrpSpPr>
          <p:cNvPr id="1367" name="Google Shape;1367;p35"/>
          <p:cNvGrpSpPr/>
          <p:nvPr/>
        </p:nvGrpSpPr>
        <p:grpSpPr>
          <a:xfrm>
            <a:off x="-8" y="-7"/>
            <a:ext cx="5497376" cy="6372237"/>
            <a:chOff x="-6" y="-5"/>
            <a:chExt cx="4123032" cy="4779178"/>
          </a:xfrm>
        </p:grpSpPr>
        <p:grpSp>
          <p:nvGrpSpPr>
            <p:cNvPr id="1368" name="Google Shape;1368;p35"/>
            <p:cNvGrpSpPr/>
            <p:nvPr/>
          </p:nvGrpSpPr>
          <p:grpSpPr>
            <a:xfrm>
              <a:off x="-6" y="-5"/>
              <a:ext cx="4123032" cy="4779178"/>
              <a:chOff x="-6" y="-5"/>
              <a:chExt cx="4123032" cy="4779178"/>
            </a:xfrm>
          </p:grpSpPr>
          <p:grpSp>
            <p:nvGrpSpPr>
              <p:cNvPr id="1369" name="Google Shape;1369;p35"/>
              <p:cNvGrpSpPr/>
              <p:nvPr/>
            </p:nvGrpSpPr>
            <p:grpSpPr>
              <a:xfrm>
                <a:off x="-6" y="-5"/>
                <a:ext cx="4123032" cy="4779178"/>
                <a:chOff x="4676125" y="459400"/>
                <a:chExt cx="1013628" cy="1174938"/>
              </a:xfrm>
            </p:grpSpPr>
            <p:sp>
              <p:nvSpPr>
                <p:cNvPr id="1370" name="Google Shape;1370;p35"/>
                <p:cNvSpPr/>
                <p:nvPr/>
              </p:nvSpPr>
              <p:spPr>
                <a:xfrm>
                  <a:off x="4806850" y="710850"/>
                  <a:ext cx="238325" cy="156950"/>
                </a:xfrm>
                <a:custGeom>
                  <a:avLst/>
                  <a:gdLst/>
                  <a:ahLst/>
                  <a:cxnLst/>
                  <a:rect l="l" t="t" r="r" b="b"/>
                  <a:pathLst>
                    <a:path w="9533" h="6278" extrusionOk="0">
                      <a:moveTo>
                        <a:pt x="1225" y="0"/>
                      </a:moveTo>
                      <a:cubicBezTo>
                        <a:pt x="1040" y="0"/>
                        <a:pt x="1145" y="1356"/>
                        <a:pt x="1145" y="1356"/>
                      </a:cubicBezTo>
                      <a:cubicBezTo>
                        <a:pt x="1020" y="1538"/>
                        <a:pt x="104" y="1550"/>
                        <a:pt x="29" y="1789"/>
                      </a:cubicBezTo>
                      <a:cubicBezTo>
                        <a:pt x="0" y="1881"/>
                        <a:pt x="97" y="1905"/>
                        <a:pt x="283" y="1905"/>
                      </a:cubicBezTo>
                      <a:cubicBezTo>
                        <a:pt x="485" y="1905"/>
                        <a:pt x="792" y="1876"/>
                        <a:pt x="1154" y="1876"/>
                      </a:cubicBezTo>
                      <a:cubicBezTo>
                        <a:pt x="1324" y="1876"/>
                        <a:pt x="1507" y="1883"/>
                        <a:pt x="1697" y="1902"/>
                      </a:cubicBezTo>
                      <a:cubicBezTo>
                        <a:pt x="2657" y="1997"/>
                        <a:pt x="3865" y="3873"/>
                        <a:pt x="3847" y="4028"/>
                      </a:cubicBezTo>
                      <a:cubicBezTo>
                        <a:pt x="3828" y="4183"/>
                        <a:pt x="3092" y="4279"/>
                        <a:pt x="3048" y="4310"/>
                      </a:cubicBezTo>
                      <a:cubicBezTo>
                        <a:pt x="3007" y="4337"/>
                        <a:pt x="3652" y="4598"/>
                        <a:pt x="4220" y="4598"/>
                      </a:cubicBezTo>
                      <a:cubicBezTo>
                        <a:pt x="4283" y="4598"/>
                        <a:pt x="4346" y="4595"/>
                        <a:pt x="4406" y="4587"/>
                      </a:cubicBezTo>
                      <a:cubicBezTo>
                        <a:pt x="4480" y="4578"/>
                        <a:pt x="4548" y="4575"/>
                        <a:pt x="4611" y="4575"/>
                      </a:cubicBezTo>
                      <a:cubicBezTo>
                        <a:pt x="5059" y="4575"/>
                        <a:pt x="5231" y="4776"/>
                        <a:pt x="5231" y="4776"/>
                      </a:cubicBezTo>
                      <a:cubicBezTo>
                        <a:pt x="6178" y="5716"/>
                        <a:pt x="8504" y="6278"/>
                        <a:pt x="9126" y="6278"/>
                      </a:cubicBezTo>
                      <a:cubicBezTo>
                        <a:pt x="9189" y="6278"/>
                        <a:pt x="9234" y="6272"/>
                        <a:pt x="9259" y="6260"/>
                      </a:cubicBezTo>
                      <a:cubicBezTo>
                        <a:pt x="9533" y="6134"/>
                        <a:pt x="8846" y="4966"/>
                        <a:pt x="8299" y="4296"/>
                      </a:cubicBezTo>
                      <a:cubicBezTo>
                        <a:pt x="7755" y="3627"/>
                        <a:pt x="5386" y="2521"/>
                        <a:pt x="4406" y="2281"/>
                      </a:cubicBezTo>
                      <a:cubicBezTo>
                        <a:pt x="3427" y="2039"/>
                        <a:pt x="2905" y="2081"/>
                        <a:pt x="2245" y="1614"/>
                      </a:cubicBezTo>
                      <a:cubicBezTo>
                        <a:pt x="1584" y="1148"/>
                        <a:pt x="1436" y="59"/>
                        <a:pt x="1236" y="2"/>
                      </a:cubicBezTo>
                      <a:cubicBezTo>
                        <a:pt x="1232" y="1"/>
                        <a:pt x="1229" y="0"/>
                        <a:pt x="122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1" name="Google Shape;1371;p35"/>
                <p:cNvSpPr/>
                <p:nvPr/>
              </p:nvSpPr>
              <p:spPr>
                <a:xfrm>
                  <a:off x="5179850" y="617275"/>
                  <a:ext cx="54300" cy="179425"/>
                </a:xfrm>
                <a:custGeom>
                  <a:avLst/>
                  <a:gdLst/>
                  <a:ahLst/>
                  <a:cxnLst/>
                  <a:rect l="l" t="t" r="r" b="b"/>
                  <a:pathLst>
                    <a:path w="2172" h="7177" extrusionOk="0">
                      <a:moveTo>
                        <a:pt x="452" y="1"/>
                      </a:moveTo>
                      <a:cubicBezTo>
                        <a:pt x="445" y="1"/>
                        <a:pt x="438" y="1"/>
                        <a:pt x="431" y="3"/>
                      </a:cubicBezTo>
                      <a:cubicBezTo>
                        <a:pt x="261" y="45"/>
                        <a:pt x="683" y="433"/>
                        <a:pt x="978" y="1042"/>
                      </a:cubicBezTo>
                      <a:cubicBezTo>
                        <a:pt x="1273" y="1651"/>
                        <a:pt x="595" y="3063"/>
                        <a:pt x="496" y="3109"/>
                      </a:cubicBezTo>
                      <a:cubicBezTo>
                        <a:pt x="491" y="3111"/>
                        <a:pt x="485" y="3112"/>
                        <a:pt x="478" y="3112"/>
                      </a:cubicBezTo>
                      <a:cubicBezTo>
                        <a:pt x="362" y="3112"/>
                        <a:pt x="67" y="2749"/>
                        <a:pt x="34" y="2733"/>
                      </a:cubicBezTo>
                      <a:cubicBezTo>
                        <a:pt x="34" y="2733"/>
                        <a:pt x="33" y="2733"/>
                        <a:pt x="33" y="2733"/>
                      </a:cubicBezTo>
                      <a:lnTo>
                        <a:pt x="33" y="2733"/>
                      </a:lnTo>
                      <a:cubicBezTo>
                        <a:pt x="1" y="2733"/>
                        <a:pt x="105" y="3319"/>
                        <a:pt x="367" y="3649"/>
                      </a:cubicBezTo>
                      <a:cubicBezTo>
                        <a:pt x="631" y="3982"/>
                        <a:pt x="558" y="4211"/>
                        <a:pt x="558" y="4211"/>
                      </a:cubicBezTo>
                      <a:cubicBezTo>
                        <a:pt x="321" y="5215"/>
                        <a:pt x="973" y="7048"/>
                        <a:pt x="1148" y="7165"/>
                      </a:cubicBezTo>
                      <a:cubicBezTo>
                        <a:pt x="1160" y="7173"/>
                        <a:pt x="1172" y="7176"/>
                        <a:pt x="1185" y="7176"/>
                      </a:cubicBezTo>
                      <a:cubicBezTo>
                        <a:pt x="1380" y="7176"/>
                        <a:pt x="1784" y="6405"/>
                        <a:pt x="1971" y="5870"/>
                      </a:cubicBezTo>
                      <a:cubicBezTo>
                        <a:pt x="2171" y="5298"/>
                        <a:pt x="1962" y="3475"/>
                        <a:pt x="1746" y="2802"/>
                      </a:cubicBezTo>
                      <a:cubicBezTo>
                        <a:pt x="1531" y="2127"/>
                        <a:pt x="1314" y="1831"/>
                        <a:pt x="1350" y="1264"/>
                      </a:cubicBezTo>
                      <a:cubicBezTo>
                        <a:pt x="1387" y="698"/>
                        <a:pt x="1984" y="209"/>
                        <a:pt x="1943" y="69"/>
                      </a:cubicBezTo>
                      <a:cubicBezTo>
                        <a:pt x="1939" y="53"/>
                        <a:pt x="1926" y="47"/>
                        <a:pt x="1906" y="47"/>
                      </a:cubicBezTo>
                      <a:cubicBezTo>
                        <a:pt x="1740" y="47"/>
                        <a:pt x="1101" y="511"/>
                        <a:pt x="1101" y="511"/>
                      </a:cubicBezTo>
                      <a:cubicBezTo>
                        <a:pt x="952" y="504"/>
                        <a:pt x="628" y="1"/>
                        <a:pt x="45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2" name="Google Shape;1372;p35"/>
                <p:cNvSpPr/>
                <p:nvPr/>
              </p:nvSpPr>
              <p:spPr>
                <a:xfrm rot="-2216594">
                  <a:off x="5309872" y="1219653"/>
                  <a:ext cx="41798" cy="138145"/>
                </a:xfrm>
                <a:custGeom>
                  <a:avLst/>
                  <a:gdLst/>
                  <a:ahLst/>
                  <a:cxnLst/>
                  <a:rect l="l" t="t" r="r" b="b"/>
                  <a:pathLst>
                    <a:path w="1672" h="5526" extrusionOk="0">
                      <a:moveTo>
                        <a:pt x="347" y="1"/>
                      </a:moveTo>
                      <a:cubicBezTo>
                        <a:pt x="342" y="1"/>
                        <a:pt x="337" y="2"/>
                        <a:pt x="332" y="3"/>
                      </a:cubicBezTo>
                      <a:cubicBezTo>
                        <a:pt x="200" y="35"/>
                        <a:pt x="525" y="333"/>
                        <a:pt x="753" y="803"/>
                      </a:cubicBezTo>
                      <a:cubicBezTo>
                        <a:pt x="979" y="1272"/>
                        <a:pt x="458" y="2358"/>
                        <a:pt x="381" y="2394"/>
                      </a:cubicBezTo>
                      <a:cubicBezTo>
                        <a:pt x="377" y="2396"/>
                        <a:pt x="373" y="2397"/>
                        <a:pt x="368" y="2397"/>
                      </a:cubicBezTo>
                      <a:cubicBezTo>
                        <a:pt x="278" y="2397"/>
                        <a:pt x="50" y="2116"/>
                        <a:pt x="25" y="2105"/>
                      </a:cubicBezTo>
                      <a:cubicBezTo>
                        <a:pt x="24" y="2105"/>
                        <a:pt x="24" y="2105"/>
                        <a:pt x="24" y="2105"/>
                      </a:cubicBezTo>
                      <a:lnTo>
                        <a:pt x="24" y="2105"/>
                      </a:lnTo>
                      <a:cubicBezTo>
                        <a:pt x="1" y="2105"/>
                        <a:pt x="81" y="2556"/>
                        <a:pt x="282" y="2809"/>
                      </a:cubicBezTo>
                      <a:cubicBezTo>
                        <a:pt x="485" y="3066"/>
                        <a:pt x="428" y="3242"/>
                        <a:pt x="428" y="3242"/>
                      </a:cubicBezTo>
                      <a:cubicBezTo>
                        <a:pt x="246" y="4015"/>
                        <a:pt x="748" y="5427"/>
                        <a:pt x="884" y="5517"/>
                      </a:cubicBezTo>
                      <a:cubicBezTo>
                        <a:pt x="893" y="5523"/>
                        <a:pt x="902" y="5525"/>
                        <a:pt x="912" y="5525"/>
                      </a:cubicBezTo>
                      <a:cubicBezTo>
                        <a:pt x="1062" y="5525"/>
                        <a:pt x="1373" y="4932"/>
                        <a:pt x="1517" y="4520"/>
                      </a:cubicBezTo>
                      <a:cubicBezTo>
                        <a:pt x="1671" y="4079"/>
                        <a:pt x="1510" y="2676"/>
                        <a:pt x="1343" y="2156"/>
                      </a:cubicBezTo>
                      <a:cubicBezTo>
                        <a:pt x="1177" y="1637"/>
                        <a:pt x="1010" y="1410"/>
                        <a:pt x="1039" y="974"/>
                      </a:cubicBezTo>
                      <a:cubicBezTo>
                        <a:pt x="1067" y="538"/>
                        <a:pt x="1527" y="161"/>
                        <a:pt x="1496" y="52"/>
                      </a:cubicBezTo>
                      <a:cubicBezTo>
                        <a:pt x="1492" y="41"/>
                        <a:pt x="1483" y="36"/>
                        <a:pt x="1467" y="36"/>
                      </a:cubicBezTo>
                      <a:cubicBezTo>
                        <a:pt x="1341" y="36"/>
                        <a:pt x="847" y="394"/>
                        <a:pt x="847" y="394"/>
                      </a:cubicBezTo>
                      <a:cubicBezTo>
                        <a:pt x="732" y="388"/>
                        <a:pt x="483" y="1"/>
                        <a:pt x="34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3" name="Google Shape;1373;p35"/>
                <p:cNvSpPr/>
                <p:nvPr/>
              </p:nvSpPr>
              <p:spPr>
                <a:xfrm rot="-3337597">
                  <a:off x="5215815" y="1380949"/>
                  <a:ext cx="41801" cy="138129"/>
                </a:xfrm>
                <a:custGeom>
                  <a:avLst/>
                  <a:gdLst/>
                  <a:ahLst/>
                  <a:cxnLst/>
                  <a:rect l="l" t="t" r="r" b="b"/>
                  <a:pathLst>
                    <a:path w="1672" h="5525" extrusionOk="0">
                      <a:moveTo>
                        <a:pt x="346" y="0"/>
                      </a:moveTo>
                      <a:cubicBezTo>
                        <a:pt x="341" y="0"/>
                        <a:pt x="336" y="1"/>
                        <a:pt x="331" y="2"/>
                      </a:cubicBezTo>
                      <a:cubicBezTo>
                        <a:pt x="200" y="35"/>
                        <a:pt x="524" y="334"/>
                        <a:pt x="752" y="802"/>
                      </a:cubicBezTo>
                      <a:cubicBezTo>
                        <a:pt x="979" y="1271"/>
                        <a:pt x="458" y="2357"/>
                        <a:pt x="381" y="2393"/>
                      </a:cubicBezTo>
                      <a:cubicBezTo>
                        <a:pt x="377" y="2395"/>
                        <a:pt x="372" y="2396"/>
                        <a:pt x="367" y="2396"/>
                      </a:cubicBezTo>
                      <a:cubicBezTo>
                        <a:pt x="277" y="2396"/>
                        <a:pt x="50" y="2116"/>
                        <a:pt x="24" y="2105"/>
                      </a:cubicBezTo>
                      <a:cubicBezTo>
                        <a:pt x="24" y="2105"/>
                        <a:pt x="24" y="2104"/>
                        <a:pt x="23" y="2104"/>
                      </a:cubicBezTo>
                      <a:lnTo>
                        <a:pt x="23" y="2104"/>
                      </a:lnTo>
                      <a:cubicBezTo>
                        <a:pt x="0" y="2104"/>
                        <a:pt x="80" y="2556"/>
                        <a:pt x="282" y="2809"/>
                      </a:cubicBezTo>
                      <a:cubicBezTo>
                        <a:pt x="485" y="3066"/>
                        <a:pt x="428" y="3241"/>
                        <a:pt x="428" y="3241"/>
                      </a:cubicBezTo>
                      <a:cubicBezTo>
                        <a:pt x="246" y="4015"/>
                        <a:pt x="747" y="5427"/>
                        <a:pt x="884" y="5516"/>
                      </a:cubicBezTo>
                      <a:cubicBezTo>
                        <a:pt x="892" y="5522"/>
                        <a:pt x="902" y="5525"/>
                        <a:pt x="912" y="5525"/>
                      </a:cubicBezTo>
                      <a:cubicBezTo>
                        <a:pt x="1062" y="5525"/>
                        <a:pt x="1373" y="4932"/>
                        <a:pt x="1516" y="4519"/>
                      </a:cubicBezTo>
                      <a:cubicBezTo>
                        <a:pt x="1671" y="4080"/>
                        <a:pt x="1510" y="2675"/>
                        <a:pt x="1343" y="2157"/>
                      </a:cubicBezTo>
                      <a:cubicBezTo>
                        <a:pt x="1177" y="1638"/>
                        <a:pt x="1010" y="1410"/>
                        <a:pt x="1038" y="973"/>
                      </a:cubicBezTo>
                      <a:cubicBezTo>
                        <a:pt x="1067" y="537"/>
                        <a:pt x="1526" y="161"/>
                        <a:pt x="1495" y="53"/>
                      </a:cubicBezTo>
                      <a:cubicBezTo>
                        <a:pt x="1492" y="41"/>
                        <a:pt x="1482" y="36"/>
                        <a:pt x="1467" y="36"/>
                      </a:cubicBezTo>
                      <a:cubicBezTo>
                        <a:pt x="1340" y="36"/>
                        <a:pt x="846" y="393"/>
                        <a:pt x="846" y="393"/>
                      </a:cubicBezTo>
                      <a:cubicBezTo>
                        <a:pt x="732" y="387"/>
                        <a:pt x="482" y="0"/>
                        <a:pt x="34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4" name="Google Shape;1374;p35"/>
                <p:cNvSpPr/>
                <p:nvPr/>
              </p:nvSpPr>
              <p:spPr>
                <a:xfrm>
                  <a:off x="4974352" y="1218625"/>
                  <a:ext cx="146000" cy="96100"/>
                </a:xfrm>
                <a:custGeom>
                  <a:avLst/>
                  <a:gdLst/>
                  <a:ahLst/>
                  <a:cxnLst/>
                  <a:rect l="l" t="t" r="r" b="b"/>
                  <a:pathLst>
                    <a:path w="5840" h="3844" extrusionOk="0">
                      <a:moveTo>
                        <a:pt x="751" y="0"/>
                      </a:moveTo>
                      <a:cubicBezTo>
                        <a:pt x="639" y="0"/>
                        <a:pt x="702" y="829"/>
                        <a:pt x="702" y="829"/>
                      </a:cubicBezTo>
                      <a:cubicBezTo>
                        <a:pt x="625" y="941"/>
                        <a:pt x="64" y="948"/>
                        <a:pt x="18" y="1094"/>
                      </a:cubicBezTo>
                      <a:cubicBezTo>
                        <a:pt x="1" y="1151"/>
                        <a:pt x="61" y="1166"/>
                        <a:pt x="175" y="1166"/>
                      </a:cubicBezTo>
                      <a:cubicBezTo>
                        <a:pt x="299" y="1166"/>
                        <a:pt x="487" y="1148"/>
                        <a:pt x="708" y="1148"/>
                      </a:cubicBezTo>
                      <a:cubicBezTo>
                        <a:pt x="813" y="1148"/>
                        <a:pt x="925" y="1152"/>
                        <a:pt x="1041" y="1164"/>
                      </a:cubicBezTo>
                      <a:cubicBezTo>
                        <a:pt x="1628" y="1222"/>
                        <a:pt x="2369" y="2371"/>
                        <a:pt x="2357" y="2467"/>
                      </a:cubicBezTo>
                      <a:cubicBezTo>
                        <a:pt x="2346" y="2561"/>
                        <a:pt x="1896" y="2620"/>
                        <a:pt x="1867" y="2639"/>
                      </a:cubicBezTo>
                      <a:cubicBezTo>
                        <a:pt x="1843" y="2655"/>
                        <a:pt x="2237" y="2815"/>
                        <a:pt x="2585" y="2815"/>
                      </a:cubicBezTo>
                      <a:cubicBezTo>
                        <a:pt x="2624" y="2815"/>
                        <a:pt x="2663" y="2813"/>
                        <a:pt x="2700" y="2808"/>
                      </a:cubicBezTo>
                      <a:cubicBezTo>
                        <a:pt x="2745" y="2803"/>
                        <a:pt x="2786" y="2801"/>
                        <a:pt x="2823" y="2801"/>
                      </a:cubicBezTo>
                      <a:cubicBezTo>
                        <a:pt x="3099" y="2801"/>
                        <a:pt x="3204" y="2923"/>
                        <a:pt x="3204" y="2923"/>
                      </a:cubicBezTo>
                      <a:cubicBezTo>
                        <a:pt x="3786" y="3501"/>
                        <a:pt x="5211" y="3844"/>
                        <a:pt x="5591" y="3844"/>
                      </a:cubicBezTo>
                      <a:cubicBezTo>
                        <a:pt x="5629" y="3844"/>
                        <a:pt x="5657" y="3841"/>
                        <a:pt x="5672" y="3834"/>
                      </a:cubicBezTo>
                      <a:cubicBezTo>
                        <a:pt x="5839" y="3757"/>
                        <a:pt x="5418" y="3041"/>
                        <a:pt x="5085" y="2631"/>
                      </a:cubicBezTo>
                      <a:cubicBezTo>
                        <a:pt x="4751" y="2220"/>
                        <a:pt x="3300" y="1543"/>
                        <a:pt x="2700" y="1395"/>
                      </a:cubicBezTo>
                      <a:cubicBezTo>
                        <a:pt x="2100" y="1248"/>
                        <a:pt x="1780" y="1274"/>
                        <a:pt x="1377" y="988"/>
                      </a:cubicBezTo>
                      <a:cubicBezTo>
                        <a:pt x="972" y="702"/>
                        <a:pt x="880" y="35"/>
                        <a:pt x="758" y="1"/>
                      </a:cubicBezTo>
                      <a:cubicBezTo>
                        <a:pt x="755" y="0"/>
                        <a:pt x="753" y="0"/>
                        <a:pt x="75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5" name="Google Shape;1375;p35"/>
                <p:cNvSpPr/>
                <p:nvPr/>
              </p:nvSpPr>
              <p:spPr>
                <a:xfrm>
                  <a:off x="4974350" y="987975"/>
                  <a:ext cx="128975" cy="40825"/>
                </a:xfrm>
                <a:custGeom>
                  <a:avLst/>
                  <a:gdLst/>
                  <a:ahLst/>
                  <a:cxnLst/>
                  <a:rect l="l" t="t" r="r" b="b"/>
                  <a:pathLst>
                    <a:path w="5159" h="1633" extrusionOk="0">
                      <a:moveTo>
                        <a:pt x="230" y="1"/>
                      </a:moveTo>
                      <a:cubicBezTo>
                        <a:pt x="229" y="1"/>
                        <a:pt x="228" y="1"/>
                        <a:pt x="226" y="1"/>
                      </a:cubicBezTo>
                      <a:cubicBezTo>
                        <a:pt x="125" y="12"/>
                        <a:pt x="439" y="634"/>
                        <a:pt x="439" y="634"/>
                      </a:cubicBezTo>
                      <a:cubicBezTo>
                        <a:pt x="416" y="740"/>
                        <a:pt x="1" y="919"/>
                        <a:pt x="12" y="1041"/>
                      </a:cubicBezTo>
                      <a:cubicBezTo>
                        <a:pt x="14" y="1065"/>
                        <a:pt x="27" y="1075"/>
                        <a:pt x="49" y="1075"/>
                      </a:cubicBezTo>
                      <a:cubicBezTo>
                        <a:pt x="146" y="1075"/>
                        <a:pt x="424" y="889"/>
                        <a:pt x="793" y="779"/>
                      </a:cubicBezTo>
                      <a:cubicBezTo>
                        <a:pt x="838" y="765"/>
                        <a:pt x="886" y="759"/>
                        <a:pt x="938" y="759"/>
                      </a:cubicBezTo>
                      <a:cubicBezTo>
                        <a:pt x="1416" y="759"/>
                        <a:pt x="2153" y="1277"/>
                        <a:pt x="2172" y="1345"/>
                      </a:cubicBezTo>
                      <a:cubicBezTo>
                        <a:pt x="2193" y="1419"/>
                        <a:pt x="1876" y="1601"/>
                        <a:pt x="1861" y="1623"/>
                      </a:cubicBezTo>
                      <a:cubicBezTo>
                        <a:pt x="1857" y="1629"/>
                        <a:pt x="1884" y="1633"/>
                        <a:pt x="1930" y="1633"/>
                      </a:cubicBezTo>
                      <a:cubicBezTo>
                        <a:pt x="2059" y="1633"/>
                        <a:pt x="2340" y="1602"/>
                        <a:pt x="2532" y="1494"/>
                      </a:cubicBezTo>
                      <a:cubicBezTo>
                        <a:pt x="2659" y="1423"/>
                        <a:pt x="2760" y="1405"/>
                        <a:pt x="2830" y="1405"/>
                      </a:cubicBezTo>
                      <a:cubicBezTo>
                        <a:pt x="2903" y="1405"/>
                        <a:pt x="2943" y="1425"/>
                        <a:pt x="2943" y="1425"/>
                      </a:cubicBezTo>
                      <a:cubicBezTo>
                        <a:pt x="3167" y="1517"/>
                        <a:pt x="3466" y="1551"/>
                        <a:pt x="3769" y="1551"/>
                      </a:cubicBezTo>
                      <a:cubicBezTo>
                        <a:pt x="4372" y="1551"/>
                        <a:pt x="4990" y="1417"/>
                        <a:pt x="5057" y="1345"/>
                      </a:cubicBezTo>
                      <a:cubicBezTo>
                        <a:pt x="5158" y="1236"/>
                        <a:pt x="4626" y="833"/>
                        <a:pt x="4252" y="630"/>
                      </a:cubicBezTo>
                      <a:cubicBezTo>
                        <a:pt x="3981" y="483"/>
                        <a:pt x="3233" y="412"/>
                        <a:pt x="2653" y="412"/>
                      </a:cubicBezTo>
                      <a:cubicBezTo>
                        <a:pt x="2432" y="412"/>
                        <a:pt x="2235" y="422"/>
                        <a:pt x="2098" y="443"/>
                      </a:cubicBezTo>
                      <a:cubicBezTo>
                        <a:pt x="1732" y="498"/>
                        <a:pt x="1511" y="577"/>
                        <a:pt x="1261" y="577"/>
                      </a:cubicBezTo>
                      <a:cubicBezTo>
                        <a:pt x="1176" y="577"/>
                        <a:pt x="1088" y="568"/>
                        <a:pt x="989" y="546"/>
                      </a:cubicBezTo>
                      <a:cubicBezTo>
                        <a:pt x="605" y="458"/>
                        <a:pt x="335"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6" name="Google Shape;1376;p35"/>
                <p:cNvSpPr/>
                <p:nvPr/>
              </p:nvSpPr>
              <p:spPr>
                <a:xfrm>
                  <a:off x="4676125" y="541600"/>
                  <a:ext cx="128925" cy="40850"/>
                </a:xfrm>
                <a:custGeom>
                  <a:avLst/>
                  <a:gdLst/>
                  <a:ahLst/>
                  <a:cxnLst/>
                  <a:rect l="l" t="t" r="r" b="b"/>
                  <a:pathLst>
                    <a:path w="5157" h="1634" extrusionOk="0">
                      <a:moveTo>
                        <a:pt x="230" y="1"/>
                      </a:moveTo>
                      <a:cubicBezTo>
                        <a:pt x="228" y="1"/>
                        <a:pt x="227" y="1"/>
                        <a:pt x="226" y="1"/>
                      </a:cubicBezTo>
                      <a:cubicBezTo>
                        <a:pt x="123" y="14"/>
                        <a:pt x="437" y="635"/>
                        <a:pt x="437" y="635"/>
                      </a:cubicBezTo>
                      <a:cubicBezTo>
                        <a:pt x="415" y="742"/>
                        <a:pt x="0" y="919"/>
                        <a:pt x="10" y="1043"/>
                      </a:cubicBezTo>
                      <a:cubicBezTo>
                        <a:pt x="12" y="1066"/>
                        <a:pt x="25" y="1076"/>
                        <a:pt x="48" y="1076"/>
                      </a:cubicBezTo>
                      <a:cubicBezTo>
                        <a:pt x="145" y="1076"/>
                        <a:pt x="422" y="891"/>
                        <a:pt x="791" y="780"/>
                      </a:cubicBezTo>
                      <a:cubicBezTo>
                        <a:pt x="836" y="767"/>
                        <a:pt x="885" y="760"/>
                        <a:pt x="937" y="760"/>
                      </a:cubicBezTo>
                      <a:cubicBezTo>
                        <a:pt x="1416" y="760"/>
                        <a:pt x="2152" y="1278"/>
                        <a:pt x="2171" y="1345"/>
                      </a:cubicBezTo>
                      <a:cubicBezTo>
                        <a:pt x="2192" y="1419"/>
                        <a:pt x="1874" y="1601"/>
                        <a:pt x="1859" y="1623"/>
                      </a:cubicBezTo>
                      <a:cubicBezTo>
                        <a:pt x="1855" y="1629"/>
                        <a:pt x="1882" y="1633"/>
                        <a:pt x="1928" y="1633"/>
                      </a:cubicBezTo>
                      <a:cubicBezTo>
                        <a:pt x="2057" y="1633"/>
                        <a:pt x="2339" y="1602"/>
                        <a:pt x="2531" y="1495"/>
                      </a:cubicBezTo>
                      <a:cubicBezTo>
                        <a:pt x="2658" y="1423"/>
                        <a:pt x="2759" y="1405"/>
                        <a:pt x="2828" y="1405"/>
                      </a:cubicBezTo>
                      <a:cubicBezTo>
                        <a:pt x="2902" y="1405"/>
                        <a:pt x="2941" y="1425"/>
                        <a:pt x="2941" y="1425"/>
                      </a:cubicBezTo>
                      <a:cubicBezTo>
                        <a:pt x="3166" y="1518"/>
                        <a:pt x="3466" y="1552"/>
                        <a:pt x="3770" y="1552"/>
                      </a:cubicBezTo>
                      <a:cubicBezTo>
                        <a:pt x="4372" y="1552"/>
                        <a:pt x="4989" y="1418"/>
                        <a:pt x="5056" y="1346"/>
                      </a:cubicBezTo>
                      <a:cubicBezTo>
                        <a:pt x="5156" y="1237"/>
                        <a:pt x="4624" y="833"/>
                        <a:pt x="4250" y="630"/>
                      </a:cubicBezTo>
                      <a:cubicBezTo>
                        <a:pt x="3979" y="484"/>
                        <a:pt x="3229" y="412"/>
                        <a:pt x="2649" y="412"/>
                      </a:cubicBezTo>
                      <a:cubicBezTo>
                        <a:pt x="2429" y="412"/>
                        <a:pt x="2233" y="423"/>
                        <a:pt x="2098" y="443"/>
                      </a:cubicBezTo>
                      <a:cubicBezTo>
                        <a:pt x="1732" y="499"/>
                        <a:pt x="1510" y="578"/>
                        <a:pt x="1260" y="578"/>
                      </a:cubicBezTo>
                      <a:cubicBezTo>
                        <a:pt x="1175" y="578"/>
                        <a:pt x="1086" y="569"/>
                        <a:pt x="987" y="546"/>
                      </a:cubicBezTo>
                      <a:cubicBezTo>
                        <a:pt x="605" y="459"/>
                        <a:pt x="334"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7" name="Google Shape;1377;p35"/>
                <p:cNvSpPr/>
                <p:nvPr/>
              </p:nvSpPr>
              <p:spPr>
                <a:xfrm>
                  <a:off x="5043550" y="800525"/>
                  <a:ext cx="106850" cy="93925"/>
                </a:xfrm>
                <a:custGeom>
                  <a:avLst/>
                  <a:gdLst/>
                  <a:ahLst/>
                  <a:cxnLst/>
                  <a:rect l="l" t="t" r="r" b="b"/>
                  <a:pathLst>
                    <a:path w="4274" h="3757" extrusionOk="0">
                      <a:moveTo>
                        <a:pt x="794" y="0"/>
                      </a:moveTo>
                      <a:cubicBezTo>
                        <a:pt x="707" y="0"/>
                        <a:pt x="638" y="650"/>
                        <a:pt x="638" y="650"/>
                      </a:cubicBezTo>
                      <a:cubicBezTo>
                        <a:pt x="561" y="727"/>
                        <a:pt x="117" y="650"/>
                        <a:pt x="59" y="759"/>
                      </a:cubicBezTo>
                      <a:cubicBezTo>
                        <a:pt x="0" y="869"/>
                        <a:pt x="400" y="831"/>
                        <a:pt x="857" y="963"/>
                      </a:cubicBezTo>
                      <a:cubicBezTo>
                        <a:pt x="1313" y="1096"/>
                        <a:pt x="1730" y="2114"/>
                        <a:pt x="1708" y="2187"/>
                      </a:cubicBezTo>
                      <a:cubicBezTo>
                        <a:pt x="1684" y="2260"/>
                        <a:pt x="1319" y="2241"/>
                        <a:pt x="1296" y="2251"/>
                      </a:cubicBezTo>
                      <a:cubicBezTo>
                        <a:pt x="1271" y="2262"/>
                        <a:pt x="1631" y="2489"/>
                        <a:pt x="1928" y="2507"/>
                      </a:cubicBezTo>
                      <a:cubicBezTo>
                        <a:pt x="2227" y="2527"/>
                        <a:pt x="2311" y="2673"/>
                        <a:pt x="2311" y="2673"/>
                      </a:cubicBezTo>
                      <a:cubicBezTo>
                        <a:pt x="2711" y="3248"/>
                        <a:pt x="3905" y="3756"/>
                        <a:pt x="4112" y="3756"/>
                      </a:cubicBezTo>
                      <a:cubicBezTo>
                        <a:pt x="4119" y="3756"/>
                        <a:pt x="4125" y="3756"/>
                        <a:pt x="4130" y="3754"/>
                      </a:cubicBezTo>
                      <a:cubicBezTo>
                        <a:pt x="4274" y="3717"/>
                        <a:pt x="4046" y="3089"/>
                        <a:pt x="3842" y="2717"/>
                      </a:cubicBezTo>
                      <a:cubicBezTo>
                        <a:pt x="3637" y="2343"/>
                        <a:pt x="2588" y="1595"/>
                        <a:pt x="2135" y="1391"/>
                      </a:cubicBezTo>
                      <a:cubicBezTo>
                        <a:pt x="1683" y="1185"/>
                        <a:pt x="1426" y="1159"/>
                        <a:pt x="1148" y="874"/>
                      </a:cubicBezTo>
                      <a:cubicBezTo>
                        <a:pt x="870" y="588"/>
                        <a:pt x="896" y="47"/>
                        <a:pt x="803" y="2"/>
                      </a:cubicBezTo>
                      <a:cubicBezTo>
                        <a:pt x="800" y="1"/>
                        <a:pt x="797" y="0"/>
                        <a:pt x="79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8" name="Google Shape;1378;p35"/>
                <p:cNvSpPr/>
                <p:nvPr/>
              </p:nvSpPr>
              <p:spPr>
                <a:xfrm rot="-1011075">
                  <a:off x="5211021" y="1228011"/>
                  <a:ext cx="65428" cy="121430"/>
                </a:xfrm>
                <a:custGeom>
                  <a:avLst/>
                  <a:gdLst/>
                  <a:ahLst/>
                  <a:cxnLst/>
                  <a:rect l="l" t="t" r="r" b="b"/>
                  <a:pathLst>
                    <a:path w="2617" h="4857" extrusionOk="0">
                      <a:moveTo>
                        <a:pt x="1092" y="1"/>
                      </a:moveTo>
                      <a:cubicBezTo>
                        <a:pt x="999" y="1"/>
                        <a:pt x="669" y="512"/>
                        <a:pt x="669" y="512"/>
                      </a:cubicBezTo>
                      <a:cubicBezTo>
                        <a:pt x="663" y="514"/>
                        <a:pt x="656" y="515"/>
                        <a:pt x="648" y="515"/>
                      </a:cubicBezTo>
                      <a:cubicBezTo>
                        <a:pt x="539" y="515"/>
                        <a:pt x="276" y="338"/>
                        <a:pt x="148" y="338"/>
                      </a:cubicBezTo>
                      <a:cubicBezTo>
                        <a:pt x="129" y="338"/>
                        <a:pt x="114" y="342"/>
                        <a:pt x="102" y="350"/>
                      </a:cubicBezTo>
                      <a:cubicBezTo>
                        <a:pt x="0" y="422"/>
                        <a:pt x="375" y="568"/>
                        <a:pt x="723" y="891"/>
                      </a:cubicBezTo>
                      <a:cubicBezTo>
                        <a:pt x="1071" y="1215"/>
                        <a:pt x="987" y="2310"/>
                        <a:pt x="934" y="2366"/>
                      </a:cubicBezTo>
                      <a:cubicBezTo>
                        <a:pt x="927" y="2374"/>
                        <a:pt x="915" y="2377"/>
                        <a:pt x="900" y="2377"/>
                      </a:cubicBezTo>
                      <a:cubicBezTo>
                        <a:pt x="801" y="2377"/>
                        <a:pt x="559" y="2240"/>
                        <a:pt x="536" y="2239"/>
                      </a:cubicBezTo>
                      <a:cubicBezTo>
                        <a:pt x="536" y="2239"/>
                        <a:pt x="536" y="2239"/>
                        <a:pt x="536" y="2239"/>
                      </a:cubicBezTo>
                      <a:lnTo>
                        <a:pt x="536" y="2239"/>
                      </a:lnTo>
                      <a:cubicBezTo>
                        <a:pt x="510" y="2239"/>
                        <a:pt x="730" y="2602"/>
                        <a:pt x="987" y="2752"/>
                      </a:cubicBezTo>
                      <a:cubicBezTo>
                        <a:pt x="1245" y="2904"/>
                        <a:pt x="1255" y="3072"/>
                        <a:pt x="1255" y="3072"/>
                      </a:cubicBezTo>
                      <a:cubicBezTo>
                        <a:pt x="1356" y="3789"/>
                        <a:pt x="2249" y="4823"/>
                        <a:pt x="2394" y="4855"/>
                      </a:cubicBezTo>
                      <a:cubicBezTo>
                        <a:pt x="2397" y="4856"/>
                        <a:pt x="2400" y="4856"/>
                        <a:pt x="2404" y="4856"/>
                      </a:cubicBezTo>
                      <a:cubicBezTo>
                        <a:pt x="2542" y="4856"/>
                        <a:pt x="2616" y="4214"/>
                        <a:pt x="2602" y="3798"/>
                      </a:cubicBezTo>
                      <a:cubicBezTo>
                        <a:pt x="2588" y="3373"/>
                        <a:pt x="1986" y="2232"/>
                        <a:pt x="1674" y="1846"/>
                      </a:cubicBezTo>
                      <a:cubicBezTo>
                        <a:pt x="1361" y="1461"/>
                        <a:pt x="1144" y="1321"/>
                        <a:pt x="1024" y="941"/>
                      </a:cubicBezTo>
                      <a:cubicBezTo>
                        <a:pt x="904" y="562"/>
                        <a:pt x="1169" y="89"/>
                        <a:pt x="1107" y="8"/>
                      </a:cubicBezTo>
                      <a:cubicBezTo>
                        <a:pt x="1103" y="3"/>
                        <a:pt x="1098" y="1"/>
                        <a:pt x="109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9" name="Google Shape;1379;p35"/>
                <p:cNvSpPr/>
                <p:nvPr/>
              </p:nvSpPr>
              <p:spPr>
                <a:xfrm>
                  <a:off x="4702250" y="606075"/>
                  <a:ext cx="126850" cy="111450"/>
                </a:xfrm>
                <a:custGeom>
                  <a:avLst/>
                  <a:gdLst/>
                  <a:ahLst/>
                  <a:cxnLst/>
                  <a:rect l="l" t="t" r="r" b="b"/>
                  <a:pathLst>
                    <a:path w="5074" h="4458" extrusionOk="0">
                      <a:moveTo>
                        <a:pt x="943" y="0"/>
                      </a:moveTo>
                      <a:cubicBezTo>
                        <a:pt x="839" y="0"/>
                        <a:pt x="758" y="772"/>
                        <a:pt x="758" y="772"/>
                      </a:cubicBezTo>
                      <a:cubicBezTo>
                        <a:pt x="667" y="862"/>
                        <a:pt x="139" y="772"/>
                        <a:pt x="70" y="902"/>
                      </a:cubicBezTo>
                      <a:cubicBezTo>
                        <a:pt x="0" y="1032"/>
                        <a:pt x="476" y="987"/>
                        <a:pt x="1018" y="1143"/>
                      </a:cubicBezTo>
                      <a:cubicBezTo>
                        <a:pt x="1559" y="1300"/>
                        <a:pt x="2055" y="2508"/>
                        <a:pt x="2027" y="2596"/>
                      </a:cubicBezTo>
                      <a:cubicBezTo>
                        <a:pt x="2000" y="2682"/>
                        <a:pt x="1567" y="2660"/>
                        <a:pt x="1538" y="2672"/>
                      </a:cubicBezTo>
                      <a:cubicBezTo>
                        <a:pt x="1509" y="2685"/>
                        <a:pt x="1937" y="2955"/>
                        <a:pt x="2290" y="2977"/>
                      </a:cubicBezTo>
                      <a:cubicBezTo>
                        <a:pt x="2644" y="2999"/>
                        <a:pt x="2744" y="3173"/>
                        <a:pt x="2744" y="3173"/>
                      </a:cubicBezTo>
                      <a:cubicBezTo>
                        <a:pt x="3217" y="3856"/>
                        <a:pt x="4633" y="4458"/>
                        <a:pt x="4881" y="4458"/>
                      </a:cubicBezTo>
                      <a:cubicBezTo>
                        <a:pt x="4890" y="4458"/>
                        <a:pt x="4897" y="4457"/>
                        <a:pt x="4903" y="4456"/>
                      </a:cubicBezTo>
                      <a:cubicBezTo>
                        <a:pt x="5074" y="4412"/>
                        <a:pt x="4802" y="3667"/>
                        <a:pt x="4561" y="3224"/>
                      </a:cubicBezTo>
                      <a:cubicBezTo>
                        <a:pt x="4318" y="2780"/>
                        <a:pt x="3074" y="1892"/>
                        <a:pt x="2535" y="1650"/>
                      </a:cubicBezTo>
                      <a:cubicBezTo>
                        <a:pt x="1998" y="1407"/>
                        <a:pt x="1693" y="1376"/>
                        <a:pt x="1364" y="1037"/>
                      </a:cubicBezTo>
                      <a:cubicBezTo>
                        <a:pt x="1033" y="699"/>
                        <a:pt x="1063" y="56"/>
                        <a:pt x="954" y="3"/>
                      </a:cubicBezTo>
                      <a:cubicBezTo>
                        <a:pt x="950" y="1"/>
                        <a:pt x="947" y="0"/>
                        <a:pt x="94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0" name="Google Shape;1380;p35"/>
                <p:cNvSpPr/>
                <p:nvPr/>
              </p:nvSpPr>
              <p:spPr>
                <a:xfrm>
                  <a:off x="5107350" y="633425"/>
                  <a:ext cx="40725" cy="125725"/>
                </a:xfrm>
                <a:custGeom>
                  <a:avLst/>
                  <a:gdLst/>
                  <a:ahLst/>
                  <a:cxnLst/>
                  <a:rect l="l" t="t" r="r" b="b"/>
                  <a:pathLst>
                    <a:path w="1629" h="5029" extrusionOk="0">
                      <a:moveTo>
                        <a:pt x="1226" y="1"/>
                      </a:moveTo>
                      <a:cubicBezTo>
                        <a:pt x="1116" y="1"/>
                        <a:pt x="678" y="360"/>
                        <a:pt x="678" y="360"/>
                      </a:cubicBezTo>
                      <a:cubicBezTo>
                        <a:pt x="678" y="360"/>
                        <a:pt x="677" y="360"/>
                        <a:pt x="677" y="360"/>
                      </a:cubicBezTo>
                      <a:cubicBezTo>
                        <a:pt x="573" y="360"/>
                        <a:pt x="330" y="29"/>
                        <a:pt x="205" y="29"/>
                      </a:cubicBezTo>
                      <a:cubicBezTo>
                        <a:pt x="199" y="29"/>
                        <a:pt x="193" y="30"/>
                        <a:pt x="187" y="32"/>
                      </a:cubicBezTo>
                      <a:cubicBezTo>
                        <a:pt x="70" y="69"/>
                        <a:pt x="382" y="323"/>
                        <a:pt x="613" y="738"/>
                      </a:cubicBezTo>
                      <a:cubicBezTo>
                        <a:pt x="846" y="1153"/>
                        <a:pt x="430" y="2170"/>
                        <a:pt x="363" y="2206"/>
                      </a:cubicBezTo>
                      <a:cubicBezTo>
                        <a:pt x="359" y="2209"/>
                        <a:pt x="354" y="2210"/>
                        <a:pt x="349" y="2210"/>
                      </a:cubicBezTo>
                      <a:cubicBezTo>
                        <a:pt x="265" y="2210"/>
                        <a:pt x="46" y="1972"/>
                        <a:pt x="23" y="1964"/>
                      </a:cubicBezTo>
                      <a:cubicBezTo>
                        <a:pt x="22" y="1963"/>
                        <a:pt x="22" y="1963"/>
                        <a:pt x="22" y="1963"/>
                      </a:cubicBezTo>
                      <a:lnTo>
                        <a:pt x="22" y="1963"/>
                      </a:lnTo>
                      <a:cubicBezTo>
                        <a:pt x="0" y="1963"/>
                        <a:pt x="98" y="2371"/>
                        <a:pt x="295" y="2590"/>
                      </a:cubicBezTo>
                      <a:cubicBezTo>
                        <a:pt x="493" y="2813"/>
                        <a:pt x="452" y="2976"/>
                        <a:pt x="452" y="2976"/>
                      </a:cubicBezTo>
                      <a:cubicBezTo>
                        <a:pt x="329" y="3690"/>
                        <a:pt x="862" y="4948"/>
                        <a:pt x="991" y="5022"/>
                      </a:cubicBezTo>
                      <a:cubicBezTo>
                        <a:pt x="998" y="5026"/>
                        <a:pt x="1006" y="5029"/>
                        <a:pt x="1014" y="5029"/>
                      </a:cubicBezTo>
                      <a:cubicBezTo>
                        <a:pt x="1150" y="5029"/>
                        <a:pt x="1403" y="4466"/>
                        <a:pt x="1512" y="4080"/>
                      </a:cubicBezTo>
                      <a:cubicBezTo>
                        <a:pt x="1629" y="3671"/>
                        <a:pt x="1406" y="2402"/>
                        <a:pt x="1226" y="1939"/>
                      </a:cubicBezTo>
                      <a:cubicBezTo>
                        <a:pt x="1047" y="1474"/>
                        <a:pt x="882" y="1276"/>
                        <a:pt x="885" y="878"/>
                      </a:cubicBezTo>
                      <a:cubicBezTo>
                        <a:pt x="886" y="479"/>
                        <a:pt x="1283" y="111"/>
                        <a:pt x="1250" y="15"/>
                      </a:cubicBezTo>
                      <a:cubicBezTo>
                        <a:pt x="1247" y="5"/>
                        <a:pt x="1238" y="1"/>
                        <a:pt x="122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1" name="Google Shape;1381;p35"/>
                <p:cNvSpPr/>
                <p:nvPr/>
              </p:nvSpPr>
              <p:spPr>
                <a:xfrm rot="-3270457">
                  <a:off x="5379961" y="1364809"/>
                  <a:ext cx="59251" cy="123451"/>
                </a:xfrm>
                <a:custGeom>
                  <a:avLst/>
                  <a:gdLst/>
                  <a:ahLst/>
                  <a:cxnLst/>
                  <a:rect l="l" t="t" r="r" b="b"/>
                  <a:pathLst>
                    <a:path w="2370" h="4938" extrusionOk="0">
                      <a:moveTo>
                        <a:pt x="1117" y="1"/>
                      </a:moveTo>
                      <a:cubicBezTo>
                        <a:pt x="1021" y="1"/>
                        <a:pt x="661" y="481"/>
                        <a:pt x="661" y="481"/>
                      </a:cubicBezTo>
                      <a:cubicBezTo>
                        <a:pt x="656" y="482"/>
                        <a:pt x="651" y="483"/>
                        <a:pt x="646" y="483"/>
                      </a:cubicBezTo>
                      <a:cubicBezTo>
                        <a:pt x="538" y="483"/>
                        <a:pt x="272" y="269"/>
                        <a:pt x="144" y="269"/>
                      </a:cubicBezTo>
                      <a:cubicBezTo>
                        <a:pt x="130" y="269"/>
                        <a:pt x="117" y="272"/>
                        <a:pt x="106" y="278"/>
                      </a:cubicBezTo>
                      <a:cubicBezTo>
                        <a:pt x="1" y="343"/>
                        <a:pt x="364" y="515"/>
                        <a:pt x="688" y="863"/>
                      </a:cubicBezTo>
                      <a:cubicBezTo>
                        <a:pt x="1013" y="1211"/>
                        <a:pt x="849" y="2298"/>
                        <a:pt x="792" y="2349"/>
                      </a:cubicBezTo>
                      <a:cubicBezTo>
                        <a:pt x="786" y="2355"/>
                        <a:pt x="776" y="2357"/>
                        <a:pt x="764" y="2357"/>
                      </a:cubicBezTo>
                      <a:cubicBezTo>
                        <a:pt x="670" y="2357"/>
                        <a:pt x="428" y="2196"/>
                        <a:pt x="405" y="2194"/>
                      </a:cubicBezTo>
                      <a:cubicBezTo>
                        <a:pt x="404" y="2194"/>
                        <a:pt x="404" y="2194"/>
                        <a:pt x="404" y="2194"/>
                      </a:cubicBezTo>
                      <a:lnTo>
                        <a:pt x="404" y="2194"/>
                      </a:lnTo>
                      <a:cubicBezTo>
                        <a:pt x="379" y="2194"/>
                        <a:pt x="572" y="2570"/>
                        <a:pt x="817" y="2737"/>
                      </a:cubicBezTo>
                      <a:cubicBezTo>
                        <a:pt x="1063" y="2907"/>
                        <a:pt x="1061" y="3076"/>
                        <a:pt x="1061" y="3076"/>
                      </a:cubicBezTo>
                      <a:cubicBezTo>
                        <a:pt x="1110" y="3799"/>
                        <a:pt x="1928" y="4893"/>
                        <a:pt x="2070" y="4935"/>
                      </a:cubicBezTo>
                      <a:cubicBezTo>
                        <a:pt x="2074" y="4937"/>
                        <a:pt x="2079" y="4937"/>
                        <a:pt x="2083" y="4937"/>
                      </a:cubicBezTo>
                      <a:cubicBezTo>
                        <a:pt x="2220" y="4937"/>
                        <a:pt x="2338" y="4309"/>
                        <a:pt x="2354" y="3897"/>
                      </a:cubicBezTo>
                      <a:cubicBezTo>
                        <a:pt x="2370" y="3472"/>
                        <a:pt x="1852" y="2292"/>
                        <a:pt x="1567" y="1884"/>
                      </a:cubicBezTo>
                      <a:cubicBezTo>
                        <a:pt x="1284" y="1476"/>
                        <a:pt x="1077" y="1322"/>
                        <a:pt x="984" y="935"/>
                      </a:cubicBezTo>
                      <a:cubicBezTo>
                        <a:pt x="891" y="547"/>
                        <a:pt x="1190" y="95"/>
                        <a:pt x="1134" y="10"/>
                      </a:cubicBezTo>
                      <a:cubicBezTo>
                        <a:pt x="1130" y="3"/>
                        <a:pt x="1124" y="1"/>
                        <a:pt x="111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2" name="Google Shape;1382;p35"/>
                <p:cNvSpPr/>
                <p:nvPr/>
              </p:nvSpPr>
              <p:spPr>
                <a:xfrm>
                  <a:off x="4762300" y="833300"/>
                  <a:ext cx="110600" cy="52775"/>
                </a:xfrm>
                <a:custGeom>
                  <a:avLst/>
                  <a:gdLst/>
                  <a:ahLst/>
                  <a:cxnLst/>
                  <a:rect l="l" t="t" r="r" b="b"/>
                  <a:pathLst>
                    <a:path w="4424" h="2111" extrusionOk="0">
                      <a:moveTo>
                        <a:pt x="347" y="0"/>
                      </a:moveTo>
                      <a:cubicBezTo>
                        <a:pt x="258" y="0"/>
                        <a:pt x="434" y="658"/>
                        <a:pt x="434" y="658"/>
                      </a:cubicBezTo>
                      <a:cubicBezTo>
                        <a:pt x="398" y="759"/>
                        <a:pt x="12" y="873"/>
                        <a:pt x="3" y="997"/>
                      </a:cubicBezTo>
                      <a:cubicBezTo>
                        <a:pt x="1" y="1025"/>
                        <a:pt x="15" y="1036"/>
                        <a:pt x="43" y="1036"/>
                      </a:cubicBezTo>
                      <a:cubicBezTo>
                        <a:pt x="139" y="1036"/>
                        <a:pt x="398" y="905"/>
                        <a:pt x="719" y="853"/>
                      </a:cubicBezTo>
                      <a:cubicBezTo>
                        <a:pt x="736" y="851"/>
                        <a:pt x="754" y="849"/>
                        <a:pt x="773" y="849"/>
                      </a:cubicBezTo>
                      <a:cubicBezTo>
                        <a:pt x="1190" y="849"/>
                        <a:pt x="1819" y="1544"/>
                        <a:pt x="1825" y="1616"/>
                      </a:cubicBezTo>
                      <a:cubicBezTo>
                        <a:pt x="1831" y="1693"/>
                        <a:pt x="1529" y="1825"/>
                        <a:pt x="1513" y="1845"/>
                      </a:cubicBezTo>
                      <a:cubicBezTo>
                        <a:pt x="1504" y="1857"/>
                        <a:pt x="1613" y="1880"/>
                        <a:pt x="1754" y="1880"/>
                      </a:cubicBezTo>
                      <a:cubicBezTo>
                        <a:pt x="1868" y="1880"/>
                        <a:pt x="2003" y="1865"/>
                        <a:pt x="2113" y="1818"/>
                      </a:cubicBezTo>
                      <a:cubicBezTo>
                        <a:pt x="2200" y="1781"/>
                        <a:pt x="2271" y="1769"/>
                        <a:pt x="2326" y="1769"/>
                      </a:cubicBezTo>
                      <a:cubicBezTo>
                        <a:pt x="2429" y="1769"/>
                        <a:pt x="2480" y="1811"/>
                        <a:pt x="2480" y="1811"/>
                      </a:cubicBezTo>
                      <a:cubicBezTo>
                        <a:pt x="2809" y="2039"/>
                        <a:pt x="3386" y="2111"/>
                        <a:pt x="3808" y="2111"/>
                      </a:cubicBezTo>
                      <a:cubicBezTo>
                        <a:pt x="4076" y="2111"/>
                        <a:pt x="4281" y="2082"/>
                        <a:pt x="4321" y="2046"/>
                      </a:cubicBezTo>
                      <a:cubicBezTo>
                        <a:pt x="4424" y="1953"/>
                        <a:pt x="4025" y="1476"/>
                        <a:pt x="3733" y="1220"/>
                      </a:cubicBezTo>
                      <a:cubicBezTo>
                        <a:pt x="3441" y="964"/>
                        <a:pt x="2341" y="716"/>
                        <a:pt x="1902" y="716"/>
                      </a:cubicBezTo>
                      <a:cubicBezTo>
                        <a:pt x="1901" y="716"/>
                        <a:pt x="1900" y="716"/>
                        <a:pt x="1899" y="716"/>
                      </a:cubicBezTo>
                      <a:cubicBezTo>
                        <a:pt x="1669" y="716"/>
                        <a:pt x="1500" y="739"/>
                        <a:pt x="1344" y="739"/>
                      </a:cubicBezTo>
                      <a:cubicBezTo>
                        <a:pt x="1204" y="739"/>
                        <a:pt x="1076" y="721"/>
                        <a:pt x="923" y="652"/>
                      </a:cubicBezTo>
                      <a:cubicBezTo>
                        <a:pt x="601" y="507"/>
                        <a:pt x="436" y="4"/>
                        <a:pt x="347" y="0"/>
                      </a:cubicBezTo>
                      <a:cubicBezTo>
                        <a:pt x="347" y="0"/>
                        <a:pt x="347" y="0"/>
                        <a:pt x="34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3" name="Google Shape;1383;p35"/>
                <p:cNvSpPr/>
                <p:nvPr/>
              </p:nvSpPr>
              <p:spPr>
                <a:xfrm rot="-3648610">
                  <a:off x="5318314" y="1484775"/>
                  <a:ext cx="38400" cy="111524"/>
                </a:xfrm>
                <a:custGeom>
                  <a:avLst/>
                  <a:gdLst/>
                  <a:ahLst/>
                  <a:cxnLst/>
                  <a:rect l="l" t="t" r="r" b="b"/>
                  <a:pathLst>
                    <a:path w="1536" h="4461" extrusionOk="0">
                      <a:moveTo>
                        <a:pt x="1307" y="1"/>
                      </a:moveTo>
                      <a:cubicBezTo>
                        <a:pt x="1199" y="1"/>
                        <a:pt x="746" y="329"/>
                        <a:pt x="746" y="329"/>
                      </a:cubicBezTo>
                      <a:cubicBezTo>
                        <a:pt x="745" y="329"/>
                        <a:pt x="745" y="329"/>
                        <a:pt x="745" y="329"/>
                      </a:cubicBezTo>
                      <a:cubicBezTo>
                        <a:pt x="642" y="329"/>
                        <a:pt x="418" y="44"/>
                        <a:pt x="295" y="44"/>
                      </a:cubicBezTo>
                      <a:cubicBezTo>
                        <a:pt x="288" y="44"/>
                        <a:pt x="281" y="45"/>
                        <a:pt x="275" y="47"/>
                      </a:cubicBezTo>
                      <a:cubicBezTo>
                        <a:pt x="156" y="83"/>
                        <a:pt x="454" y="302"/>
                        <a:pt x="665" y="665"/>
                      </a:cubicBezTo>
                      <a:cubicBezTo>
                        <a:pt x="876" y="1028"/>
                        <a:pt x="418" y="1938"/>
                        <a:pt x="348" y="1971"/>
                      </a:cubicBezTo>
                      <a:cubicBezTo>
                        <a:pt x="344" y="1973"/>
                        <a:pt x="338" y="1974"/>
                        <a:pt x="332" y="1974"/>
                      </a:cubicBezTo>
                      <a:cubicBezTo>
                        <a:pt x="249" y="1974"/>
                        <a:pt x="46" y="1769"/>
                        <a:pt x="23" y="1762"/>
                      </a:cubicBezTo>
                      <a:cubicBezTo>
                        <a:pt x="22" y="1762"/>
                        <a:pt x="22" y="1762"/>
                        <a:pt x="22" y="1762"/>
                      </a:cubicBezTo>
                      <a:lnTo>
                        <a:pt x="22" y="1762"/>
                      </a:lnTo>
                      <a:cubicBezTo>
                        <a:pt x="1" y="1762"/>
                        <a:pt x="79" y="2121"/>
                        <a:pt x="264" y="2313"/>
                      </a:cubicBezTo>
                      <a:cubicBezTo>
                        <a:pt x="451" y="2506"/>
                        <a:pt x="402" y="2651"/>
                        <a:pt x="402" y="2651"/>
                      </a:cubicBezTo>
                      <a:cubicBezTo>
                        <a:pt x="247" y="3286"/>
                        <a:pt x="717" y="4391"/>
                        <a:pt x="841" y="4455"/>
                      </a:cubicBezTo>
                      <a:cubicBezTo>
                        <a:pt x="848" y="4459"/>
                        <a:pt x="855" y="4460"/>
                        <a:pt x="863" y="4460"/>
                      </a:cubicBezTo>
                      <a:cubicBezTo>
                        <a:pt x="997" y="4460"/>
                        <a:pt x="1274" y="3955"/>
                        <a:pt x="1402" y="3611"/>
                      </a:cubicBezTo>
                      <a:cubicBezTo>
                        <a:pt x="1536" y="3245"/>
                        <a:pt x="1374" y="2125"/>
                        <a:pt x="1216" y="1717"/>
                      </a:cubicBezTo>
                      <a:cubicBezTo>
                        <a:pt x="1060" y="1310"/>
                        <a:pt x="907" y="1137"/>
                        <a:pt x="927" y="784"/>
                      </a:cubicBezTo>
                      <a:cubicBezTo>
                        <a:pt x="946" y="431"/>
                        <a:pt x="1357" y="98"/>
                        <a:pt x="1329" y="12"/>
                      </a:cubicBezTo>
                      <a:cubicBezTo>
                        <a:pt x="1326" y="4"/>
                        <a:pt x="1319" y="1"/>
                        <a:pt x="130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4" name="Google Shape;1384;p35"/>
                <p:cNvSpPr/>
                <p:nvPr/>
              </p:nvSpPr>
              <p:spPr>
                <a:xfrm>
                  <a:off x="5236400" y="779325"/>
                  <a:ext cx="40650" cy="111275"/>
                </a:xfrm>
                <a:custGeom>
                  <a:avLst/>
                  <a:gdLst/>
                  <a:ahLst/>
                  <a:cxnLst/>
                  <a:rect l="l" t="t" r="r" b="b"/>
                  <a:pathLst>
                    <a:path w="1626" h="4451" extrusionOk="0">
                      <a:moveTo>
                        <a:pt x="573" y="0"/>
                      </a:moveTo>
                      <a:cubicBezTo>
                        <a:pt x="571" y="0"/>
                        <a:pt x="568" y="1"/>
                        <a:pt x="566" y="1"/>
                      </a:cubicBezTo>
                      <a:cubicBezTo>
                        <a:pt x="443" y="16"/>
                        <a:pt x="700" y="281"/>
                        <a:pt x="848" y="675"/>
                      </a:cubicBezTo>
                      <a:cubicBezTo>
                        <a:pt x="996" y="1067"/>
                        <a:pt x="392" y="1888"/>
                        <a:pt x="319" y="1909"/>
                      </a:cubicBezTo>
                      <a:cubicBezTo>
                        <a:pt x="316" y="1910"/>
                        <a:pt x="313" y="1910"/>
                        <a:pt x="310" y="1910"/>
                      </a:cubicBezTo>
                      <a:cubicBezTo>
                        <a:pt x="231" y="1910"/>
                        <a:pt x="54" y="1661"/>
                        <a:pt x="33" y="1649"/>
                      </a:cubicBezTo>
                      <a:cubicBezTo>
                        <a:pt x="33" y="1649"/>
                        <a:pt x="32" y="1649"/>
                        <a:pt x="32" y="1649"/>
                      </a:cubicBezTo>
                      <a:lnTo>
                        <a:pt x="32" y="1649"/>
                      </a:lnTo>
                      <a:cubicBezTo>
                        <a:pt x="10" y="1649"/>
                        <a:pt x="29" y="2014"/>
                        <a:pt x="179" y="2232"/>
                      </a:cubicBezTo>
                      <a:cubicBezTo>
                        <a:pt x="331" y="2454"/>
                        <a:pt x="258" y="2590"/>
                        <a:pt x="258" y="2590"/>
                      </a:cubicBezTo>
                      <a:cubicBezTo>
                        <a:pt x="1" y="3190"/>
                        <a:pt x="281" y="4357"/>
                        <a:pt x="392" y="4441"/>
                      </a:cubicBezTo>
                      <a:cubicBezTo>
                        <a:pt x="401" y="4448"/>
                        <a:pt x="411" y="4451"/>
                        <a:pt x="422" y="4451"/>
                      </a:cubicBezTo>
                      <a:cubicBezTo>
                        <a:pt x="562" y="4451"/>
                        <a:pt x="907" y="4013"/>
                        <a:pt x="1086" y="3701"/>
                      </a:cubicBezTo>
                      <a:cubicBezTo>
                        <a:pt x="1279" y="3364"/>
                        <a:pt x="1304" y="2232"/>
                        <a:pt x="1217" y="1804"/>
                      </a:cubicBezTo>
                      <a:cubicBezTo>
                        <a:pt x="1130" y="1377"/>
                        <a:pt x="1008" y="1180"/>
                        <a:pt x="1087" y="836"/>
                      </a:cubicBezTo>
                      <a:cubicBezTo>
                        <a:pt x="1165" y="490"/>
                        <a:pt x="1625" y="230"/>
                        <a:pt x="1611" y="141"/>
                      </a:cubicBezTo>
                      <a:cubicBezTo>
                        <a:pt x="1609" y="130"/>
                        <a:pt x="1597" y="125"/>
                        <a:pt x="1579" y="125"/>
                      </a:cubicBezTo>
                      <a:cubicBezTo>
                        <a:pt x="1451" y="125"/>
                        <a:pt x="984" y="356"/>
                        <a:pt x="984" y="356"/>
                      </a:cubicBezTo>
                      <a:cubicBezTo>
                        <a:pt x="879" y="342"/>
                        <a:pt x="697" y="0"/>
                        <a:pt x="5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5" name="Google Shape;1385;p35"/>
                <p:cNvSpPr/>
                <p:nvPr/>
              </p:nvSpPr>
              <p:spPr>
                <a:xfrm>
                  <a:off x="4859950" y="859700"/>
                  <a:ext cx="185550" cy="106825"/>
                </a:xfrm>
                <a:custGeom>
                  <a:avLst/>
                  <a:gdLst/>
                  <a:ahLst/>
                  <a:cxnLst/>
                  <a:rect l="l" t="t" r="r" b="b"/>
                  <a:pathLst>
                    <a:path w="7422" h="4273" extrusionOk="0">
                      <a:moveTo>
                        <a:pt x="1368" y="0"/>
                      </a:moveTo>
                      <a:cubicBezTo>
                        <a:pt x="1356" y="0"/>
                        <a:pt x="1347" y="13"/>
                        <a:pt x="1342" y="43"/>
                      </a:cubicBezTo>
                      <a:cubicBezTo>
                        <a:pt x="1292" y="360"/>
                        <a:pt x="1607" y="1264"/>
                        <a:pt x="1464" y="1480"/>
                      </a:cubicBezTo>
                      <a:cubicBezTo>
                        <a:pt x="1321" y="1697"/>
                        <a:pt x="0" y="2528"/>
                        <a:pt x="159" y="2570"/>
                      </a:cubicBezTo>
                      <a:cubicBezTo>
                        <a:pt x="164" y="2571"/>
                        <a:pt x="171" y="2572"/>
                        <a:pt x="179" y="2572"/>
                      </a:cubicBezTo>
                      <a:cubicBezTo>
                        <a:pt x="399" y="2572"/>
                        <a:pt x="1619" y="2089"/>
                        <a:pt x="2071" y="2089"/>
                      </a:cubicBezTo>
                      <a:cubicBezTo>
                        <a:pt x="2113" y="2089"/>
                        <a:pt x="2148" y="2093"/>
                        <a:pt x="2176" y="2102"/>
                      </a:cubicBezTo>
                      <a:cubicBezTo>
                        <a:pt x="2506" y="2215"/>
                        <a:pt x="3590" y="3437"/>
                        <a:pt x="3590" y="3437"/>
                      </a:cubicBezTo>
                      <a:cubicBezTo>
                        <a:pt x="3590" y="3437"/>
                        <a:pt x="2832" y="3767"/>
                        <a:pt x="2977" y="3817"/>
                      </a:cubicBezTo>
                      <a:cubicBezTo>
                        <a:pt x="3026" y="3834"/>
                        <a:pt x="3181" y="3837"/>
                        <a:pt x="3369" y="3837"/>
                      </a:cubicBezTo>
                      <a:cubicBezTo>
                        <a:pt x="3467" y="3837"/>
                        <a:pt x="3575" y="3836"/>
                        <a:pt x="3681" y="3836"/>
                      </a:cubicBezTo>
                      <a:cubicBezTo>
                        <a:pt x="3964" y="3836"/>
                        <a:pt x="4234" y="3842"/>
                        <a:pt x="4292" y="3884"/>
                      </a:cubicBezTo>
                      <a:cubicBezTo>
                        <a:pt x="4404" y="3965"/>
                        <a:pt x="5301" y="4272"/>
                        <a:pt x="6052" y="4272"/>
                      </a:cubicBezTo>
                      <a:cubicBezTo>
                        <a:pt x="6103" y="4272"/>
                        <a:pt x="6153" y="4271"/>
                        <a:pt x="6203" y="4268"/>
                      </a:cubicBezTo>
                      <a:cubicBezTo>
                        <a:pt x="6980" y="4221"/>
                        <a:pt x="7411" y="4216"/>
                        <a:pt x="7395" y="4051"/>
                      </a:cubicBezTo>
                      <a:lnTo>
                        <a:pt x="7396" y="4051"/>
                      </a:lnTo>
                      <a:cubicBezTo>
                        <a:pt x="7396" y="4051"/>
                        <a:pt x="7421" y="2756"/>
                        <a:pt x="5657" y="2040"/>
                      </a:cubicBezTo>
                      <a:cubicBezTo>
                        <a:pt x="5657" y="2040"/>
                        <a:pt x="5155" y="1754"/>
                        <a:pt x="4979" y="1590"/>
                      </a:cubicBezTo>
                      <a:cubicBezTo>
                        <a:pt x="4835" y="1456"/>
                        <a:pt x="4587" y="1113"/>
                        <a:pt x="4480" y="1113"/>
                      </a:cubicBezTo>
                      <a:cubicBezTo>
                        <a:pt x="4458" y="1113"/>
                        <a:pt x="4441" y="1128"/>
                        <a:pt x="4433" y="1163"/>
                      </a:cubicBezTo>
                      <a:cubicBezTo>
                        <a:pt x="4387" y="1366"/>
                        <a:pt x="4462" y="1623"/>
                        <a:pt x="4316" y="1677"/>
                      </a:cubicBezTo>
                      <a:cubicBezTo>
                        <a:pt x="4234" y="1708"/>
                        <a:pt x="3763" y="1754"/>
                        <a:pt x="3299" y="1754"/>
                      </a:cubicBezTo>
                      <a:cubicBezTo>
                        <a:pt x="2943" y="1754"/>
                        <a:pt x="2591" y="1727"/>
                        <a:pt x="2423" y="1645"/>
                      </a:cubicBezTo>
                      <a:cubicBezTo>
                        <a:pt x="2038" y="1456"/>
                        <a:pt x="1973" y="1376"/>
                        <a:pt x="1952" y="1334"/>
                      </a:cubicBezTo>
                      <a:cubicBezTo>
                        <a:pt x="1934" y="1297"/>
                        <a:pt x="1487" y="0"/>
                        <a:pt x="13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6" name="Google Shape;1386;p35"/>
                <p:cNvSpPr/>
                <p:nvPr/>
              </p:nvSpPr>
              <p:spPr>
                <a:xfrm rot="-2700000">
                  <a:off x="5513460" y="1338187"/>
                  <a:ext cx="133349" cy="176698"/>
                </a:xfrm>
                <a:custGeom>
                  <a:avLst/>
                  <a:gdLst/>
                  <a:ahLst/>
                  <a:cxnLst/>
                  <a:rect l="l" t="t" r="r" b="b"/>
                  <a:pathLst>
                    <a:path w="5334" h="7068" extrusionOk="0">
                      <a:moveTo>
                        <a:pt x="2619" y="0"/>
                      </a:moveTo>
                      <a:cubicBezTo>
                        <a:pt x="2610" y="0"/>
                        <a:pt x="2598" y="6"/>
                        <a:pt x="2582" y="19"/>
                      </a:cubicBezTo>
                      <a:cubicBezTo>
                        <a:pt x="2333" y="223"/>
                        <a:pt x="1970" y="1109"/>
                        <a:pt x="1720" y="1176"/>
                      </a:cubicBezTo>
                      <a:cubicBezTo>
                        <a:pt x="1689" y="1184"/>
                        <a:pt x="1640" y="1188"/>
                        <a:pt x="1576" y="1188"/>
                      </a:cubicBezTo>
                      <a:cubicBezTo>
                        <a:pt x="1232" y="1188"/>
                        <a:pt x="484" y="1086"/>
                        <a:pt x="165" y="1086"/>
                      </a:cubicBezTo>
                      <a:cubicBezTo>
                        <a:pt x="59" y="1086"/>
                        <a:pt x="0" y="1097"/>
                        <a:pt x="20" y="1127"/>
                      </a:cubicBezTo>
                      <a:cubicBezTo>
                        <a:pt x="110" y="1264"/>
                        <a:pt x="1667" y="1810"/>
                        <a:pt x="1840" y="2113"/>
                      </a:cubicBezTo>
                      <a:cubicBezTo>
                        <a:pt x="2012" y="2418"/>
                        <a:pt x="2014" y="4051"/>
                        <a:pt x="2014" y="4051"/>
                      </a:cubicBezTo>
                      <a:cubicBezTo>
                        <a:pt x="2014" y="4051"/>
                        <a:pt x="1518" y="3890"/>
                        <a:pt x="1351" y="3890"/>
                      </a:cubicBezTo>
                      <a:cubicBezTo>
                        <a:pt x="1308" y="3890"/>
                        <a:pt x="1287" y="3901"/>
                        <a:pt x="1303" y="3928"/>
                      </a:cubicBezTo>
                      <a:cubicBezTo>
                        <a:pt x="1378" y="4061"/>
                        <a:pt x="2210" y="4706"/>
                        <a:pt x="2244" y="4851"/>
                      </a:cubicBezTo>
                      <a:cubicBezTo>
                        <a:pt x="2276" y="4996"/>
                        <a:pt x="2806" y="5925"/>
                        <a:pt x="3419" y="6405"/>
                      </a:cubicBezTo>
                      <a:cubicBezTo>
                        <a:pt x="3929" y="6805"/>
                        <a:pt x="4240" y="7067"/>
                        <a:pt x="4386" y="7067"/>
                      </a:cubicBezTo>
                      <a:cubicBezTo>
                        <a:pt x="4416" y="7067"/>
                        <a:pt x="4439" y="7057"/>
                        <a:pt x="4455" y="7034"/>
                      </a:cubicBezTo>
                      <a:cubicBezTo>
                        <a:pt x="4455" y="7034"/>
                        <a:pt x="5333" y="6081"/>
                        <a:pt x="4486" y="4375"/>
                      </a:cubicBezTo>
                      <a:cubicBezTo>
                        <a:pt x="4486" y="4375"/>
                        <a:pt x="4301" y="3828"/>
                        <a:pt x="4278" y="3590"/>
                      </a:cubicBezTo>
                      <a:cubicBezTo>
                        <a:pt x="4257" y="3374"/>
                        <a:pt x="4310" y="2890"/>
                        <a:pt x="4194" y="2890"/>
                      </a:cubicBezTo>
                      <a:cubicBezTo>
                        <a:pt x="4182" y="2890"/>
                        <a:pt x="4168" y="2895"/>
                        <a:pt x="4152" y="2907"/>
                      </a:cubicBezTo>
                      <a:cubicBezTo>
                        <a:pt x="4001" y="3016"/>
                        <a:pt x="3892" y="3222"/>
                        <a:pt x="3767" y="3222"/>
                      </a:cubicBezTo>
                      <a:cubicBezTo>
                        <a:pt x="3753" y="3222"/>
                        <a:pt x="3738" y="3220"/>
                        <a:pt x="3724" y="3214"/>
                      </a:cubicBezTo>
                      <a:cubicBezTo>
                        <a:pt x="3579" y="3158"/>
                        <a:pt x="2493" y="2332"/>
                        <a:pt x="2329" y="1935"/>
                      </a:cubicBezTo>
                      <a:cubicBezTo>
                        <a:pt x="2166" y="1539"/>
                        <a:pt x="2170" y="1436"/>
                        <a:pt x="2182" y="1391"/>
                      </a:cubicBezTo>
                      <a:cubicBezTo>
                        <a:pt x="2194" y="1349"/>
                        <a:pt x="2753" y="0"/>
                        <a:pt x="261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7" name="Google Shape;1387;p35"/>
                <p:cNvSpPr/>
                <p:nvPr/>
              </p:nvSpPr>
              <p:spPr>
                <a:xfrm>
                  <a:off x="5026825" y="638775"/>
                  <a:ext cx="65650" cy="136400"/>
                </a:xfrm>
                <a:custGeom>
                  <a:avLst/>
                  <a:gdLst/>
                  <a:ahLst/>
                  <a:cxnLst/>
                  <a:rect l="l" t="t" r="r" b="b"/>
                  <a:pathLst>
                    <a:path w="2626" h="5456" extrusionOk="0">
                      <a:moveTo>
                        <a:pt x="2118" y="1"/>
                      </a:moveTo>
                      <a:cubicBezTo>
                        <a:pt x="2112" y="1"/>
                        <a:pt x="2104" y="2"/>
                        <a:pt x="2095" y="6"/>
                      </a:cubicBezTo>
                      <a:cubicBezTo>
                        <a:pt x="1870" y="88"/>
                        <a:pt x="1403" y="614"/>
                        <a:pt x="1204" y="614"/>
                      </a:cubicBezTo>
                      <a:cubicBezTo>
                        <a:pt x="1202" y="614"/>
                        <a:pt x="1199" y="614"/>
                        <a:pt x="1197" y="614"/>
                      </a:cubicBezTo>
                      <a:cubicBezTo>
                        <a:pt x="1021" y="602"/>
                        <a:pt x="163" y="143"/>
                        <a:pt x="22" y="143"/>
                      </a:cubicBezTo>
                      <a:cubicBezTo>
                        <a:pt x="7" y="143"/>
                        <a:pt x="0" y="148"/>
                        <a:pt x="3" y="160"/>
                      </a:cubicBezTo>
                      <a:cubicBezTo>
                        <a:pt x="33" y="278"/>
                        <a:pt x="1002" y="1050"/>
                        <a:pt x="1050" y="1309"/>
                      </a:cubicBezTo>
                      <a:cubicBezTo>
                        <a:pt x="1098" y="1566"/>
                        <a:pt x="695" y="2727"/>
                        <a:pt x="695" y="2727"/>
                      </a:cubicBezTo>
                      <a:cubicBezTo>
                        <a:pt x="695" y="2727"/>
                        <a:pt x="322" y="2443"/>
                        <a:pt x="237" y="2443"/>
                      </a:cubicBezTo>
                      <a:cubicBezTo>
                        <a:pt x="224" y="2443"/>
                        <a:pt x="218" y="2449"/>
                        <a:pt x="221" y="2464"/>
                      </a:cubicBezTo>
                      <a:cubicBezTo>
                        <a:pt x="242" y="2577"/>
                        <a:pt x="673" y="3239"/>
                        <a:pt x="661" y="3349"/>
                      </a:cubicBezTo>
                      <a:cubicBezTo>
                        <a:pt x="648" y="3461"/>
                        <a:pt x="794" y="4251"/>
                        <a:pt x="1110" y="4744"/>
                      </a:cubicBezTo>
                      <a:cubicBezTo>
                        <a:pt x="1394" y="5184"/>
                        <a:pt x="1553" y="5456"/>
                        <a:pt x="1657" y="5456"/>
                      </a:cubicBezTo>
                      <a:cubicBezTo>
                        <a:pt x="1669" y="5456"/>
                        <a:pt x="1680" y="5452"/>
                        <a:pt x="1691" y="5445"/>
                      </a:cubicBezTo>
                      <a:lnTo>
                        <a:pt x="1691" y="5446"/>
                      </a:lnTo>
                      <a:cubicBezTo>
                        <a:pt x="1691" y="5446"/>
                        <a:pt x="2549" y="4986"/>
                        <a:pt x="2370" y="3567"/>
                      </a:cubicBezTo>
                      <a:cubicBezTo>
                        <a:pt x="2370" y="3567"/>
                        <a:pt x="2372" y="3133"/>
                        <a:pt x="2415" y="2958"/>
                      </a:cubicBezTo>
                      <a:cubicBezTo>
                        <a:pt x="2455" y="2793"/>
                        <a:pt x="2626" y="2439"/>
                        <a:pt x="2516" y="2439"/>
                      </a:cubicBezTo>
                      <a:cubicBezTo>
                        <a:pt x="2510" y="2439"/>
                        <a:pt x="2503" y="2441"/>
                        <a:pt x="2495" y="2443"/>
                      </a:cubicBezTo>
                      <a:cubicBezTo>
                        <a:pt x="2375" y="2479"/>
                        <a:pt x="2262" y="2576"/>
                        <a:pt x="2176" y="2576"/>
                      </a:cubicBezTo>
                      <a:cubicBezTo>
                        <a:pt x="2154" y="2576"/>
                        <a:pt x="2134" y="2570"/>
                        <a:pt x="2116" y="2554"/>
                      </a:cubicBezTo>
                      <a:cubicBezTo>
                        <a:pt x="2027" y="2480"/>
                        <a:pt x="1459" y="1625"/>
                        <a:pt x="1441" y="1303"/>
                      </a:cubicBezTo>
                      <a:cubicBezTo>
                        <a:pt x="1423" y="981"/>
                        <a:pt x="1452" y="909"/>
                        <a:pt x="1472" y="880"/>
                      </a:cubicBezTo>
                      <a:cubicBezTo>
                        <a:pt x="1491" y="853"/>
                        <a:pt x="2251" y="1"/>
                        <a:pt x="211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8" name="Google Shape;1388;p35"/>
                <p:cNvSpPr/>
                <p:nvPr/>
              </p:nvSpPr>
              <p:spPr>
                <a:xfrm>
                  <a:off x="5200875" y="459400"/>
                  <a:ext cx="71675" cy="139075"/>
                </a:xfrm>
                <a:custGeom>
                  <a:avLst/>
                  <a:gdLst/>
                  <a:ahLst/>
                  <a:cxnLst/>
                  <a:rect l="l" t="t" r="r" b="b"/>
                  <a:pathLst>
                    <a:path w="2867" h="5563" extrusionOk="0">
                      <a:moveTo>
                        <a:pt x="619" y="1"/>
                      </a:moveTo>
                      <a:cubicBezTo>
                        <a:pt x="612" y="1"/>
                        <a:pt x="608" y="5"/>
                        <a:pt x="607" y="13"/>
                      </a:cubicBezTo>
                      <a:cubicBezTo>
                        <a:pt x="596" y="136"/>
                        <a:pt x="1255" y="1185"/>
                        <a:pt x="1215" y="1444"/>
                      </a:cubicBezTo>
                      <a:cubicBezTo>
                        <a:pt x="1174" y="1704"/>
                        <a:pt x="411" y="2665"/>
                        <a:pt x="411" y="2665"/>
                      </a:cubicBezTo>
                      <a:cubicBezTo>
                        <a:pt x="411" y="2665"/>
                        <a:pt x="133" y="2244"/>
                        <a:pt x="65" y="2244"/>
                      </a:cubicBezTo>
                      <a:cubicBezTo>
                        <a:pt x="58" y="2244"/>
                        <a:pt x="53" y="2249"/>
                        <a:pt x="51" y="2260"/>
                      </a:cubicBezTo>
                      <a:cubicBezTo>
                        <a:pt x="32" y="2374"/>
                        <a:pt x="221" y="3142"/>
                        <a:pt x="172" y="3242"/>
                      </a:cubicBezTo>
                      <a:cubicBezTo>
                        <a:pt x="123" y="3342"/>
                        <a:pt x="0" y="4137"/>
                        <a:pt x="135" y="4706"/>
                      </a:cubicBezTo>
                      <a:cubicBezTo>
                        <a:pt x="265" y="5248"/>
                        <a:pt x="325" y="5563"/>
                        <a:pt x="434" y="5563"/>
                      </a:cubicBezTo>
                      <a:cubicBezTo>
                        <a:pt x="440" y="5563"/>
                        <a:pt x="445" y="5562"/>
                        <a:pt x="451" y="5560"/>
                      </a:cubicBezTo>
                      <a:cubicBezTo>
                        <a:pt x="451" y="5560"/>
                        <a:pt x="1413" y="5410"/>
                        <a:pt x="1713" y="4012"/>
                      </a:cubicBezTo>
                      <a:cubicBezTo>
                        <a:pt x="1713" y="4012"/>
                        <a:pt x="1859" y="3604"/>
                        <a:pt x="1958" y="3453"/>
                      </a:cubicBezTo>
                      <a:cubicBezTo>
                        <a:pt x="2056" y="3302"/>
                        <a:pt x="2359" y="3001"/>
                        <a:pt x="2203" y="2993"/>
                      </a:cubicBezTo>
                      <a:cubicBezTo>
                        <a:pt x="2196" y="2993"/>
                        <a:pt x="2188" y="2993"/>
                        <a:pt x="2181" y="2993"/>
                      </a:cubicBezTo>
                      <a:cubicBezTo>
                        <a:pt x="2088" y="2993"/>
                        <a:pt x="1990" y="3021"/>
                        <a:pt x="1914" y="3021"/>
                      </a:cubicBezTo>
                      <a:cubicBezTo>
                        <a:pt x="1867" y="3021"/>
                        <a:pt x="1830" y="3010"/>
                        <a:pt x="1808" y="2973"/>
                      </a:cubicBezTo>
                      <a:cubicBezTo>
                        <a:pt x="1749" y="2872"/>
                        <a:pt x="1496" y="1879"/>
                        <a:pt x="1585" y="1568"/>
                      </a:cubicBezTo>
                      <a:cubicBezTo>
                        <a:pt x="1676" y="1258"/>
                        <a:pt x="1726" y="1200"/>
                        <a:pt x="1754" y="1179"/>
                      </a:cubicBezTo>
                      <a:cubicBezTo>
                        <a:pt x="1782" y="1159"/>
                        <a:pt x="2866" y="560"/>
                        <a:pt x="2634" y="560"/>
                      </a:cubicBezTo>
                      <a:cubicBezTo>
                        <a:pt x="2633" y="560"/>
                        <a:pt x="2632" y="560"/>
                        <a:pt x="2632" y="560"/>
                      </a:cubicBezTo>
                      <a:cubicBezTo>
                        <a:pt x="2413" y="563"/>
                        <a:pt x="1884" y="849"/>
                        <a:pt x="1649" y="849"/>
                      </a:cubicBezTo>
                      <a:cubicBezTo>
                        <a:pt x="1623" y="849"/>
                        <a:pt x="1601" y="845"/>
                        <a:pt x="1583" y="837"/>
                      </a:cubicBezTo>
                      <a:cubicBezTo>
                        <a:pt x="1416" y="764"/>
                        <a:pt x="719" y="1"/>
                        <a:pt x="61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9" name="Google Shape;1389;p35"/>
                <p:cNvSpPr/>
                <p:nvPr/>
              </p:nvSpPr>
              <p:spPr>
                <a:xfrm>
                  <a:off x="4968975" y="492350"/>
                  <a:ext cx="54225" cy="112625"/>
                </a:xfrm>
                <a:custGeom>
                  <a:avLst/>
                  <a:gdLst/>
                  <a:ahLst/>
                  <a:cxnLst/>
                  <a:rect l="l" t="t" r="r" b="b"/>
                  <a:pathLst>
                    <a:path w="2169" h="4505" extrusionOk="0">
                      <a:moveTo>
                        <a:pt x="1749" y="0"/>
                      </a:moveTo>
                      <a:cubicBezTo>
                        <a:pt x="1745" y="0"/>
                        <a:pt x="1738" y="2"/>
                        <a:pt x="1730" y="5"/>
                      </a:cubicBezTo>
                      <a:cubicBezTo>
                        <a:pt x="1544" y="73"/>
                        <a:pt x="1159" y="508"/>
                        <a:pt x="995" y="508"/>
                      </a:cubicBezTo>
                      <a:cubicBezTo>
                        <a:pt x="993" y="508"/>
                        <a:pt x="990" y="508"/>
                        <a:pt x="988" y="507"/>
                      </a:cubicBezTo>
                      <a:cubicBezTo>
                        <a:pt x="844" y="497"/>
                        <a:pt x="136" y="118"/>
                        <a:pt x="19" y="118"/>
                      </a:cubicBezTo>
                      <a:cubicBezTo>
                        <a:pt x="6" y="118"/>
                        <a:pt x="0" y="123"/>
                        <a:pt x="3" y="132"/>
                      </a:cubicBezTo>
                      <a:cubicBezTo>
                        <a:pt x="29" y="231"/>
                        <a:pt x="829" y="868"/>
                        <a:pt x="867" y="1081"/>
                      </a:cubicBezTo>
                      <a:cubicBezTo>
                        <a:pt x="907" y="1294"/>
                        <a:pt x="575" y="2251"/>
                        <a:pt x="575" y="2251"/>
                      </a:cubicBezTo>
                      <a:cubicBezTo>
                        <a:pt x="575" y="2251"/>
                        <a:pt x="266" y="2017"/>
                        <a:pt x="197" y="2017"/>
                      </a:cubicBezTo>
                      <a:cubicBezTo>
                        <a:pt x="186" y="2017"/>
                        <a:pt x="181" y="2022"/>
                        <a:pt x="184" y="2034"/>
                      </a:cubicBezTo>
                      <a:cubicBezTo>
                        <a:pt x="201" y="2127"/>
                        <a:pt x="556" y="2674"/>
                        <a:pt x="546" y="2766"/>
                      </a:cubicBezTo>
                      <a:cubicBezTo>
                        <a:pt x="535" y="2858"/>
                        <a:pt x="657" y="3510"/>
                        <a:pt x="918" y="3916"/>
                      </a:cubicBezTo>
                      <a:cubicBezTo>
                        <a:pt x="1152" y="4281"/>
                        <a:pt x="1283" y="4505"/>
                        <a:pt x="1369" y="4505"/>
                      </a:cubicBezTo>
                      <a:cubicBezTo>
                        <a:pt x="1379" y="4505"/>
                        <a:pt x="1388" y="4502"/>
                        <a:pt x="1397" y="4496"/>
                      </a:cubicBezTo>
                      <a:cubicBezTo>
                        <a:pt x="1397" y="4496"/>
                        <a:pt x="2105" y="4117"/>
                        <a:pt x="1957" y="2946"/>
                      </a:cubicBezTo>
                      <a:cubicBezTo>
                        <a:pt x="1957" y="2946"/>
                        <a:pt x="1959" y="2587"/>
                        <a:pt x="1995" y="2443"/>
                      </a:cubicBezTo>
                      <a:cubicBezTo>
                        <a:pt x="2028" y="2306"/>
                        <a:pt x="2169" y="2014"/>
                        <a:pt x="2078" y="2014"/>
                      </a:cubicBezTo>
                      <a:cubicBezTo>
                        <a:pt x="2073" y="2014"/>
                        <a:pt x="2067" y="2015"/>
                        <a:pt x="2061" y="2017"/>
                      </a:cubicBezTo>
                      <a:cubicBezTo>
                        <a:pt x="1962" y="2047"/>
                        <a:pt x="1868" y="2128"/>
                        <a:pt x="1797" y="2128"/>
                      </a:cubicBezTo>
                      <a:cubicBezTo>
                        <a:pt x="1779" y="2128"/>
                        <a:pt x="1762" y="2122"/>
                        <a:pt x="1748" y="2110"/>
                      </a:cubicBezTo>
                      <a:cubicBezTo>
                        <a:pt x="1673" y="2048"/>
                        <a:pt x="1205" y="1342"/>
                        <a:pt x="1190" y="1076"/>
                      </a:cubicBezTo>
                      <a:cubicBezTo>
                        <a:pt x="1175" y="811"/>
                        <a:pt x="1199" y="751"/>
                        <a:pt x="1215" y="728"/>
                      </a:cubicBezTo>
                      <a:cubicBezTo>
                        <a:pt x="1231" y="704"/>
                        <a:pt x="1860" y="0"/>
                        <a:pt x="174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0" name="Google Shape;1390;p35"/>
                <p:cNvSpPr/>
                <p:nvPr/>
              </p:nvSpPr>
              <p:spPr>
                <a:xfrm rot="-3267979">
                  <a:off x="5046350" y="1113636"/>
                  <a:ext cx="55327" cy="114929"/>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1" name="Google Shape;1391;p35"/>
                <p:cNvSpPr/>
                <p:nvPr/>
              </p:nvSpPr>
              <p:spPr>
                <a:xfrm>
                  <a:off x="4781300" y="573750"/>
                  <a:ext cx="234600" cy="194800"/>
                </a:xfrm>
                <a:custGeom>
                  <a:avLst/>
                  <a:gdLst/>
                  <a:ahLst/>
                  <a:cxnLst/>
                  <a:rect l="l" t="t" r="r" b="b"/>
                  <a:pathLst>
                    <a:path w="9384" h="7792" extrusionOk="0">
                      <a:moveTo>
                        <a:pt x="2057" y="0"/>
                      </a:moveTo>
                      <a:cubicBezTo>
                        <a:pt x="2047" y="0"/>
                        <a:pt x="2036" y="5"/>
                        <a:pt x="2025" y="15"/>
                      </a:cubicBezTo>
                      <a:cubicBezTo>
                        <a:pt x="1799" y="228"/>
                        <a:pt x="1819" y="1506"/>
                        <a:pt x="1680" y="1506"/>
                      </a:cubicBezTo>
                      <a:cubicBezTo>
                        <a:pt x="1679" y="1506"/>
                        <a:pt x="1677" y="1505"/>
                        <a:pt x="1675" y="1505"/>
                      </a:cubicBezTo>
                      <a:cubicBezTo>
                        <a:pt x="1574" y="1483"/>
                        <a:pt x="747" y="1313"/>
                        <a:pt x="310" y="1313"/>
                      </a:cubicBezTo>
                      <a:cubicBezTo>
                        <a:pt x="118" y="1313"/>
                        <a:pt x="1" y="1346"/>
                        <a:pt x="54" y="1438"/>
                      </a:cubicBezTo>
                      <a:cubicBezTo>
                        <a:pt x="228" y="1739"/>
                        <a:pt x="1751" y="1894"/>
                        <a:pt x="2111" y="2207"/>
                      </a:cubicBezTo>
                      <a:cubicBezTo>
                        <a:pt x="2471" y="2519"/>
                        <a:pt x="3541" y="4769"/>
                        <a:pt x="3613" y="4863"/>
                      </a:cubicBezTo>
                      <a:lnTo>
                        <a:pt x="3541" y="4769"/>
                      </a:lnTo>
                      <a:cubicBezTo>
                        <a:pt x="3541" y="4769"/>
                        <a:pt x="3095" y="4705"/>
                        <a:pt x="2921" y="4559"/>
                      </a:cubicBezTo>
                      <a:cubicBezTo>
                        <a:pt x="2903" y="4544"/>
                        <a:pt x="2890" y="4537"/>
                        <a:pt x="2883" y="4537"/>
                      </a:cubicBezTo>
                      <a:lnTo>
                        <a:pt x="2883" y="4537"/>
                      </a:lnTo>
                      <a:cubicBezTo>
                        <a:pt x="2817" y="4537"/>
                        <a:pt x="3149" y="5073"/>
                        <a:pt x="3739" y="5304"/>
                      </a:cubicBezTo>
                      <a:cubicBezTo>
                        <a:pt x="4396" y="5562"/>
                        <a:pt x="4633" y="5729"/>
                        <a:pt x="4819" y="5844"/>
                      </a:cubicBezTo>
                      <a:cubicBezTo>
                        <a:pt x="4981" y="5944"/>
                        <a:pt x="6877" y="7792"/>
                        <a:pt x="8197" y="7792"/>
                      </a:cubicBezTo>
                      <a:cubicBezTo>
                        <a:pt x="8391" y="7792"/>
                        <a:pt x="8573" y="7752"/>
                        <a:pt x="8734" y="7661"/>
                      </a:cubicBezTo>
                      <a:cubicBezTo>
                        <a:pt x="8734" y="7661"/>
                        <a:pt x="9383" y="6514"/>
                        <a:pt x="7362" y="4926"/>
                      </a:cubicBezTo>
                      <a:cubicBezTo>
                        <a:pt x="7362" y="4926"/>
                        <a:pt x="6517" y="4363"/>
                        <a:pt x="6399" y="4098"/>
                      </a:cubicBezTo>
                      <a:cubicBezTo>
                        <a:pt x="6291" y="3854"/>
                        <a:pt x="5464" y="2839"/>
                        <a:pt x="5331" y="2839"/>
                      </a:cubicBezTo>
                      <a:cubicBezTo>
                        <a:pt x="5320" y="2839"/>
                        <a:pt x="5313" y="2847"/>
                        <a:pt x="5313" y="2863"/>
                      </a:cubicBezTo>
                      <a:cubicBezTo>
                        <a:pt x="5312" y="3070"/>
                        <a:pt x="5304" y="3552"/>
                        <a:pt x="5304" y="3552"/>
                      </a:cubicBezTo>
                      <a:cubicBezTo>
                        <a:pt x="5304" y="3552"/>
                        <a:pt x="2750" y="2771"/>
                        <a:pt x="2366" y="1964"/>
                      </a:cubicBezTo>
                      <a:cubicBezTo>
                        <a:pt x="2366" y="1964"/>
                        <a:pt x="2265" y="0"/>
                        <a:pt x="205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2" name="Google Shape;1392;p35"/>
                <p:cNvSpPr/>
                <p:nvPr/>
              </p:nvSpPr>
              <p:spPr>
                <a:xfrm>
                  <a:off x="4777650" y="1059350"/>
                  <a:ext cx="209975" cy="66450"/>
                </a:xfrm>
                <a:custGeom>
                  <a:avLst/>
                  <a:gdLst/>
                  <a:ahLst/>
                  <a:cxnLst/>
                  <a:rect l="l" t="t" r="r" b="b"/>
                  <a:pathLst>
                    <a:path w="8399" h="2658" extrusionOk="0">
                      <a:moveTo>
                        <a:pt x="902" y="0"/>
                      </a:moveTo>
                      <a:cubicBezTo>
                        <a:pt x="886" y="0"/>
                        <a:pt x="875" y="9"/>
                        <a:pt x="871" y="29"/>
                      </a:cubicBezTo>
                      <a:cubicBezTo>
                        <a:pt x="819" y="263"/>
                        <a:pt x="1398" y="1076"/>
                        <a:pt x="1292" y="1120"/>
                      </a:cubicBezTo>
                      <a:cubicBezTo>
                        <a:pt x="1187" y="1162"/>
                        <a:pt x="1" y="1661"/>
                        <a:pt x="241" y="1776"/>
                      </a:cubicBezTo>
                      <a:cubicBezTo>
                        <a:pt x="263" y="1787"/>
                        <a:pt x="293" y="1792"/>
                        <a:pt x="328" y="1792"/>
                      </a:cubicBezTo>
                      <a:cubicBezTo>
                        <a:pt x="654" y="1792"/>
                        <a:pt x="1472" y="1371"/>
                        <a:pt x="1828" y="1371"/>
                      </a:cubicBezTo>
                      <a:cubicBezTo>
                        <a:pt x="1843" y="1371"/>
                        <a:pt x="1857" y="1372"/>
                        <a:pt x="1871" y="1373"/>
                      </a:cubicBezTo>
                      <a:cubicBezTo>
                        <a:pt x="2224" y="1415"/>
                        <a:pt x="3802" y="2329"/>
                        <a:pt x="3954" y="2398"/>
                      </a:cubicBezTo>
                      <a:lnTo>
                        <a:pt x="3954" y="2398"/>
                      </a:lnTo>
                      <a:cubicBezTo>
                        <a:pt x="3921" y="2387"/>
                        <a:pt x="3877" y="2373"/>
                        <a:pt x="3877" y="2373"/>
                      </a:cubicBezTo>
                      <a:cubicBezTo>
                        <a:pt x="3877" y="2373"/>
                        <a:pt x="3599" y="2509"/>
                        <a:pt x="3422" y="2509"/>
                      </a:cubicBezTo>
                      <a:cubicBezTo>
                        <a:pt x="3413" y="2509"/>
                        <a:pt x="3404" y="2509"/>
                        <a:pt x="3395" y="2508"/>
                      </a:cubicBezTo>
                      <a:cubicBezTo>
                        <a:pt x="3389" y="2507"/>
                        <a:pt x="3384" y="2507"/>
                        <a:pt x="3380" y="2507"/>
                      </a:cubicBezTo>
                      <a:cubicBezTo>
                        <a:pt x="3279" y="2507"/>
                        <a:pt x="3561" y="2657"/>
                        <a:pt x="3937" y="2657"/>
                      </a:cubicBezTo>
                      <a:cubicBezTo>
                        <a:pt x="4032" y="2657"/>
                        <a:pt x="4132" y="2648"/>
                        <a:pt x="4233" y="2624"/>
                      </a:cubicBezTo>
                      <a:cubicBezTo>
                        <a:pt x="4758" y="2504"/>
                        <a:pt x="4980" y="2507"/>
                        <a:pt x="5147" y="2499"/>
                      </a:cubicBezTo>
                      <a:cubicBezTo>
                        <a:pt x="5148" y="2499"/>
                        <a:pt x="5150" y="2499"/>
                        <a:pt x="5152" y="2499"/>
                      </a:cubicBezTo>
                      <a:cubicBezTo>
                        <a:pt x="5248" y="2499"/>
                        <a:pt x="5871" y="2598"/>
                        <a:pt x="6553" y="2598"/>
                      </a:cubicBezTo>
                      <a:cubicBezTo>
                        <a:pt x="7312" y="2598"/>
                        <a:pt x="8143" y="2475"/>
                        <a:pt x="8399" y="1955"/>
                      </a:cubicBezTo>
                      <a:cubicBezTo>
                        <a:pt x="8399" y="1955"/>
                        <a:pt x="8315" y="952"/>
                        <a:pt x="6356" y="824"/>
                      </a:cubicBezTo>
                      <a:cubicBezTo>
                        <a:pt x="6356" y="824"/>
                        <a:pt x="6343" y="824"/>
                        <a:pt x="6319" y="824"/>
                      </a:cubicBezTo>
                      <a:cubicBezTo>
                        <a:pt x="6164" y="824"/>
                        <a:pt x="5554" y="817"/>
                        <a:pt x="5390" y="716"/>
                      </a:cubicBezTo>
                      <a:cubicBezTo>
                        <a:pt x="5232" y="619"/>
                        <a:pt x="4425" y="376"/>
                        <a:pt x="4217" y="376"/>
                      </a:cubicBezTo>
                      <a:cubicBezTo>
                        <a:pt x="4176" y="376"/>
                        <a:pt x="4158" y="385"/>
                        <a:pt x="4173" y="406"/>
                      </a:cubicBezTo>
                      <a:cubicBezTo>
                        <a:pt x="4262" y="538"/>
                        <a:pt x="4464" y="845"/>
                        <a:pt x="4464" y="845"/>
                      </a:cubicBezTo>
                      <a:cubicBezTo>
                        <a:pt x="4464" y="845"/>
                        <a:pt x="3277" y="1215"/>
                        <a:pt x="2475" y="1215"/>
                      </a:cubicBezTo>
                      <a:cubicBezTo>
                        <a:pt x="2250" y="1215"/>
                        <a:pt x="2056" y="1186"/>
                        <a:pt x="1926" y="1111"/>
                      </a:cubicBezTo>
                      <a:cubicBezTo>
                        <a:pt x="1926" y="1111"/>
                        <a:pt x="1081" y="0"/>
                        <a:pt x="902"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3" name="Google Shape;1393;p35"/>
                <p:cNvSpPr/>
                <p:nvPr/>
              </p:nvSpPr>
              <p:spPr>
                <a:xfrm>
                  <a:off x="5090550" y="463825"/>
                  <a:ext cx="101025" cy="160000"/>
                </a:xfrm>
                <a:custGeom>
                  <a:avLst/>
                  <a:gdLst/>
                  <a:ahLst/>
                  <a:cxnLst/>
                  <a:rect l="l" t="t" r="r" b="b"/>
                  <a:pathLst>
                    <a:path w="4041" h="6400" extrusionOk="0">
                      <a:moveTo>
                        <a:pt x="1577" y="1"/>
                      </a:moveTo>
                      <a:cubicBezTo>
                        <a:pt x="1573" y="1"/>
                        <a:pt x="1569" y="1"/>
                        <a:pt x="1564" y="3"/>
                      </a:cubicBezTo>
                      <a:cubicBezTo>
                        <a:pt x="1376" y="62"/>
                        <a:pt x="1038" y="781"/>
                        <a:pt x="945" y="781"/>
                      </a:cubicBezTo>
                      <a:cubicBezTo>
                        <a:pt x="941" y="781"/>
                        <a:pt x="938" y="780"/>
                        <a:pt x="935" y="778"/>
                      </a:cubicBezTo>
                      <a:cubicBezTo>
                        <a:pt x="870" y="727"/>
                        <a:pt x="221" y="231"/>
                        <a:pt x="46" y="231"/>
                      </a:cubicBezTo>
                      <a:cubicBezTo>
                        <a:pt x="16" y="231"/>
                        <a:pt x="0" y="245"/>
                        <a:pt x="3" y="278"/>
                      </a:cubicBezTo>
                      <a:cubicBezTo>
                        <a:pt x="19" y="504"/>
                        <a:pt x="869" y="1028"/>
                        <a:pt x="992" y="1314"/>
                      </a:cubicBezTo>
                      <a:cubicBezTo>
                        <a:pt x="1115" y="1600"/>
                        <a:pt x="1105" y="3225"/>
                        <a:pt x="1119" y="3300"/>
                      </a:cubicBezTo>
                      <a:lnTo>
                        <a:pt x="1105" y="3225"/>
                      </a:lnTo>
                      <a:cubicBezTo>
                        <a:pt x="1105" y="3225"/>
                        <a:pt x="861" y="3061"/>
                        <a:pt x="800" y="2925"/>
                      </a:cubicBezTo>
                      <a:cubicBezTo>
                        <a:pt x="793" y="2909"/>
                        <a:pt x="786" y="2901"/>
                        <a:pt x="781" y="2901"/>
                      </a:cubicBezTo>
                      <a:lnTo>
                        <a:pt x="781" y="2901"/>
                      </a:lnTo>
                      <a:cubicBezTo>
                        <a:pt x="747" y="2901"/>
                        <a:pt x="794" y="3299"/>
                        <a:pt x="1069" y="3596"/>
                      </a:cubicBezTo>
                      <a:cubicBezTo>
                        <a:pt x="1382" y="3934"/>
                        <a:pt x="1474" y="4099"/>
                        <a:pt x="1550" y="4219"/>
                      </a:cubicBezTo>
                      <a:cubicBezTo>
                        <a:pt x="1625" y="4339"/>
                        <a:pt x="2369" y="6400"/>
                        <a:pt x="3296" y="6400"/>
                      </a:cubicBezTo>
                      <a:cubicBezTo>
                        <a:pt x="3309" y="6400"/>
                        <a:pt x="3322" y="6399"/>
                        <a:pt x="3335" y="6399"/>
                      </a:cubicBezTo>
                      <a:cubicBezTo>
                        <a:pt x="3335" y="6399"/>
                        <a:pt x="4041" y="5909"/>
                        <a:pt x="3305" y="4404"/>
                      </a:cubicBezTo>
                      <a:cubicBezTo>
                        <a:pt x="3305" y="4404"/>
                        <a:pt x="2968" y="3832"/>
                        <a:pt x="2974" y="3642"/>
                      </a:cubicBezTo>
                      <a:cubicBezTo>
                        <a:pt x="2980" y="3465"/>
                        <a:pt x="2773" y="2599"/>
                        <a:pt x="2699" y="2599"/>
                      </a:cubicBezTo>
                      <a:cubicBezTo>
                        <a:pt x="2695" y="2599"/>
                        <a:pt x="2691" y="2602"/>
                        <a:pt x="2687" y="2609"/>
                      </a:cubicBezTo>
                      <a:cubicBezTo>
                        <a:pt x="2628" y="2731"/>
                        <a:pt x="2485" y="3012"/>
                        <a:pt x="2485" y="3012"/>
                      </a:cubicBezTo>
                      <a:cubicBezTo>
                        <a:pt x="2485" y="3012"/>
                        <a:pt x="1207" y="1827"/>
                        <a:pt x="1211" y="1245"/>
                      </a:cubicBezTo>
                      <a:cubicBezTo>
                        <a:pt x="1211" y="1245"/>
                        <a:pt x="1736" y="1"/>
                        <a:pt x="15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4" name="Google Shape;1394;p35"/>
                <p:cNvSpPr/>
                <p:nvPr/>
              </p:nvSpPr>
              <p:spPr>
                <a:xfrm>
                  <a:off x="5134825" y="768600"/>
                  <a:ext cx="78325" cy="122900"/>
                </a:xfrm>
                <a:custGeom>
                  <a:avLst/>
                  <a:gdLst/>
                  <a:ahLst/>
                  <a:cxnLst/>
                  <a:rect l="l" t="t" r="r" b="b"/>
                  <a:pathLst>
                    <a:path w="3133" h="4916" extrusionOk="0">
                      <a:moveTo>
                        <a:pt x="1277" y="1"/>
                      </a:moveTo>
                      <a:cubicBezTo>
                        <a:pt x="1274" y="1"/>
                        <a:pt x="1270" y="2"/>
                        <a:pt x="1267" y="3"/>
                      </a:cubicBezTo>
                      <a:cubicBezTo>
                        <a:pt x="1114" y="52"/>
                        <a:pt x="842" y="634"/>
                        <a:pt x="767" y="634"/>
                      </a:cubicBezTo>
                      <a:cubicBezTo>
                        <a:pt x="764" y="634"/>
                        <a:pt x="761" y="634"/>
                        <a:pt x="759" y="632"/>
                      </a:cubicBezTo>
                      <a:cubicBezTo>
                        <a:pt x="706" y="590"/>
                        <a:pt x="180" y="193"/>
                        <a:pt x="37" y="193"/>
                      </a:cubicBezTo>
                      <a:cubicBezTo>
                        <a:pt x="13" y="193"/>
                        <a:pt x="0" y="204"/>
                        <a:pt x="2" y="231"/>
                      </a:cubicBezTo>
                      <a:cubicBezTo>
                        <a:pt x="16" y="414"/>
                        <a:pt x="706" y="835"/>
                        <a:pt x="807" y="1066"/>
                      </a:cubicBezTo>
                      <a:cubicBezTo>
                        <a:pt x="906" y="1298"/>
                        <a:pt x="899" y="2810"/>
                        <a:pt x="911" y="2871"/>
                      </a:cubicBezTo>
                      <a:lnTo>
                        <a:pt x="899" y="2810"/>
                      </a:lnTo>
                      <a:cubicBezTo>
                        <a:pt x="899" y="2810"/>
                        <a:pt x="702" y="2677"/>
                        <a:pt x="651" y="2567"/>
                      </a:cubicBezTo>
                      <a:cubicBezTo>
                        <a:pt x="645" y="2554"/>
                        <a:pt x="640" y="2548"/>
                        <a:pt x="636" y="2548"/>
                      </a:cubicBezTo>
                      <a:lnTo>
                        <a:pt x="636" y="2548"/>
                      </a:lnTo>
                      <a:cubicBezTo>
                        <a:pt x="609" y="2548"/>
                        <a:pt x="648" y="2870"/>
                        <a:pt x="872" y="3110"/>
                      </a:cubicBezTo>
                      <a:cubicBezTo>
                        <a:pt x="1125" y="3382"/>
                        <a:pt x="1200" y="3516"/>
                        <a:pt x="1262" y="3614"/>
                      </a:cubicBezTo>
                      <a:cubicBezTo>
                        <a:pt x="1324" y="3709"/>
                        <a:pt x="1839" y="4915"/>
                        <a:pt x="2579" y="4915"/>
                      </a:cubicBezTo>
                      <a:cubicBezTo>
                        <a:pt x="2594" y="4915"/>
                        <a:pt x="2609" y="4915"/>
                        <a:pt x="2624" y="4914"/>
                      </a:cubicBezTo>
                      <a:lnTo>
                        <a:pt x="2625" y="4914"/>
                      </a:lnTo>
                      <a:cubicBezTo>
                        <a:pt x="2625" y="4914"/>
                        <a:pt x="3133" y="4428"/>
                        <a:pt x="2688" y="3560"/>
                      </a:cubicBezTo>
                      <a:cubicBezTo>
                        <a:pt x="2688" y="3560"/>
                        <a:pt x="2413" y="3098"/>
                        <a:pt x="2418" y="2945"/>
                      </a:cubicBezTo>
                      <a:cubicBezTo>
                        <a:pt x="2422" y="2802"/>
                        <a:pt x="2252" y="2102"/>
                        <a:pt x="2193" y="2102"/>
                      </a:cubicBezTo>
                      <a:cubicBezTo>
                        <a:pt x="2189" y="2102"/>
                        <a:pt x="2186" y="2104"/>
                        <a:pt x="2183" y="2110"/>
                      </a:cubicBezTo>
                      <a:cubicBezTo>
                        <a:pt x="2135" y="2208"/>
                        <a:pt x="2021" y="2436"/>
                        <a:pt x="2021" y="2436"/>
                      </a:cubicBezTo>
                      <a:cubicBezTo>
                        <a:pt x="2021" y="2436"/>
                        <a:pt x="983" y="1480"/>
                        <a:pt x="983" y="1009"/>
                      </a:cubicBezTo>
                      <a:cubicBezTo>
                        <a:pt x="983" y="1009"/>
                        <a:pt x="1405" y="1"/>
                        <a:pt x="12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5" name="Google Shape;1395;p35"/>
                <p:cNvSpPr/>
                <p:nvPr/>
              </p:nvSpPr>
              <p:spPr>
                <a:xfrm>
                  <a:off x="4831700" y="465975"/>
                  <a:ext cx="112550" cy="102925"/>
                </a:xfrm>
                <a:custGeom>
                  <a:avLst/>
                  <a:gdLst/>
                  <a:ahLst/>
                  <a:cxnLst/>
                  <a:rect l="l" t="t" r="r" b="b"/>
                  <a:pathLst>
                    <a:path w="4502" h="4117" extrusionOk="0">
                      <a:moveTo>
                        <a:pt x="1123" y="0"/>
                      </a:moveTo>
                      <a:cubicBezTo>
                        <a:pt x="1118" y="0"/>
                        <a:pt x="1112" y="2"/>
                        <a:pt x="1107" y="7"/>
                      </a:cubicBezTo>
                      <a:cubicBezTo>
                        <a:pt x="981" y="112"/>
                        <a:pt x="950" y="782"/>
                        <a:pt x="877" y="782"/>
                      </a:cubicBezTo>
                      <a:cubicBezTo>
                        <a:pt x="876" y="782"/>
                        <a:pt x="875" y="781"/>
                        <a:pt x="874" y="781"/>
                      </a:cubicBezTo>
                      <a:cubicBezTo>
                        <a:pt x="818" y="765"/>
                        <a:pt x="334" y="634"/>
                        <a:pt x="119" y="634"/>
                      </a:cubicBezTo>
                      <a:cubicBezTo>
                        <a:pt x="43" y="634"/>
                        <a:pt x="1" y="650"/>
                        <a:pt x="22" y="693"/>
                      </a:cubicBezTo>
                      <a:cubicBezTo>
                        <a:pt x="104" y="858"/>
                        <a:pt x="901" y="988"/>
                        <a:pt x="1082" y="1165"/>
                      </a:cubicBezTo>
                      <a:cubicBezTo>
                        <a:pt x="1261" y="1342"/>
                        <a:pt x="1822" y="2746"/>
                        <a:pt x="1857" y="2798"/>
                      </a:cubicBezTo>
                      <a:lnTo>
                        <a:pt x="1822" y="2746"/>
                      </a:lnTo>
                      <a:cubicBezTo>
                        <a:pt x="1822" y="2746"/>
                        <a:pt x="1590" y="2698"/>
                        <a:pt x="1502" y="2615"/>
                      </a:cubicBezTo>
                      <a:cubicBezTo>
                        <a:pt x="1493" y="2606"/>
                        <a:pt x="1486" y="2602"/>
                        <a:pt x="1482" y="2602"/>
                      </a:cubicBezTo>
                      <a:lnTo>
                        <a:pt x="1482" y="2602"/>
                      </a:lnTo>
                      <a:cubicBezTo>
                        <a:pt x="1450" y="2602"/>
                        <a:pt x="1608" y="2894"/>
                        <a:pt x="1910" y="3035"/>
                      </a:cubicBezTo>
                      <a:cubicBezTo>
                        <a:pt x="2247" y="3192"/>
                        <a:pt x="2367" y="3287"/>
                        <a:pt x="2461" y="3354"/>
                      </a:cubicBezTo>
                      <a:cubicBezTo>
                        <a:pt x="2541" y="3411"/>
                        <a:pt x="3257" y="4117"/>
                        <a:pt x="3893" y="4117"/>
                      </a:cubicBezTo>
                      <a:cubicBezTo>
                        <a:pt x="4003" y="4117"/>
                        <a:pt x="4111" y="4096"/>
                        <a:pt x="4212" y="4046"/>
                      </a:cubicBezTo>
                      <a:lnTo>
                        <a:pt x="4212" y="4045"/>
                      </a:lnTo>
                      <a:cubicBezTo>
                        <a:pt x="4212" y="4045"/>
                        <a:pt x="4502" y="3405"/>
                        <a:pt x="3763" y="2769"/>
                      </a:cubicBezTo>
                      <a:cubicBezTo>
                        <a:pt x="3763" y="2769"/>
                        <a:pt x="3334" y="2443"/>
                        <a:pt x="3281" y="2301"/>
                      </a:cubicBezTo>
                      <a:cubicBezTo>
                        <a:pt x="3232" y="2168"/>
                        <a:pt x="2826" y="1602"/>
                        <a:pt x="2758" y="1602"/>
                      </a:cubicBezTo>
                      <a:cubicBezTo>
                        <a:pt x="2752" y="1602"/>
                        <a:pt x="2749" y="1606"/>
                        <a:pt x="2749" y="1615"/>
                      </a:cubicBezTo>
                      <a:cubicBezTo>
                        <a:pt x="2741" y="1723"/>
                        <a:pt x="2721" y="1977"/>
                        <a:pt x="2721" y="1977"/>
                      </a:cubicBezTo>
                      <a:cubicBezTo>
                        <a:pt x="2721" y="1977"/>
                        <a:pt x="1400" y="1482"/>
                        <a:pt x="1224" y="1046"/>
                      </a:cubicBezTo>
                      <a:cubicBezTo>
                        <a:pt x="1224" y="1046"/>
                        <a:pt x="1234" y="0"/>
                        <a:pt x="112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6" name="Google Shape;1396;p35"/>
                <p:cNvSpPr/>
                <p:nvPr/>
              </p:nvSpPr>
              <p:spPr>
                <a:xfrm>
                  <a:off x="5209500" y="912925"/>
                  <a:ext cx="123075" cy="200300"/>
                </a:xfrm>
                <a:custGeom>
                  <a:avLst/>
                  <a:gdLst/>
                  <a:ahLst/>
                  <a:cxnLst/>
                  <a:rect l="l" t="t" r="r" b="b"/>
                  <a:pathLst>
                    <a:path w="4923" h="8012" extrusionOk="0">
                      <a:moveTo>
                        <a:pt x="2084" y="1"/>
                      </a:moveTo>
                      <a:cubicBezTo>
                        <a:pt x="2078" y="1"/>
                        <a:pt x="2072" y="2"/>
                        <a:pt x="2065" y="5"/>
                      </a:cubicBezTo>
                      <a:cubicBezTo>
                        <a:pt x="1831" y="105"/>
                        <a:pt x="1497" y="882"/>
                        <a:pt x="1378" y="882"/>
                      </a:cubicBezTo>
                      <a:cubicBezTo>
                        <a:pt x="1373" y="882"/>
                        <a:pt x="1368" y="881"/>
                        <a:pt x="1364" y="878"/>
                      </a:cubicBezTo>
                      <a:cubicBezTo>
                        <a:pt x="1268" y="817"/>
                        <a:pt x="308" y="549"/>
                        <a:pt x="123" y="549"/>
                      </a:cubicBezTo>
                      <a:cubicBezTo>
                        <a:pt x="105" y="549"/>
                        <a:pt x="94" y="552"/>
                        <a:pt x="92" y="557"/>
                      </a:cubicBezTo>
                      <a:cubicBezTo>
                        <a:pt x="1" y="837"/>
                        <a:pt x="1302" y="1411"/>
                        <a:pt x="1495" y="1763"/>
                      </a:cubicBezTo>
                      <a:cubicBezTo>
                        <a:pt x="1690" y="2115"/>
                        <a:pt x="1659" y="4085"/>
                        <a:pt x="1659" y="4085"/>
                      </a:cubicBezTo>
                      <a:cubicBezTo>
                        <a:pt x="1659" y="4085"/>
                        <a:pt x="1326" y="3904"/>
                        <a:pt x="1229" y="3739"/>
                      </a:cubicBezTo>
                      <a:cubicBezTo>
                        <a:pt x="1218" y="3719"/>
                        <a:pt x="1209" y="3710"/>
                        <a:pt x="1203" y="3710"/>
                      </a:cubicBezTo>
                      <a:lnTo>
                        <a:pt x="1203" y="3710"/>
                      </a:lnTo>
                      <a:cubicBezTo>
                        <a:pt x="1158" y="3710"/>
                        <a:pt x="1269" y="4217"/>
                        <a:pt x="1661" y="4566"/>
                      </a:cubicBezTo>
                      <a:cubicBezTo>
                        <a:pt x="2105" y="4961"/>
                        <a:pt x="2004" y="5166"/>
                        <a:pt x="2241" y="5658"/>
                      </a:cubicBezTo>
                      <a:cubicBezTo>
                        <a:pt x="2318" y="5817"/>
                        <a:pt x="3382" y="8011"/>
                        <a:pt x="4534" y="8011"/>
                      </a:cubicBezTo>
                      <a:cubicBezTo>
                        <a:pt x="4582" y="8011"/>
                        <a:pt x="4630" y="8007"/>
                        <a:pt x="4678" y="7999"/>
                      </a:cubicBezTo>
                      <a:lnTo>
                        <a:pt x="4677" y="7999"/>
                      </a:lnTo>
                      <a:cubicBezTo>
                        <a:pt x="4677" y="7999"/>
                        <a:pt x="4923" y="6668"/>
                        <a:pt x="4386" y="5440"/>
                      </a:cubicBezTo>
                      <a:cubicBezTo>
                        <a:pt x="4386" y="5440"/>
                        <a:pt x="3882" y="4748"/>
                        <a:pt x="3865" y="4504"/>
                      </a:cubicBezTo>
                      <a:cubicBezTo>
                        <a:pt x="3850" y="4276"/>
                        <a:pt x="3477" y="3197"/>
                        <a:pt x="3381" y="3197"/>
                      </a:cubicBezTo>
                      <a:cubicBezTo>
                        <a:pt x="3374" y="3197"/>
                        <a:pt x="3369" y="3202"/>
                        <a:pt x="3365" y="3212"/>
                      </a:cubicBezTo>
                      <a:cubicBezTo>
                        <a:pt x="3303" y="3377"/>
                        <a:pt x="3157" y="3755"/>
                        <a:pt x="3157" y="3755"/>
                      </a:cubicBezTo>
                      <a:cubicBezTo>
                        <a:pt x="3157" y="3755"/>
                        <a:pt x="1837" y="2395"/>
                        <a:pt x="1768" y="1646"/>
                      </a:cubicBezTo>
                      <a:cubicBezTo>
                        <a:pt x="1768" y="1646"/>
                        <a:pt x="2278" y="1"/>
                        <a:pt x="208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7" name="Google Shape;1397;p35"/>
                <p:cNvSpPr/>
                <p:nvPr/>
              </p:nvSpPr>
              <p:spPr>
                <a:xfrm>
                  <a:off x="5107200" y="995875"/>
                  <a:ext cx="143225" cy="118925"/>
                </a:xfrm>
                <a:custGeom>
                  <a:avLst/>
                  <a:gdLst/>
                  <a:ahLst/>
                  <a:cxnLst/>
                  <a:rect l="l" t="t" r="r" b="b"/>
                  <a:pathLst>
                    <a:path w="5729" h="4757" extrusionOk="0">
                      <a:moveTo>
                        <a:pt x="1256" y="0"/>
                      </a:moveTo>
                      <a:cubicBezTo>
                        <a:pt x="1249" y="0"/>
                        <a:pt x="1243" y="3"/>
                        <a:pt x="1236" y="9"/>
                      </a:cubicBezTo>
                      <a:cubicBezTo>
                        <a:pt x="1098" y="139"/>
                        <a:pt x="1111" y="919"/>
                        <a:pt x="1025" y="919"/>
                      </a:cubicBezTo>
                      <a:cubicBezTo>
                        <a:pt x="1024" y="919"/>
                        <a:pt x="1023" y="919"/>
                        <a:pt x="1022" y="918"/>
                      </a:cubicBezTo>
                      <a:cubicBezTo>
                        <a:pt x="961" y="905"/>
                        <a:pt x="454" y="802"/>
                        <a:pt x="187" y="802"/>
                      </a:cubicBezTo>
                      <a:cubicBezTo>
                        <a:pt x="71" y="802"/>
                        <a:pt x="0" y="822"/>
                        <a:pt x="32" y="877"/>
                      </a:cubicBezTo>
                      <a:cubicBezTo>
                        <a:pt x="139" y="1062"/>
                        <a:pt x="1068" y="1156"/>
                        <a:pt x="1288" y="1347"/>
                      </a:cubicBezTo>
                      <a:cubicBezTo>
                        <a:pt x="1508" y="1539"/>
                        <a:pt x="2161" y="2912"/>
                        <a:pt x="2206" y="2969"/>
                      </a:cubicBezTo>
                      <a:cubicBezTo>
                        <a:pt x="2214" y="2980"/>
                        <a:pt x="2218" y="2985"/>
                        <a:pt x="2218" y="2985"/>
                      </a:cubicBezTo>
                      <a:cubicBezTo>
                        <a:pt x="2217" y="2985"/>
                        <a:pt x="2161" y="2912"/>
                        <a:pt x="2161" y="2912"/>
                      </a:cubicBezTo>
                      <a:cubicBezTo>
                        <a:pt x="2161" y="2912"/>
                        <a:pt x="1890" y="2872"/>
                        <a:pt x="1782" y="2783"/>
                      </a:cubicBezTo>
                      <a:cubicBezTo>
                        <a:pt x="1771" y="2774"/>
                        <a:pt x="1764" y="2770"/>
                        <a:pt x="1759" y="2770"/>
                      </a:cubicBezTo>
                      <a:lnTo>
                        <a:pt x="1759" y="2770"/>
                      </a:lnTo>
                      <a:cubicBezTo>
                        <a:pt x="1720" y="2770"/>
                        <a:pt x="1923" y="3096"/>
                        <a:pt x="2282" y="3238"/>
                      </a:cubicBezTo>
                      <a:cubicBezTo>
                        <a:pt x="2684" y="3395"/>
                        <a:pt x="2828" y="3498"/>
                        <a:pt x="2941" y="3568"/>
                      </a:cubicBezTo>
                      <a:cubicBezTo>
                        <a:pt x="3041" y="3629"/>
                        <a:pt x="4198" y="4757"/>
                        <a:pt x="5004" y="4757"/>
                      </a:cubicBezTo>
                      <a:cubicBezTo>
                        <a:pt x="5123" y="4757"/>
                        <a:pt x="5233" y="4732"/>
                        <a:pt x="5332" y="4677"/>
                      </a:cubicBezTo>
                      <a:cubicBezTo>
                        <a:pt x="5332" y="4677"/>
                        <a:pt x="5729" y="3977"/>
                        <a:pt x="4495" y="3007"/>
                      </a:cubicBezTo>
                      <a:cubicBezTo>
                        <a:pt x="4495" y="3007"/>
                        <a:pt x="3978" y="2663"/>
                        <a:pt x="3906" y="2501"/>
                      </a:cubicBezTo>
                      <a:cubicBezTo>
                        <a:pt x="3840" y="2353"/>
                        <a:pt x="3336" y="1733"/>
                        <a:pt x="3254" y="1733"/>
                      </a:cubicBezTo>
                      <a:cubicBezTo>
                        <a:pt x="3247" y="1733"/>
                        <a:pt x="3243" y="1738"/>
                        <a:pt x="3243" y="1748"/>
                      </a:cubicBezTo>
                      <a:cubicBezTo>
                        <a:pt x="3243" y="1874"/>
                        <a:pt x="3238" y="2168"/>
                        <a:pt x="3238" y="2168"/>
                      </a:cubicBezTo>
                      <a:cubicBezTo>
                        <a:pt x="3238" y="2168"/>
                        <a:pt x="1678" y="1691"/>
                        <a:pt x="1444" y="1199"/>
                      </a:cubicBezTo>
                      <a:cubicBezTo>
                        <a:pt x="1444" y="1199"/>
                        <a:pt x="1382"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8" name="Google Shape;1398;p35"/>
                <p:cNvSpPr/>
                <p:nvPr/>
              </p:nvSpPr>
              <p:spPr>
                <a:xfrm>
                  <a:off x="4722000" y="721050"/>
                  <a:ext cx="143225" cy="118950"/>
                </a:xfrm>
                <a:custGeom>
                  <a:avLst/>
                  <a:gdLst/>
                  <a:ahLst/>
                  <a:cxnLst/>
                  <a:rect l="l" t="t" r="r" b="b"/>
                  <a:pathLst>
                    <a:path w="5729" h="4758" extrusionOk="0">
                      <a:moveTo>
                        <a:pt x="1256" y="1"/>
                      </a:moveTo>
                      <a:cubicBezTo>
                        <a:pt x="1249" y="1"/>
                        <a:pt x="1243" y="4"/>
                        <a:pt x="1236" y="10"/>
                      </a:cubicBezTo>
                      <a:cubicBezTo>
                        <a:pt x="1098" y="140"/>
                        <a:pt x="1111" y="919"/>
                        <a:pt x="1025" y="919"/>
                      </a:cubicBezTo>
                      <a:cubicBezTo>
                        <a:pt x="1024" y="919"/>
                        <a:pt x="1023" y="919"/>
                        <a:pt x="1022" y="919"/>
                      </a:cubicBezTo>
                      <a:cubicBezTo>
                        <a:pt x="961" y="906"/>
                        <a:pt x="456" y="803"/>
                        <a:pt x="189" y="803"/>
                      </a:cubicBezTo>
                      <a:cubicBezTo>
                        <a:pt x="72" y="803"/>
                        <a:pt x="0" y="823"/>
                        <a:pt x="33" y="879"/>
                      </a:cubicBezTo>
                      <a:cubicBezTo>
                        <a:pt x="139" y="1063"/>
                        <a:pt x="1069" y="1157"/>
                        <a:pt x="1288" y="1349"/>
                      </a:cubicBezTo>
                      <a:cubicBezTo>
                        <a:pt x="1509" y="1539"/>
                        <a:pt x="2161" y="2913"/>
                        <a:pt x="2206" y="2970"/>
                      </a:cubicBezTo>
                      <a:cubicBezTo>
                        <a:pt x="2214" y="2981"/>
                        <a:pt x="2218" y="2986"/>
                        <a:pt x="2218" y="2986"/>
                      </a:cubicBezTo>
                      <a:cubicBezTo>
                        <a:pt x="2217" y="2986"/>
                        <a:pt x="2161" y="2913"/>
                        <a:pt x="2161" y="2913"/>
                      </a:cubicBezTo>
                      <a:cubicBezTo>
                        <a:pt x="2161" y="2913"/>
                        <a:pt x="1890" y="2873"/>
                        <a:pt x="1782" y="2784"/>
                      </a:cubicBezTo>
                      <a:cubicBezTo>
                        <a:pt x="1771" y="2775"/>
                        <a:pt x="1764" y="2771"/>
                        <a:pt x="1759" y="2771"/>
                      </a:cubicBezTo>
                      <a:lnTo>
                        <a:pt x="1759" y="2771"/>
                      </a:lnTo>
                      <a:cubicBezTo>
                        <a:pt x="1720" y="2771"/>
                        <a:pt x="1923" y="3097"/>
                        <a:pt x="2283" y="3238"/>
                      </a:cubicBezTo>
                      <a:cubicBezTo>
                        <a:pt x="2684" y="3397"/>
                        <a:pt x="2829" y="3498"/>
                        <a:pt x="2941" y="3569"/>
                      </a:cubicBezTo>
                      <a:cubicBezTo>
                        <a:pt x="3041" y="3629"/>
                        <a:pt x="4198" y="4757"/>
                        <a:pt x="5004" y="4757"/>
                      </a:cubicBezTo>
                      <a:cubicBezTo>
                        <a:pt x="5123" y="4757"/>
                        <a:pt x="5234" y="4733"/>
                        <a:pt x="5332" y="4677"/>
                      </a:cubicBezTo>
                      <a:cubicBezTo>
                        <a:pt x="5332" y="4677"/>
                        <a:pt x="5729" y="3978"/>
                        <a:pt x="4495" y="3008"/>
                      </a:cubicBezTo>
                      <a:cubicBezTo>
                        <a:pt x="4495" y="3008"/>
                        <a:pt x="3978" y="2664"/>
                        <a:pt x="3907" y="2502"/>
                      </a:cubicBezTo>
                      <a:cubicBezTo>
                        <a:pt x="3841" y="2353"/>
                        <a:pt x="3336" y="1734"/>
                        <a:pt x="3254" y="1734"/>
                      </a:cubicBezTo>
                      <a:cubicBezTo>
                        <a:pt x="3247" y="1734"/>
                        <a:pt x="3244" y="1739"/>
                        <a:pt x="3243" y="1749"/>
                      </a:cubicBezTo>
                      <a:cubicBezTo>
                        <a:pt x="3243" y="1875"/>
                        <a:pt x="3238" y="2170"/>
                        <a:pt x="3238" y="2170"/>
                      </a:cubicBezTo>
                      <a:cubicBezTo>
                        <a:pt x="3238" y="2170"/>
                        <a:pt x="1678" y="1692"/>
                        <a:pt x="1444" y="1200"/>
                      </a:cubicBezTo>
                      <a:cubicBezTo>
                        <a:pt x="1444" y="1200"/>
                        <a:pt x="1382" y="1"/>
                        <a:pt x="125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9" name="Google Shape;1399;p35"/>
                <p:cNvSpPr/>
                <p:nvPr/>
              </p:nvSpPr>
              <p:spPr>
                <a:xfrm>
                  <a:off x="4683325" y="853650"/>
                  <a:ext cx="143200" cy="118925"/>
                </a:xfrm>
                <a:custGeom>
                  <a:avLst/>
                  <a:gdLst/>
                  <a:ahLst/>
                  <a:cxnLst/>
                  <a:rect l="l" t="t" r="r" b="b"/>
                  <a:pathLst>
                    <a:path w="5728" h="4757" extrusionOk="0">
                      <a:moveTo>
                        <a:pt x="1256" y="0"/>
                      </a:moveTo>
                      <a:cubicBezTo>
                        <a:pt x="1250" y="0"/>
                        <a:pt x="1243" y="3"/>
                        <a:pt x="1237" y="10"/>
                      </a:cubicBezTo>
                      <a:cubicBezTo>
                        <a:pt x="1098" y="139"/>
                        <a:pt x="1110" y="919"/>
                        <a:pt x="1026" y="919"/>
                      </a:cubicBezTo>
                      <a:cubicBezTo>
                        <a:pt x="1024" y="919"/>
                        <a:pt x="1023" y="919"/>
                        <a:pt x="1022" y="919"/>
                      </a:cubicBezTo>
                      <a:cubicBezTo>
                        <a:pt x="961" y="905"/>
                        <a:pt x="456" y="802"/>
                        <a:pt x="189" y="802"/>
                      </a:cubicBezTo>
                      <a:cubicBezTo>
                        <a:pt x="72" y="802"/>
                        <a:pt x="0" y="822"/>
                        <a:pt x="33" y="878"/>
                      </a:cubicBezTo>
                      <a:cubicBezTo>
                        <a:pt x="139" y="1062"/>
                        <a:pt x="1068" y="1156"/>
                        <a:pt x="1289" y="1347"/>
                      </a:cubicBezTo>
                      <a:cubicBezTo>
                        <a:pt x="1507" y="1536"/>
                        <a:pt x="2148" y="2884"/>
                        <a:pt x="2203" y="2966"/>
                      </a:cubicBezTo>
                      <a:lnTo>
                        <a:pt x="2203" y="2966"/>
                      </a:lnTo>
                      <a:cubicBezTo>
                        <a:pt x="2187" y="2944"/>
                        <a:pt x="2162" y="2911"/>
                        <a:pt x="2162" y="2911"/>
                      </a:cubicBezTo>
                      <a:cubicBezTo>
                        <a:pt x="2162" y="2911"/>
                        <a:pt x="1889" y="2871"/>
                        <a:pt x="1783" y="2782"/>
                      </a:cubicBezTo>
                      <a:cubicBezTo>
                        <a:pt x="1772" y="2773"/>
                        <a:pt x="1764" y="2769"/>
                        <a:pt x="1759" y="2769"/>
                      </a:cubicBezTo>
                      <a:cubicBezTo>
                        <a:pt x="1719" y="2769"/>
                        <a:pt x="1922" y="3097"/>
                        <a:pt x="2283" y="3238"/>
                      </a:cubicBezTo>
                      <a:cubicBezTo>
                        <a:pt x="2683" y="3395"/>
                        <a:pt x="2828" y="3498"/>
                        <a:pt x="2942" y="3567"/>
                      </a:cubicBezTo>
                      <a:cubicBezTo>
                        <a:pt x="3040" y="3629"/>
                        <a:pt x="4197" y="4756"/>
                        <a:pt x="5003" y="4756"/>
                      </a:cubicBezTo>
                      <a:cubicBezTo>
                        <a:pt x="5122" y="4756"/>
                        <a:pt x="5233" y="4732"/>
                        <a:pt x="5332" y="4676"/>
                      </a:cubicBezTo>
                      <a:cubicBezTo>
                        <a:pt x="5332" y="4676"/>
                        <a:pt x="5728" y="3976"/>
                        <a:pt x="4494" y="3008"/>
                      </a:cubicBezTo>
                      <a:cubicBezTo>
                        <a:pt x="4494" y="3008"/>
                        <a:pt x="3978" y="2663"/>
                        <a:pt x="3906" y="2501"/>
                      </a:cubicBezTo>
                      <a:cubicBezTo>
                        <a:pt x="3840" y="2352"/>
                        <a:pt x="3336" y="1733"/>
                        <a:pt x="3255" y="1733"/>
                      </a:cubicBezTo>
                      <a:cubicBezTo>
                        <a:pt x="3248" y="1733"/>
                        <a:pt x="3244" y="1738"/>
                        <a:pt x="3244" y="1748"/>
                      </a:cubicBezTo>
                      <a:cubicBezTo>
                        <a:pt x="3243" y="1875"/>
                        <a:pt x="3238" y="2168"/>
                        <a:pt x="3238" y="2168"/>
                      </a:cubicBezTo>
                      <a:cubicBezTo>
                        <a:pt x="3238" y="2168"/>
                        <a:pt x="1679" y="1691"/>
                        <a:pt x="1445" y="1200"/>
                      </a:cubicBezTo>
                      <a:cubicBezTo>
                        <a:pt x="1445" y="1200"/>
                        <a:pt x="1383"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0" name="Google Shape;1400;p35"/>
                <p:cNvSpPr/>
                <p:nvPr/>
              </p:nvSpPr>
              <p:spPr>
                <a:xfrm>
                  <a:off x="5047725" y="877325"/>
                  <a:ext cx="169200" cy="117050"/>
                </a:xfrm>
                <a:custGeom>
                  <a:avLst/>
                  <a:gdLst/>
                  <a:ahLst/>
                  <a:cxnLst/>
                  <a:rect l="l" t="t" r="r" b="b"/>
                  <a:pathLst>
                    <a:path w="6768" h="4682" extrusionOk="0">
                      <a:moveTo>
                        <a:pt x="931" y="1"/>
                      </a:moveTo>
                      <a:cubicBezTo>
                        <a:pt x="871" y="1"/>
                        <a:pt x="1075" y="1146"/>
                        <a:pt x="1075" y="1146"/>
                      </a:cubicBezTo>
                      <a:cubicBezTo>
                        <a:pt x="891" y="1586"/>
                        <a:pt x="246" y="1787"/>
                        <a:pt x="38" y="1993"/>
                      </a:cubicBezTo>
                      <a:cubicBezTo>
                        <a:pt x="1" y="2029"/>
                        <a:pt x="12" y="2044"/>
                        <a:pt x="59" y="2044"/>
                      </a:cubicBezTo>
                      <a:cubicBezTo>
                        <a:pt x="246" y="2044"/>
                        <a:pt x="996" y="1811"/>
                        <a:pt x="1467" y="1811"/>
                      </a:cubicBezTo>
                      <a:cubicBezTo>
                        <a:pt x="1540" y="1811"/>
                        <a:pt x="1606" y="1816"/>
                        <a:pt x="1662" y="1829"/>
                      </a:cubicBezTo>
                      <a:cubicBezTo>
                        <a:pt x="2176" y="1947"/>
                        <a:pt x="3111" y="3096"/>
                        <a:pt x="3250" y="3165"/>
                      </a:cubicBezTo>
                      <a:cubicBezTo>
                        <a:pt x="3387" y="3235"/>
                        <a:pt x="2985" y="3467"/>
                        <a:pt x="2753" y="3506"/>
                      </a:cubicBezTo>
                      <a:cubicBezTo>
                        <a:pt x="2520" y="3545"/>
                        <a:pt x="3532" y="3722"/>
                        <a:pt x="3774" y="3758"/>
                      </a:cubicBezTo>
                      <a:cubicBezTo>
                        <a:pt x="4016" y="3795"/>
                        <a:pt x="5641" y="4510"/>
                        <a:pt x="6124" y="4650"/>
                      </a:cubicBezTo>
                      <a:cubicBezTo>
                        <a:pt x="6199" y="4672"/>
                        <a:pt x="6265" y="4681"/>
                        <a:pt x="6323" y="4681"/>
                      </a:cubicBezTo>
                      <a:cubicBezTo>
                        <a:pt x="6643" y="4681"/>
                        <a:pt x="6735" y="4396"/>
                        <a:pt x="6749" y="4265"/>
                      </a:cubicBezTo>
                      <a:cubicBezTo>
                        <a:pt x="6768" y="4109"/>
                        <a:pt x="6716" y="3895"/>
                        <a:pt x="6580" y="3685"/>
                      </a:cubicBezTo>
                      <a:cubicBezTo>
                        <a:pt x="6442" y="3477"/>
                        <a:pt x="6041" y="2890"/>
                        <a:pt x="4876" y="2080"/>
                      </a:cubicBezTo>
                      <a:cubicBezTo>
                        <a:pt x="4633" y="1911"/>
                        <a:pt x="4102" y="1492"/>
                        <a:pt x="3860" y="1491"/>
                      </a:cubicBezTo>
                      <a:lnTo>
                        <a:pt x="3860" y="1491"/>
                      </a:lnTo>
                      <a:cubicBezTo>
                        <a:pt x="3860" y="1491"/>
                        <a:pt x="3932" y="1736"/>
                        <a:pt x="3814" y="1777"/>
                      </a:cubicBezTo>
                      <a:cubicBezTo>
                        <a:pt x="3805" y="1780"/>
                        <a:pt x="3786" y="1782"/>
                        <a:pt x="3758" y="1782"/>
                      </a:cubicBezTo>
                      <a:cubicBezTo>
                        <a:pt x="3417" y="1782"/>
                        <a:pt x="1784" y="1567"/>
                        <a:pt x="1647" y="1466"/>
                      </a:cubicBezTo>
                      <a:cubicBezTo>
                        <a:pt x="1499" y="1359"/>
                        <a:pt x="1002" y="36"/>
                        <a:pt x="934" y="1"/>
                      </a:cubicBezTo>
                      <a:cubicBezTo>
                        <a:pt x="933" y="1"/>
                        <a:pt x="932" y="1"/>
                        <a:pt x="93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1" name="Google Shape;1401;p35"/>
                <p:cNvSpPr/>
                <p:nvPr/>
              </p:nvSpPr>
              <p:spPr>
                <a:xfrm>
                  <a:off x="5406287" y="1567713"/>
                  <a:ext cx="166200" cy="66625"/>
                </a:xfrm>
                <a:custGeom>
                  <a:avLst/>
                  <a:gdLst/>
                  <a:ahLst/>
                  <a:cxnLst/>
                  <a:rect l="l" t="t" r="r" b="b"/>
                  <a:pathLst>
                    <a:path w="6648" h="2665" extrusionOk="0">
                      <a:moveTo>
                        <a:pt x="4534" y="0"/>
                      </a:moveTo>
                      <a:cubicBezTo>
                        <a:pt x="4357" y="0"/>
                        <a:pt x="4163" y="6"/>
                        <a:pt x="3950" y="20"/>
                      </a:cubicBezTo>
                      <a:cubicBezTo>
                        <a:pt x="3689" y="36"/>
                        <a:pt x="3090" y="38"/>
                        <a:pt x="2921" y="169"/>
                      </a:cubicBezTo>
                      <a:cubicBezTo>
                        <a:pt x="2921" y="169"/>
                        <a:pt x="3105" y="301"/>
                        <a:pt x="3046" y="394"/>
                      </a:cubicBezTo>
                      <a:cubicBezTo>
                        <a:pt x="2987" y="486"/>
                        <a:pt x="1532" y="1366"/>
                        <a:pt x="1370" y="1372"/>
                      </a:cubicBezTo>
                      <a:cubicBezTo>
                        <a:pt x="1369" y="1372"/>
                        <a:pt x="1368" y="1372"/>
                        <a:pt x="1367" y="1372"/>
                      </a:cubicBezTo>
                      <a:cubicBezTo>
                        <a:pt x="1197" y="1372"/>
                        <a:pt x="158" y="748"/>
                        <a:pt x="70" y="748"/>
                      </a:cubicBezTo>
                      <a:cubicBezTo>
                        <a:pt x="69" y="748"/>
                        <a:pt x="68" y="748"/>
                        <a:pt x="67" y="748"/>
                      </a:cubicBezTo>
                      <a:cubicBezTo>
                        <a:pt x="0" y="761"/>
                        <a:pt x="795" y="1463"/>
                        <a:pt x="795" y="1463"/>
                      </a:cubicBezTo>
                      <a:cubicBezTo>
                        <a:pt x="910" y="1872"/>
                        <a:pt x="572" y="2366"/>
                        <a:pt x="541" y="2624"/>
                      </a:cubicBezTo>
                      <a:cubicBezTo>
                        <a:pt x="538" y="2652"/>
                        <a:pt x="543" y="2664"/>
                        <a:pt x="554" y="2664"/>
                      </a:cubicBezTo>
                      <a:cubicBezTo>
                        <a:pt x="647" y="2664"/>
                        <a:pt x="1203" y="1796"/>
                        <a:pt x="1580" y="1616"/>
                      </a:cubicBezTo>
                      <a:cubicBezTo>
                        <a:pt x="1693" y="1562"/>
                        <a:pt x="1866" y="1543"/>
                        <a:pt x="2063" y="1543"/>
                      </a:cubicBezTo>
                      <a:cubicBezTo>
                        <a:pt x="2570" y="1543"/>
                        <a:pt x="3229" y="1671"/>
                        <a:pt x="3393" y="1671"/>
                      </a:cubicBezTo>
                      <a:cubicBezTo>
                        <a:pt x="3404" y="1671"/>
                        <a:pt x="3413" y="1670"/>
                        <a:pt x="3419" y="1669"/>
                      </a:cubicBezTo>
                      <a:cubicBezTo>
                        <a:pt x="3424" y="1668"/>
                        <a:pt x="3428" y="1668"/>
                        <a:pt x="3432" y="1668"/>
                      </a:cubicBezTo>
                      <a:cubicBezTo>
                        <a:pt x="3543" y="1668"/>
                        <a:pt x="3397" y="2030"/>
                        <a:pt x="3262" y="2180"/>
                      </a:cubicBezTo>
                      <a:cubicBezTo>
                        <a:pt x="3241" y="2203"/>
                        <a:pt x="3241" y="2213"/>
                        <a:pt x="3257" y="2213"/>
                      </a:cubicBezTo>
                      <a:cubicBezTo>
                        <a:pt x="3346" y="2213"/>
                        <a:pt x="3951" y="1885"/>
                        <a:pt x="4110" y="1793"/>
                      </a:cubicBezTo>
                      <a:cubicBezTo>
                        <a:pt x="4298" y="1685"/>
                        <a:pt x="5821" y="1285"/>
                        <a:pt x="6234" y="1117"/>
                      </a:cubicBezTo>
                      <a:cubicBezTo>
                        <a:pt x="6647" y="950"/>
                        <a:pt x="6530" y="623"/>
                        <a:pt x="6457" y="505"/>
                      </a:cubicBezTo>
                      <a:cubicBezTo>
                        <a:pt x="6384" y="387"/>
                        <a:pt x="6229" y="266"/>
                        <a:pt x="6020" y="197"/>
                      </a:cubicBezTo>
                      <a:cubicBezTo>
                        <a:pt x="5845" y="139"/>
                        <a:pt x="5399" y="0"/>
                        <a:pt x="453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2" name="Google Shape;1402;p35"/>
                <p:cNvSpPr/>
                <p:nvPr/>
              </p:nvSpPr>
              <p:spPr>
                <a:xfrm>
                  <a:off x="4921975" y="573750"/>
                  <a:ext cx="76775" cy="94925"/>
                </a:xfrm>
                <a:custGeom>
                  <a:avLst/>
                  <a:gdLst/>
                  <a:ahLst/>
                  <a:cxnLst/>
                  <a:rect l="l" t="t" r="r" b="b"/>
                  <a:pathLst>
                    <a:path w="3071" h="3797" extrusionOk="0">
                      <a:moveTo>
                        <a:pt x="901" y="0"/>
                      </a:moveTo>
                      <a:cubicBezTo>
                        <a:pt x="823" y="0"/>
                        <a:pt x="611" y="594"/>
                        <a:pt x="611" y="594"/>
                      </a:cubicBezTo>
                      <a:cubicBezTo>
                        <a:pt x="589" y="611"/>
                        <a:pt x="547" y="616"/>
                        <a:pt x="496" y="616"/>
                      </a:cubicBezTo>
                      <a:cubicBezTo>
                        <a:pt x="419" y="616"/>
                        <a:pt x="321" y="604"/>
                        <a:pt x="238" y="604"/>
                      </a:cubicBezTo>
                      <a:cubicBezTo>
                        <a:pt x="165" y="604"/>
                        <a:pt x="104" y="613"/>
                        <a:pt x="77" y="647"/>
                      </a:cubicBezTo>
                      <a:cubicBezTo>
                        <a:pt x="1" y="743"/>
                        <a:pt x="361" y="742"/>
                        <a:pt x="729" y="906"/>
                      </a:cubicBezTo>
                      <a:cubicBezTo>
                        <a:pt x="1098" y="1069"/>
                        <a:pt x="1223" y="2055"/>
                        <a:pt x="1184" y="2122"/>
                      </a:cubicBezTo>
                      <a:cubicBezTo>
                        <a:pt x="1169" y="2150"/>
                        <a:pt x="1105" y="2157"/>
                        <a:pt x="1034" y="2157"/>
                      </a:cubicBezTo>
                      <a:cubicBezTo>
                        <a:pt x="949" y="2157"/>
                        <a:pt x="855" y="2147"/>
                        <a:pt x="820" y="2147"/>
                      </a:cubicBezTo>
                      <a:cubicBezTo>
                        <a:pt x="814" y="2147"/>
                        <a:pt x="810" y="2147"/>
                        <a:pt x="808" y="2148"/>
                      </a:cubicBezTo>
                      <a:cubicBezTo>
                        <a:pt x="784" y="2155"/>
                        <a:pt x="1046" y="2398"/>
                        <a:pt x="1302" y="2441"/>
                      </a:cubicBezTo>
                      <a:cubicBezTo>
                        <a:pt x="1558" y="2484"/>
                        <a:pt x="1598" y="2628"/>
                        <a:pt x="1598" y="2628"/>
                      </a:cubicBezTo>
                      <a:cubicBezTo>
                        <a:pt x="1816" y="3210"/>
                        <a:pt x="2768" y="3796"/>
                        <a:pt x="2928" y="3796"/>
                      </a:cubicBezTo>
                      <a:cubicBezTo>
                        <a:pt x="2931" y="3796"/>
                        <a:pt x="2933" y="3796"/>
                        <a:pt x="2935" y="3796"/>
                      </a:cubicBezTo>
                      <a:cubicBezTo>
                        <a:pt x="3070" y="3774"/>
                        <a:pt x="3018" y="3168"/>
                        <a:pt x="2928" y="2800"/>
                      </a:cubicBezTo>
                      <a:lnTo>
                        <a:pt x="2928" y="2801"/>
                      </a:lnTo>
                      <a:cubicBezTo>
                        <a:pt x="2881" y="2611"/>
                        <a:pt x="2659" y="2306"/>
                        <a:pt x="2407" y="2026"/>
                      </a:cubicBezTo>
                      <a:cubicBezTo>
                        <a:pt x="2397" y="1894"/>
                        <a:pt x="2373" y="1728"/>
                        <a:pt x="2346" y="1683"/>
                      </a:cubicBezTo>
                      <a:cubicBezTo>
                        <a:pt x="2341" y="1675"/>
                        <a:pt x="2334" y="1671"/>
                        <a:pt x="2326" y="1671"/>
                      </a:cubicBezTo>
                      <a:cubicBezTo>
                        <a:pt x="2293" y="1671"/>
                        <a:pt x="2238" y="1731"/>
                        <a:pt x="2187" y="1795"/>
                      </a:cubicBezTo>
                      <a:cubicBezTo>
                        <a:pt x="2024" y="1630"/>
                        <a:pt x="1864" y="1491"/>
                        <a:pt x="1748" y="1415"/>
                      </a:cubicBezTo>
                      <a:cubicBezTo>
                        <a:pt x="1400" y="1184"/>
                        <a:pt x="1181" y="1137"/>
                        <a:pt x="1005" y="847"/>
                      </a:cubicBezTo>
                      <a:cubicBezTo>
                        <a:pt x="829" y="556"/>
                        <a:pt x="979" y="52"/>
                        <a:pt x="910" y="3"/>
                      </a:cubicBezTo>
                      <a:cubicBezTo>
                        <a:pt x="907" y="1"/>
                        <a:pt x="904" y="0"/>
                        <a:pt x="90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3" name="Google Shape;1403;p35"/>
                <p:cNvSpPr/>
                <p:nvPr/>
              </p:nvSpPr>
              <p:spPr>
                <a:xfrm>
                  <a:off x="5250250" y="582425"/>
                  <a:ext cx="49975" cy="105000"/>
                </a:xfrm>
                <a:custGeom>
                  <a:avLst/>
                  <a:gdLst/>
                  <a:ahLst/>
                  <a:cxnLst/>
                  <a:rect l="l" t="t" r="r" b="b"/>
                  <a:pathLst>
                    <a:path w="1999" h="4200" extrusionOk="0">
                      <a:moveTo>
                        <a:pt x="979" y="0"/>
                      </a:moveTo>
                      <a:cubicBezTo>
                        <a:pt x="857" y="0"/>
                        <a:pt x="1075" y="285"/>
                        <a:pt x="1171" y="675"/>
                      </a:cubicBezTo>
                      <a:cubicBezTo>
                        <a:pt x="1266" y="1066"/>
                        <a:pt x="560" y="1766"/>
                        <a:pt x="485" y="1777"/>
                      </a:cubicBezTo>
                      <a:cubicBezTo>
                        <a:pt x="483" y="1777"/>
                        <a:pt x="482" y="1777"/>
                        <a:pt x="480" y="1777"/>
                      </a:cubicBezTo>
                      <a:cubicBezTo>
                        <a:pt x="403" y="1777"/>
                        <a:pt x="256" y="1508"/>
                        <a:pt x="236" y="1495"/>
                      </a:cubicBezTo>
                      <a:cubicBezTo>
                        <a:pt x="235" y="1495"/>
                        <a:pt x="235" y="1494"/>
                        <a:pt x="234" y="1494"/>
                      </a:cubicBezTo>
                      <a:lnTo>
                        <a:pt x="234" y="1494"/>
                      </a:lnTo>
                      <a:cubicBezTo>
                        <a:pt x="212" y="1494"/>
                        <a:pt x="184" y="1840"/>
                        <a:pt x="304" y="2066"/>
                      </a:cubicBezTo>
                      <a:cubicBezTo>
                        <a:pt x="425" y="2295"/>
                        <a:pt x="335" y="2415"/>
                        <a:pt x="335" y="2415"/>
                      </a:cubicBezTo>
                      <a:cubicBezTo>
                        <a:pt x="0" y="2950"/>
                        <a:pt x="127" y="4093"/>
                        <a:pt x="226" y="4186"/>
                      </a:cubicBezTo>
                      <a:cubicBezTo>
                        <a:pt x="235" y="4195"/>
                        <a:pt x="249" y="4199"/>
                        <a:pt x="265" y="4199"/>
                      </a:cubicBezTo>
                      <a:cubicBezTo>
                        <a:pt x="411" y="4199"/>
                        <a:pt x="797" y="3840"/>
                        <a:pt x="1010" y="3574"/>
                      </a:cubicBezTo>
                      <a:cubicBezTo>
                        <a:pt x="1132" y="3420"/>
                        <a:pt x="1237" y="3059"/>
                        <a:pt x="1306" y="2687"/>
                      </a:cubicBezTo>
                      <a:cubicBezTo>
                        <a:pt x="1405" y="2599"/>
                        <a:pt x="1521" y="2479"/>
                        <a:pt x="1540" y="2431"/>
                      </a:cubicBezTo>
                      <a:cubicBezTo>
                        <a:pt x="1558" y="2385"/>
                        <a:pt x="1458" y="2374"/>
                        <a:pt x="1356" y="2373"/>
                      </a:cubicBezTo>
                      <a:cubicBezTo>
                        <a:pt x="1386" y="2142"/>
                        <a:pt x="1398" y="1931"/>
                        <a:pt x="1388" y="1792"/>
                      </a:cubicBezTo>
                      <a:cubicBezTo>
                        <a:pt x="1359" y="1376"/>
                        <a:pt x="1262" y="1174"/>
                        <a:pt x="1386" y="858"/>
                      </a:cubicBezTo>
                      <a:cubicBezTo>
                        <a:pt x="1509" y="541"/>
                        <a:pt x="1999" y="353"/>
                        <a:pt x="1996" y="268"/>
                      </a:cubicBezTo>
                      <a:cubicBezTo>
                        <a:pt x="1996" y="253"/>
                        <a:pt x="1977" y="247"/>
                        <a:pt x="1945" y="247"/>
                      </a:cubicBezTo>
                      <a:cubicBezTo>
                        <a:pt x="1792" y="247"/>
                        <a:pt x="1346" y="392"/>
                        <a:pt x="1346" y="392"/>
                      </a:cubicBezTo>
                      <a:cubicBezTo>
                        <a:pt x="1242" y="363"/>
                        <a:pt x="1104" y="3"/>
                        <a:pt x="980" y="0"/>
                      </a:cubicBezTo>
                      <a:cubicBezTo>
                        <a:pt x="980" y="0"/>
                        <a:pt x="979" y="0"/>
                        <a:pt x="97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4" name="Google Shape;1404;p35"/>
                <p:cNvSpPr/>
                <p:nvPr/>
              </p:nvSpPr>
              <p:spPr>
                <a:xfrm>
                  <a:off x="5043975" y="1067525"/>
                  <a:ext cx="106850" cy="47550"/>
                </a:xfrm>
                <a:custGeom>
                  <a:avLst/>
                  <a:gdLst/>
                  <a:ahLst/>
                  <a:cxnLst/>
                  <a:rect l="l" t="t" r="r" b="b"/>
                  <a:pathLst>
                    <a:path w="4274" h="1902" extrusionOk="0">
                      <a:moveTo>
                        <a:pt x="275" y="0"/>
                      </a:moveTo>
                      <a:cubicBezTo>
                        <a:pt x="275" y="0"/>
                        <a:pt x="275" y="0"/>
                        <a:pt x="274" y="0"/>
                      </a:cubicBezTo>
                      <a:cubicBezTo>
                        <a:pt x="189" y="1"/>
                        <a:pt x="393" y="651"/>
                        <a:pt x="393" y="651"/>
                      </a:cubicBezTo>
                      <a:cubicBezTo>
                        <a:pt x="365" y="754"/>
                        <a:pt x="3" y="892"/>
                        <a:pt x="1" y="1016"/>
                      </a:cubicBezTo>
                      <a:cubicBezTo>
                        <a:pt x="0" y="1042"/>
                        <a:pt x="13" y="1053"/>
                        <a:pt x="36" y="1053"/>
                      </a:cubicBezTo>
                      <a:cubicBezTo>
                        <a:pt x="124" y="1053"/>
                        <a:pt x="367" y="902"/>
                        <a:pt x="676" y="829"/>
                      </a:cubicBezTo>
                      <a:cubicBezTo>
                        <a:pt x="700" y="823"/>
                        <a:pt x="725" y="820"/>
                        <a:pt x="751" y="820"/>
                      </a:cubicBezTo>
                      <a:cubicBezTo>
                        <a:pt x="1150" y="820"/>
                        <a:pt x="1763" y="1452"/>
                        <a:pt x="1774" y="1523"/>
                      </a:cubicBezTo>
                      <a:cubicBezTo>
                        <a:pt x="1784" y="1599"/>
                        <a:pt x="1503" y="1750"/>
                        <a:pt x="1489" y="1771"/>
                      </a:cubicBezTo>
                      <a:cubicBezTo>
                        <a:pt x="1483" y="1780"/>
                        <a:pt x="1549" y="1792"/>
                        <a:pt x="1645" y="1792"/>
                      </a:cubicBezTo>
                      <a:cubicBezTo>
                        <a:pt x="1765" y="1792"/>
                        <a:pt x="1932" y="1773"/>
                        <a:pt x="2060" y="1706"/>
                      </a:cubicBezTo>
                      <a:cubicBezTo>
                        <a:pt x="2152" y="1659"/>
                        <a:pt x="2226" y="1644"/>
                        <a:pt x="2282" y="1644"/>
                      </a:cubicBezTo>
                      <a:cubicBezTo>
                        <a:pt x="2366" y="1644"/>
                        <a:pt x="2409" y="1677"/>
                        <a:pt x="2409" y="1677"/>
                      </a:cubicBezTo>
                      <a:cubicBezTo>
                        <a:pt x="2678" y="1847"/>
                        <a:pt x="3100" y="1902"/>
                        <a:pt x="3466" y="1902"/>
                      </a:cubicBezTo>
                      <a:cubicBezTo>
                        <a:pt x="3827" y="1902"/>
                        <a:pt x="4133" y="1848"/>
                        <a:pt x="4180" y="1799"/>
                      </a:cubicBezTo>
                      <a:cubicBezTo>
                        <a:pt x="4274" y="1700"/>
                        <a:pt x="3867" y="1248"/>
                        <a:pt x="3573" y="1011"/>
                      </a:cubicBezTo>
                      <a:cubicBezTo>
                        <a:pt x="3421" y="888"/>
                        <a:pt x="3060" y="779"/>
                        <a:pt x="2690" y="708"/>
                      </a:cubicBezTo>
                      <a:cubicBezTo>
                        <a:pt x="2601" y="608"/>
                        <a:pt x="2482" y="490"/>
                        <a:pt x="2435" y="472"/>
                      </a:cubicBezTo>
                      <a:cubicBezTo>
                        <a:pt x="2431" y="470"/>
                        <a:pt x="2428" y="470"/>
                        <a:pt x="2424" y="470"/>
                      </a:cubicBezTo>
                      <a:cubicBezTo>
                        <a:pt x="2387" y="470"/>
                        <a:pt x="2378" y="563"/>
                        <a:pt x="2376" y="656"/>
                      </a:cubicBezTo>
                      <a:cubicBezTo>
                        <a:pt x="2193" y="631"/>
                        <a:pt x="2022" y="616"/>
                        <a:pt x="1890" y="616"/>
                      </a:cubicBezTo>
                      <a:cubicBezTo>
                        <a:pt x="1855" y="616"/>
                        <a:pt x="1824" y="617"/>
                        <a:pt x="1795" y="619"/>
                      </a:cubicBezTo>
                      <a:cubicBezTo>
                        <a:pt x="1536" y="635"/>
                        <a:pt x="1359" y="679"/>
                        <a:pt x="1187" y="679"/>
                      </a:cubicBezTo>
                      <a:cubicBezTo>
                        <a:pt x="1082" y="679"/>
                        <a:pt x="979" y="663"/>
                        <a:pt x="860" y="616"/>
                      </a:cubicBezTo>
                      <a:cubicBezTo>
                        <a:pt x="545" y="490"/>
                        <a:pt x="361" y="0"/>
                        <a:pt x="27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5" name="Google Shape;1405;p35"/>
                <p:cNvSpPr/>
                <p:nvPr/>
              </p:nvSpPr>
              <p:spPr>
                <a:xfrm>
                  <a:off x="4698350" y="1109175"/>
                  <a:ext cx="108675" cy="38850"/>
                </a:xfrm>
                <a:custGeom>
                  <a:avLst/>
                  <a:gdLst/>
                  <a:ahLst/>
                  <a:cxnLst/>
                  <a:rect l="l" t="t" r="r" b="b"/>
                  <a:pathLst>
                    <a:path w="4347" h="1554" extrusionOk="0">
                      <a:moveTo>
                        <a:pt x="127" y="0"/>
                      </a:moveTo>
                      <a:cubicBezTo>
                        <a:pt x="125" y="0"/>
                        <a:pt x="123" y="1"/>
                        <a:pt x="122" y="1"/>
                      </a:cubicBezTo>
                      <a:cubicBezTo>
                        <a:pt x="37" y="17"/>
                        <a:pt x="347" y="622"/>
                        <a:pt x="347" y="622"/>
                      </a:cubicBezTo>
                      <a:cubicBezTo>
                        <a:pt x="335" y="730"/>
                        <a:pt x="0" y="925"/>
                        <a:pt x="19" y="1047"/>
                      </a:cubicBezTo>
                      <a:cubicBezTo>
                        <a:pt x="22" y="1069"/>
                        <a:pt x="33" y="1079"/>
                        <a:pt x="50" y="1079"/>
                      </a:cubicBezTo>
                      <a:cubicBezTo>
                        <a:pt x="129" y="1079"/>
                        <a:pt x="349" y="879"/>
                        <a:pt x="654" y="751"/>
                      </a:cubicBezTo>
                      <a:cubicBezTo>
                        <a:pt x="697" y="733"/>
                        <a:pt x="747" y="725"/>
                        <a:pt x="800" y="725"/>
                      </a:cubicBezTo>
                      <a:cubicBezTo>
                        <a:pt x="1202" y="725"/>
                        <a:pt x="1831" y="1191"/>
                        <a:pt x="1852" y="1255"/>
                      </a:cubicBezTo>
                      <a:cubicBezTo>
                        <a:pt x="1875" y="1328"/>
                        <a:pt x="1621" y="1523"/>
                        <a:pt x="1611" y="1546"/>
                      </a:cubicBezTo>
                      <a:cubicBezTo>
                        <a:pt x="1609" y="1551"/>
                        <a:pt x="1622" y="1554"/>
                        <a:pt x="1647" y="1554"/>
                      </a:cubicBezTo>
                      <a:cubicBezTo>
                        <a:pt x="1741" y="1554"/>
                        <a:pt x="2000" y="1513"/>
                        <a:pt x="2165" y="1389"/>
                      </a:cubicBezTo>
                      <a:cubicBezTo>
                        <a:pt x="2274" y="1306"/>
                        <a:pt x="2362" y="1287"/>
                        <a:pt x="2421" y="1287"/>
                      </a:cubicBezTo>
                      <a:cubicBezTo>
                        <a:pt x="2474" y="1287"/>
                        <a:pt x="2504" y="1302"/>
                        <a:pt x="2504" y="1302"/>
                      </a:cubicBezTo>
                      <a:cubicBezTo>
                        <a:pt x="2664" y="1370"/>
                        <a:pt x="2863" y="1395"/>
                        <a:pt x="3069" y="1395"/>
                      </a:cubicBezTo>
                      <a:cubicBezTo>
                        <a:pt x="3616" y="1395"/>
                        <a:pt x="4214" y="1213"/>
                        <a:pt x="4270" y="1131"/>
                      </a:cubicBezTo>
                      <a:cubicBezTo>
                        <a:pt x="4347" y="1017"/>
                        <a:pt x="3871" y="640"/>
                        <a:pt x="3542" y="454"/>
                      </a:cubicBezTo>
                      <a:cubicBezTo>
                        <a:pt x="3371" y="357"/>
                        <a:pt x="2997" y="310"/>
                        <a:pt x="2621" y="301"/>
                      </a:cubicBezTo>
                      <a:cubicBezTo>
                        <a:pt x="2518" y="218"/>
                        <a:pt x="2380" y="121"/>
                        <a:pt x="2331" y="110"/>
                      </a:cubicBezTo>
                      <a:cubicBezTo>
                        <a:pt x="2328" y="109"/>
                        <a:pt x="2326" y="109"/>
                        <a:pt x="2324" y="109"/>
                      </a:cubicBezTo>
                      <a:cubicBezTo>
                        <a:pt x="2282" y="109"/>
                        <a:pt x="2288" y="205"/>
                        <a:pt x="2302" y="301"/>
                      </a:cubicBezTo>
                      <a:cubicBezTo>
                        <a:pt x="2069" y="308"/>
                        <a:pt x="1859" y="328"/>
                        <a:pt x="1724" y="360"/>
                      </a:cubicBezTo>
                      <a:cubicBezTo>
                        <a:pt x="1400" y="436"/>
                        <a:pt x="1218" y="531"/>
                        <a:pt x="990" y="531"/>
                      </a:cubicBezTo>
                      <a:cubicBezTo>
                        <a:pt x="931" y="531"/>
                        <a:pt x="869" y="525"/>
                        <a:pt x="800" y="510"/>
                      </a:cubicBezTo>
                      <a:cubicBezTo>
                        <a:pt x="475" y="441"/>
                        <a:pt x="216" y="0"/>
                        <a:pt x="12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6" name="Google Shape;1406;p35"/>
                <p:cNvSpPr/>
                <p:nvPr/>
              </p:nvSpPr>
              <p:spPr>
                <a:xfrm>
                  <a:off x="4927850" y="1026925"/>
                  <a:ext cx="81850" cy="36450"/>
                </a:xfrm>
                <a:custGeom>
                  <a:avLst/>
                  <a:gdLst/>
                  <a:ahLst/>
                  <a:cxnLst/>
                  <a:rect l="l" t="t" r="r" b="b"/>
                  <a:pathLst>
                    <a:path w="3274" h="1458" extrusionOk="0">
                      <a:moveTo>
                        <a:pt x="212" y="1"/>
                      </a:moveTo>
                      <a:cubicBezTo>
                        <a:pt x="212" y="1"/>
                        <a:pt x="212" y="1"/>
                        <a:pt x="211" y="1"/>
                      </a:cubicBezTo>
                      <a:cubicBezTo>
                        <a:pt x="146" y="2"/>
                        <a:pt x="303" y="500"/>
                        <a:pt x="303" y="500"/>
                      </a:cubicBezTo>
                      <a:cubicBezTo>
                        <a:pt x="281" y="579"/>
                        <a:pt x="3" y="684"/>
                        <a:pt x="1" y="778"/>
                      </a:cubicBezTo>
                      <a:cubicBezTo>
                        <a:pt x="1" y="799"/>
                        <a:pt x="10" y="807"/>
                        <a:pt x="29" y="807"/>
                      </a:cubicBezTo>
                      <a:cubicBezTo>
                        <a:pt x="96" y="807"/>
                        <a:pt x="283" y="692"/>
                        <a:pt x="519" y="636"/>
                      </a:cubicBezTo>
                      <a:cubicBezTo>
                        <a:pt x="537" y="632"/>
                        <a:pt x="556" y="629"/>
                        <a:pt x="577" y="629"/>
                      </a:cubicBezTo>
                      <a:cubicBezTo>
                        <a:pt x="883" y="629"/>
                        <a:pt x="1351" y="1113"/>
                        <a:pt x="1359" y="1167"/>
                      </a:cubicBezTo>
                      <a:cubicBezTo>
                        <a:pt x="1368" y="1225"/>
                        <a:pt x="1153" y="1341"/>
                        <a:pt x="1141" y="1357"/>
                      </a:cubicBezTo>
                      <a:cubicBezTo>
                        <a:pt x="1136" y="1364"/>
                        <a:pt x="1188" y="1373"/>
                        <a:pt x="1262" y="1373"/>
                      </a:cubicBezTo>
                      <a:cubicBezTo>
                        <a:pt x="1354" y="1373"/>
                        <a:pt x="1481"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8" y="775"/>
                      </a:cubicBezTo>
                      <a:cubicBezTo>
                        <a:pt x="2621" y="681"/>
                        <a:pt x="2344" y="598"/>
                        <a:pt x="2060" y="543"/>
                      </a:cubicBezTo>
                      <a:cubicBezTo>
                        <a:pt x="1993" y="468"/>
                        <a:pt x="1902" y="377"/>
                        <a:pt x="1866" y="362"/>
                      </a:cubicBezTo>
                      <a:cubicBezTo>
                        <a:pt x="1863" y="361"/>
                        <a:pt x="1860" y="361"/>
                        <a:pt x="1858" y="361"/>
                      </a:cubicBezTo>
                      <a:cubicBezTo>
                        <a:pt x="1829" y="361"/>
                        <a:pt x="1822" y="432"/>
                        <a:pt x="1820" y="503"/>
                      </a:cubicBezTo>
                      <a:cubicBezTo>
                        <a:pt x="1680" y="484"/>
                        <a:pt x="1549" y="473"/>
                        <a:pt x="1448" y="473"/>
                      </a:cubicBezTo>
                      <a:cubicBezTo>
                        <a:pt x="1422" y="473"/>
                        <a:pt x="1397" y="473"/>
                        <a:pt x="1375" y="475"/>
                      </a:cubicBezTo>
                      <a:cubicBezTo>
                        <a:pt x="1178" y="488"/>
                        <a:pt x="1043" y="521"/>
                        <a:pt x="911" y="521"/>
                      </a:cubicBezTo>
                      <a:cubicBezTo>
                        <a:pt x="831" y="521"/>
                        <a:pt x="752" y="509"/>
                        <a:pt x="660" y="473"/>
                      </a:cubicBezTo>
                      <a:cubicBezTo>
                        <a:pt x="419" y="376"/>
                        <a:pt x="278"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7" name="Google Shape;1407;p35"/>
                <p:cNvSpPr/>
                <p:nvPr/>
              </p:nvSpPr>
              <p:spPr>
                <a:xfrm>
                  <a:off x="4699450" y="1005625"/>
                  <a:ext cx="81850" cy="36450"/>
                </a:xfrm>
                <a:custGeom>
                  <a:avLst/>
                  <a:gdLst/>
                  <a:ahLst/>
                  <a:cxnLst/>
                  <a:rect l="l" t="t" r="r" b="b"/>
                  <a:pathLst>
                    <a:path w="3274" h="1458" extrusionOk="0">
                      <a:moveTo>
                        <a:pt x="212" y="1"/>
                      </a:moveTo>
                      <a:cubicBezTo>
                        <a:pt x="212" y="1"/>
                        <a:pt x="211" y="1"/>
                        <a:pt x="211" y="1"/>
                      </a:cubicBezTo>
                      <a:cubicBezTo>
                        <a:pt x="145" y="2"/>
                        <a:pt x="302" y="500"/>
                        <a:pt x="302" y="500"/>
                      </a:cubicBezTo>
                      <a:cubicBezTo>
                        <a:pt x="279" y="579"/>
                        <a:pt x="3" y="683"/>
                        <a:pt x="1" y="778"/>
                      </a:cubicBezTo>
                      <a:cubicBezTo>
                        <a:pt x="1" y="798"/>
                        <a:pt x="10" y="807"/>
                        <a:pt x="28" y="807"/>
                      </a:cubicBezTo>
                      <a:cubicBezTo>
                        <a:pt x="95" y="807"/>
                        <a:pt x="281" y="691"/>
                        <a:pt x="518" y="635"/>
                      </a:cubicBezTo>
                      <a:cubicBezTo>
                        <a:pt x="537" y="631"/>
                        <a:pt x="556" y="629"/>
                        <a:pt x="575" y="629"/>
                      </a:cubicBezTo>
                      <a:cubicBezTo>
                        <a:pt x="881" y="629"/>
                        <a:pt x="1351" y="1113"/>
                        <a:pt x="1359" y="1167"/>
                      </a:cubicBezTo>
                      <a:cubicBezTo>
                        <a:pt x="1367" y="1225"/>
                        <a:pt x="1151" y="1341"/>
                        <a:pt x="1141" y="1357"/>
                      </a:cubicBezTo>
                      <a:cubicBezTo>
                        <a:pt x="1136" y="1364"/>
                        <a:pt x="1187" y="1373"/>
                        <a:pt x="1261" y="1373"/>
                      </a:cubicBezTo>
                      <a:cubicBezTo>
                        <a:pt x="1353" y="1373"/>
                        <a:pt x="1480"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7" y="775"/>
                      </a:cubicBezTo>
                      <a:lnTo>
                        <a:pt x="2736" y="775"/>
                      </a:lnTo>
                      <a:cubicBezTo>
                        <a:pt x="2620" y="681"/>
                        <a:pt x="2344" y="598"/>
                        <a:pt x="2060" y="543"/>
                      </a:cubicBezTo>
                      <a:cubicBezTo>
                        <a:pt x="1993" y="466"/>
                        <a:pt x="1902" y="377"/>
                        <a:pt x="1866" y="362"/>
                      </a:cubicBezTo>
                      <a:cubicBezTo>
                        <a:pt x="1863" y="361"/>
                        <a:pt x="1860" y="361"/>
                        <a:pt x="1857" y="361"/>
                      </a:cubicBezTo>
                      <a:cubicBezTo>
                        <a:pt x="1828" y="361"/>
                        <a:pt x="1821" y="432"/>
                        <a:pt x="1820" y="504"/>
                      </a:cubicBezTo>
                      <a:cubicBezTo>
                        <a:pt x="1679" y="484"/>
                        <a:pt x="1549" y="473"/>
                        <a:pt x="1448" y="473"/>
                      </a:cubicBezTo>
                      <a:cubicBezTo>
                        <a:pt x="1421" y="473"/>
                        <a:pt x="1397" y="474"/>
                        <a:pt x="1375" y="475"/>
                      </a:cubicBezTo>
                      <a:cubicBezTo>
                        <a:pt x="1177" y="487"/>
                        <a:pt x="1042" y="520"/>
                        <a:pt x="911" y="520"/>
                      </a:cubicBezTo>
                      <a:cubicBezTo>
                        <a:pt x="830" y="520"/>
                        <a:pt x="751" y="508"/>
                        <a:pt x="660" y="471"/>
                      </a:cubicBezTo>
                      <a:cubicBezTo>
                        <a:pt x="419" y="376"/>
                        <a:pt x="277"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8" name="Google Shape;1408;p35"/>
                <p:cNvSpPr/>
                <p:nvPr/>
              </p:nvSpPr>
              <p:spPr>
                <a:xfrm>
                  <a:off x="5046975" y="532325"/>
                  <a:ext cx="54075" cy="106000"/>
                </a:xfrm>
                <a:custGeom>
                  <a:avLst/>
                  <a:gdLst/>
                  <a:ahLst/>
                  <a:cxnLst/>
                  <a:rect l="l" t="t" r="r" b="b"/>
                  <a:pathLst>
                    <a:path w="2163" h="4240" extrusionOk="0">
                      <a:moveTo>
                        <a:pt x="1081" y="1"/>
                      </a:moveTo>
                      <a:cubicBezTo>
                        <a:pt x="995" y="1"/>
                        <a:pt x="629" y="476"/>
                        <a:pt x="629" y="476"/>
                      </a:cubicBezTo>
                      <a:cubicBezTo>
                        <a:pt x="621" y="479"/>
                        <a:pt x="612" y="480"/>
                        <a:pt x="602" y="480"/>
                      </a:cubicBezTo>
                      <a:cubicBezTo>
                        <a:pt x="497" y="480"/>
                        <a:pt x="279" y="348"/>
                        <a:pt x="158" y="348"/>
                      </a:cubicBezTo>
                      <a:cubicBezTo>
                        <a:pt x="137" y="348"/>
                        <a:pt x="119" y="352"/>
                        <a:pt x="105" y="361"/>
                      </a:cubicBezTo>
                      <a:cubicBezTo>
                        <a:pt x="1" y="430"/>
                        <a:pt x="344" y="541"/>
                        <a:pt x="643" y="809"/>
                      </a:cubicBezTo>
                      <a:cubicBezTo>
                        <a:pt x="943" y="1078"/>
                        <a:pt x="756" y="2055"/>
                        <a:pt x="700" y="2107"/>
                      </a:cubicBezTo>
                      <a:cubicBezTo>
                        <a:pt x="692" y="2115"/>
                        <a:pt x="678" y="2118"/>
                        <a:pt x="661" y="2118"/>
                      </a:cubicBezTo>
                      <a:cubicBezTo>
                        <a:pt x="564" y="2118"/>
                        <a:pt x="356" y="2014"/>
                        <a:pt x="335" y="2014"/>
                      </a:cubicBezTo>
                      <a:lnTo>
                        <a:pt x="335" y="2014"/>
                      </a:lnTo>
                      <a:cubicBezTo>
                        <a:pt x="309" y="2014"/>
                        <a:pt x="484" y="2326"/>
                        <a:pt x="714" y="2446"/>
                      </a:cubicBezTo>
                      <a:cubicBezTo>
                        <a:pt x="944" y="2568"/>
                        <a:pt x="937" y="2716"/>
                        <a:pt x="937" y="2716"/>
                      </a:cubicBezTo>
                      <a:cubicBezTo>
                        <a:pt x="964" y="3348"/>
                        <a:pt x="1713" y="4218"/>
                        <a:pt x="1848" y="4239"/>
                      </a:cubicBezTo>
                      <a:cubicBezTo>
                        <a:pt x="1851" y="4240"/>
                        <a:pt x="1853" y="4240"/>
                        <a:pt x="1855" y="4240"/>
                      </a:cubicBezTo>
                      <a:cubicBezTo>
                        <a:pt x="1988" y="4240"/>
                        <a:pt x="2121" y="3662"/>
                        <a:pt x="2149" y="3292"/>
                      </a:cubicBezTo>
                      <a:cubicBezTo>
                        <a:pt x="2163" y="3096"/>
                        <a:pt x="2045" y="2739"/>
                        <a:pt x="1893" y="2393"/>
                      </a:cubicBezTo>
                      <a:cubicBezTo>
                        <a:pt x="1924" y="2264"/>
                        <a:pt x="1952" y="2100"/>
                        <a:pt x="1941" y="2049"/>
                      </a:cubicBezTo>
                      <a:cubicBezTo>
                        <a:pt x="1938" y="2035"/>
                        <a:pt x="1928" y="2029"/>
                        <a:pt x="1914" y="2029"/>
                      </a:cubicBezTo>
                      <a:cubicBezTo>
                        <a:pt x="1879" y="2029"/>
                        <a:pt x="1816" y="2065"/>
                        <a:pt x="1755" y="2106"/>
                      </a:cubicBezTo>
                      <a:cubicBezTo>
                        <a:pt x="1650" y="1899"/>
                        <a:pt x="1541" y="1717"/>
                        <a:pt x="1455" y="1608"/>
                      </a:cubicBezTo>
                      <a:cubicBezTo>
                        <a:pt x="1195" y="1281"/>
                        <a:pt x="1001" y="1170"/>
                        <a:pt x="925" y="839"/>
                      </a:cubicBezTo>
                      <a:cubicBezTo>
                        <a:pt x="847" y="508"/>
                        <a:pt x="1145" y="75"/>
                        <a:pt x="1094" y="7"/>
                      </a:cubicBezTo>
                      <a:cubicBezTo>
                        <a:pt x="1091" y="3"/>
                        <a:pt x="1087" y="1"/>
                        <a:pt x="108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9" name="Google Shape;1409;p35"/>
                <p:cNvSpPr/>
                <p:nvPr/>
              </p:nvSpPr>
              <p:spPr>
                <a:xfrm>
                  <a:off x="5078800" y="753625"/>
                  <a:ext cx="57775" cy="71400"/>
                </a:xfrm>
                <a:custGeom>
                  <a:avLst/>
                  <a:gdLst/>
                  <a:ahLst/>
                  <a:cxnLst/>
                  <a:rect l="l" t="t" r="r" b="b"/>
                  <a:pathLst>
                    <a:path w="2311" h="2856" extrusionOk="0">
                      <a:moveTo>
                        <a:pt x="678" y="0"/>
                      </a:moveTo>
                      <a:cubicBezTo>
                        <a:pt x="619" y="0"/>
                        <a:pt x="460" y="447"/>
                        <a:pt x="460" y="447"/>
                      </a:cubicBezTo>
                      <a:cubicBezTo>
                        <a:pt x="443" y="459"/>
                        <a:pt x="412" y="463"/>
                        <a:pt x="374" y="463"/>
                      </a:cubicBezTo>
                      <a:cubicBezTo>
                        <a:pt x="317" y="463"/>
                        <a:pt x="243" y="455"/>
                        <a:pt x="181" y="455"/>
                      </a:cubicBezTo>
                      <a:cubicBezTo>
                        <a:pt x="126" y="455"/>
                        <a:pt x="79" y="461"/>
                        <a:pt x="59" y="487"/>
                      </a:cubicBezTo>
                      <a:cubicBezTo>
                        <a:pt x="1" y="560"/>
                        <a:pt x="272" y="558"/>
                        <a:pt x="549" y="681"/>
                      </a:cubicBezTo>
                      <a:cubicBezTo>
                        <a:pt x="825" y="805"/>
                        <a:pt x="920" y="1547"/>
                        <a:pt x="892" y="1597"/>
                      </a:cubicBezTo>
                      <a:cubicBezTo>
                        <a:pt x="881" y="1618"/>
                        <a:pt x="833" y="1623"/>
                        <a:pt x="780" y="1623"/>
                      </a:cubicBezTo>
                      <a:cubicBezTo>
                        <a:pt x="715" y="1623"/>
                        <a:pt x="643" y="1615"/>
                        <a:pt x="617" y="1615"/>
                      </a:cubicBezTo>
                      <a:cubicBezTo>
                        <a:pt x="613" y="1615"/>
                        <a:pt x="610" y="1615"/>
                        <a:pt x="609" y="1616"/>
                      </a:cubicBezTo>
                      <a:cubicBezTo>
                        <a:pt x="590" y="1622"/>
                        <a:pt x="787" y="1804"/>
                        <a:pt x="980" y="1838"/>
                      </a:cubicBezTo>
                      <a:cubicBezTo>
                        <a:pt x="1173" y="1870"/>
                        <a:pt x="1203" y="1977"/>
                        <a:pt x="1203" y="1977"/>
                      </a:cubicBezTo>
                      <a:cubicBezTo>
                        <a:pt x="1366" y="2415"/>
                        <a:pt x="2081" y="2856"/>
                        <a:pt x="2203" y="2856"/>
                      </a:cubicBezTo>
                      <a:cubicBezTo>
                        <a:pt x="2206" y="2856"/>
                        <a:pt x="2208" y="2856"/>
                        <a:pt x="2210" y="2855"/>
                      </a:cubicBezTo>
                      <a:cubicBezTo>
                        <a:pt x="2310" y="2839"/>
                        <a:pt x="2272" y="2384"/>
                        <a:pt x="2204" y="2107"/>
                      </a:cubicBezTo>
                      <a:cubicBezTo>
                        <a:pt x="2169" y="1965"/>
                        <a:pt x="2001" y="1736"/>
                        <a:pt x="1811" y="1524"/>
                      </a:cubicBezTo>
                      <a:cubicBezTo>
                        <a:pt x="1804" y="1425"/>
                        <a:pt x="1786" y="1300"/>
                        <a:pt x="1767" y="1267"/>
                      </a:cubicBezTo>
                      <a:cubicBezTo>
                        <a:pt x="1763" y="1260"/>
                        <a:pt x="1757" y="1257"/>
                        <a:pt x="1751" y="1257"/>
                      </a:cubicBezTo>
                      <a:cubicBezTo>
                        <a:pt x="1726" y="1257"/>
                        <a:pt x="1685" y="1302"/>
                        <a:pt x="1646" y="1351"/>
                      </a:cubicBezTo>
                      <a:cubicBezTo>
                        <a:pt x="1523" y="1227"/>
                        <a:pt x="1402" y="1122"/>
                        <a:pt x="1316" y="1065"/>
                      </a:cubicBezTo>
                      <a:cubicBezTo>
                        <a:pt x="1053" y="891"/>
                        <a:pt x="889" y="856"/>
                        <a:pt x="756" y="638"/>
                      </a:cubicBezTo>
                      <a:cubicBezTo>
                        <a:pt x="624" y="418"/>
                        <a:pt x="738" y="40"/>
                        <a:pt x="684" y="2"/>
                      </a:cubicBezTo>
                      <a:cubicBezTo>
                        <a:pt x="682" y="1"/>
                        <a:pt x="680" y="0"/>
                        <a:pt x="67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0" name="Google Shape;1410;p35"/>
                <p:cNvSpPr/>
                <p:nvPr/>
              </p:nvSpPr>
              <p:spPr>
                <a:xfrm>
                  <a:off x="5214848" y="1148023"/>
                  <a:ext cx="57775" cy="71450"/>
                </a:xfrm>
                <a:custGeom>
                  <a:avLst/>
                  <a:gdLst/>
                  <a:ahLst/>
                  <a:cxnLst/>
                  <a:rect l="l" t="t" r="r" b="b"/>
                  <a:pathLst>
                    <a:path w="2311" h="2858" extrusionOk="0">
                      <a:moveTo>
                        <a:pt x="678" y="1"/>
                      </a:moveTo>
                      <a:cubicBezTo>
                        <a:pt x="619" y="1"/>
                        <a:pt x="460" y="447"/>
                        <a:pt x="460" y="447"/>
                      </a:cubicBezTo>
                      <a:cubicBezTo>
                        <a:pt x="443" y="460"/>
                        <a:pt x="412" y="464"/>
                        <a:pt x="373" y="464"/>
                      </a:cubicBezTo>
                      <a:cubicBezTo>
                        <a:pt x="315" y="464"/>
                        <a:pt x="241" y="455"/>
                        <a:pt x="178" y="455"/>
                      </a:cubicBezTo>
                      <a:cubicBezTo>
                        <a:pt x="124" y="455"/>
                        <a:pt x="78" y="462"/>
                        <a:pt x="59" y="487"/>
                      </a:cubicBezTo>
                      <a:cubicBezTo>
                        <a:pt x="1" y="560"/>
                        <a:pt x="272" y="560"/>
                        <a:pt x="548" y="683"/>
                      </a:cubicBezTo>
                      <a:cubicBezTo>
                        <a:pt x="825" y="805"/>
                        <a:pt x="920" y="1547"/>
                        <a:pt x="891" y="1598"/>
                      </a:cubicBezTo>
                      <a:cubicBezTo>
                        <a:pt x="880" y="1619"/>
                        <a:pt x="833" y="1624"/>
                        <a:pt x="780" y="1624"/>
                      </a:cubicBezTo>
                      <a:cubicBezTo>
                        <a:pt x="715" y="1624"/>
                        <a:pt x="642" y="1616"/>
                        <a:pt x="617" y="1616"/>
                      </a:cubicBezTo>
                      <a:cubicBezTo>
                        <a:pt x="613" y="1616"/>
                        <a:pt x="610" y="1616"/>
                        <a:pt x="609" y="1616"/>
                      </a:cubicBezTo>
                      <a:cubicBezTo>
                        <a:pt x="590" y="1623"/>
                        <a:pt x="787" y="1806"/>
                        <a:pt x="980" y="1838"/>
                      </a:cubicBezTo>
                      <a:cubicBezTo>
                        <a:pt x="1173" y="1870"/>
                        <a:pt x="1203" y="1979"/>
                        <a:pt x="1203" y="1979"/>
                      </a:cubicBezTo>
                      <a:cubicBezTo>
                        <a:pt x="1366" y="2416"/>
                        <a:pt x="2083" y="2858"/>
                        <a:pt x="2203" y="2858"/>
                      </a:cubicBezTo>
                      <a:cubicBezTo>
                        <a:pt x="2205" y="2858"/>
                        <a:pt x="2207" y="2857"/>
                        <a:pt x="2209" y="2857"/>
                      </a:cubicBezTo>
                      <a:cubicBezTo>
                        <a:pt x="2310" y="2841"/>
                        <a:pt x="2272" y="2384"/>
                        <a:pt x="2204" y="2108"/>
                      </a:cubicBezTo>
                      <a:lnTo>
                        <a:pt x="2204" y="2109"/>
                      </a:lnTo>
                      <a:cubicBezTo>
                        <a:pt x="2168" y="1966"/>
                        <a:pt x="2001" y="1736"/>
                        <a:pt x="1811" y="1526"/>
                      </a:cubicBezTo>
                      <a:cubicBezTo>
                        <a:pt x="1804" y="1426"/>
                        <a:pt x="1785" y="1301"/>
                        <a:pt x="1765" y="1268"/>
                      </a:cubicBezTo>
                      <a:cubicBezTo>
                        <a:pt x="1762" y="1262"/>
                        <a:pt x="1756" y="1259"/>
                        <a:pt x="1750" y="1259"/>
                      </a:cubicBezTo>
                      <a:cubicBezTo>
                        <a:pt x="1725" y="1259"/>
                        <a:pt x="1684" y="1304"/>
                        <a:pt x="1646" y="1351"/>
                      </a:cubicBezTo>
                      <a:cubicBezTo>
                        <a:pt x="1523" y="1228"/>
                        <a:pt x="1402" y="1124"/>
                        <a:pt x="1315" y="1065"/>
                      </a:cubicBezTo>
                      <a:cubicBezTo>
                        <a:pt x="1053" y="892"/>
                        <a:pt x="889" y="857"/>
                        <a:pt x="756" y="638"/>
                      </a:cubicBezTo>
                      <a:cubicBezTo>
                        <a:pt x="624" y="419"/>
                        <a:pt x="738" y="41"/>
                        <a:pt x="684" y="3"/>
                      </a:cubicBezTo>
                      <a:cubicBezTo>
                        <a:pt x="682" y="1"/>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1" name="Google Shape;1411;p35"/>
                <p:cNvSpPr/>
                <p:nvPr/>
              </p:nvSpPr>
              <p:spPr>
                <a:xfrm rot="-1680467">
                  <a:off x="5155801" y="1289850"/>
                  <a:ext cx="36376" cy="80751"/>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2" name="Google Shape;1412;p35"/>
                <p:cNvSpPr/>
                <p:nvPr/>
              </p:nvSpPr>
              <p:spPr>
                <a:xfrm>
                  <a:off x="5145190" y="1162051"/>
                  <a:ext cx="73850" cy="53300"/>
                </a:xfrm>
                <a:custGeom>
                  <a:avLst/>
                  <a:gdLst/>
                  <a:ahLst/>
                  <a:cxnLst/>
                  <a:rect l="l" t="t" r="r" b="b"/>
                  <a:pathLst>
                    <a:path w="2954" h="2132" extrusionOk="0">
                      <a:moveTo>
                        <a:pt x="418" y="0"/>
                      </a:moveTo>
                      <a:cubicBezTo>
                        <a:pt x="359" y="0"/>
                        <a:pt x="370" y="496"/>
                        <a:pt x="370" y="496"/>
                      </a:cubicBezTo>
                      <a:cubicBezTo>
                        <a:pt x="328" y="565"/>
                        <a:pt x="37" y="588"/>
                        <a:pt x="10" y="677"/>
                      </a:cubicBezTo>
                      <a:cubicBezTo>
                        <a:pt x="1" y="706"/>
                        <a:pt x="21" y="715"/>
                        <a:pt x="63" y="715"/>
                      </a:cubicBezTo>
                      <a:cubicBezTo>
                        <a:pt x="141" y="715"/>
                        <a:pt x="294" y="683"/>
                        <a:pt x="471" y="683"/>
                      </a:cubicBezTo>
                      <a:cubicBezTo>
                        <a:pt x="493" y="683"/>
                        <a:pt x="515" y="683"/>
                        <a:pt x="537" y="684"/>
                      </a:cubicBezTo>
                      <a:cubicBezTo>
                        <a:pt x="839" y="700"/>
                        <a:pt x="1192" y="1360"/>
                        <a:pt x="1184" y="1417"/>
                      </a:cubicBezTo>
                      <a:cubicBezTo>
                        <a:pt x="1176" y="1474"/>
                        <a:pt x="941" y="1524"/>
                        <a:pt x="926" y="1536"/>
                      </a:cubicBezTo>
                      <a:cubicBezTo>
                        <a:pt x="914" y="1545"/>
                        <a:pt x="1088" y="1618"/>
                        <a:pt x="1257" y="1618"/>
                      </a:cubicBezTo>
                      <a:cubicBezTo>
                        <a:pt x="1290" y="1618"/>
                        <a:pt x="1322" y="1615"/>
                        <a:pt x="1352" y="1609"/>
                      </a:cubicBezTo>
                      <a:cubicBezTo>
                        <a:pt x="1386" y="1602"/>
                        <a:pt x="1415" y="1600"/>
                        <a:pt x="1442" y="1600"/>
                      </a:cubicBezTo>
                      <a:cubicBezTo>
                        <a:pt x="1565" y="1600"/>
                        <a:pt x="1611" y="1661"/>
                        <a:pt x="1611" y="1661"/>
                      </a:cubicBezTo>
                      <a:cubicBezTo>
                        <a:pt x="1886" y="1973"/>
                        <a:pt x="2571" y="2132"/>
                        <a:pt x="2798" y="2132"/>
                      </a:cubicBezTo>
                      <a:cubicBezTo>
                        <a:pt x="2830" y="2132"/>
                        <a:pt x="2853" y="2128"/>
                        <a:pt x="2864" y="2122"/>
                      </a:cubicBezTo>
                      <a:cubicBezTo>
                        <a:pt x="2953" y="2071"/>
                        <a:pt x="2754" y="1659"/>
                        <a:pt x="2592" y="1425"/>
                      </a:cubicBezTo>
                      <a:cubicBezTo>
                        <a:pt x="2507" y="1303"/>
                        <a:pt x="2270" y="1150"/>
                        <a:pt x="2017" y="1020"/>
                      </a:cubicBezTo>
                      <a:cubicBezTo>
                        <a:pt x="1975" y="931"/>
                        <a:pt x="1913" y="820"/>
                        <a:pt x="1883" y="796"/>
                      </a:cubicBezTo>
                      <a:cubicBezTo>
                        <a:pt x="1880" y="793"/>
                        <a:pt x="1876" y="791"/>
                        <a:pt x="1872" y="791"/>
                      </a:cubicBezTo>
                      <a:cubicBezTo>
                        <a:pt x="1846" y="791"/>
                        <a:pt x="1821" y="853"/>
                        <a:pt x="1802" y="917"/>
                      </a:cubicBezTo>
                      <a:cubicBezTo>
                        <a:pt x="1642" y="845"/>
                        <a:pt x="1492" y="791"/>
                        <a:pt x="1389" y="768"/>
                      </a:cubicBezTo>
                      <a:cubicBezTo>
                        <a:pt x="1083" y="699"/>
                        <a:pt x="917" y="725"/>
                        <a:pt x="716" y="569"/>
                      </a:cubicBezTo>
                      <a:cubicBezTo>
                        <a:pt x="514" y="412"/>
                        <a:pt x="484" y="17"/>
                        <a:pt x="421" y="1"/>
                      </a:cubicBezTo>
                      <a:cubicBezTo>
                        <a:pt x="420" y="0"/>
                        <a:pt x="419" y="0"/>
                        <a:pt x="41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3" name="Google Shape;1413;p35"/>
                <p:cNvSpPr/>
                <p:nvPr/>
              </p:nvSpPr>
              <p:spPr>
                <a:xfrm rot="-1782476">
                  <a:off x="5243449" y="1346661"/>
                  <a:ext cx="55177" cy="87379"/>
                </a:xfrm>
                <a:custGeom>
                  <a:avLst/>
                  <a:gdLst/>
                  <a:ahLst/>
                  <a:cxnLst/>
                  <a:rect l="l" t="t" r="r" b="b"/>
                  <a:pathLst>
                    <a:path w="2207" h="3495" extrusionOk="0">
                      <a:moveTo>
                        <a:pt x="773" y="0"/>
                      </a:moveTo>
                      <a:cubicBezTo>
                        <a:pt x="710" y="0"/>
                        <a:pt x="497" y="503"/>
                        <a:pt x="497" y="503"/>
                      </a:cubicBezTo>
                      <a:cubicBezTo>
                        <a:pt x="483" y="513"/>
                        <a:pt x="462" y="517"/>
                        <a:pt x="436" y="517"/>
                      </a:cubicBezTo>
                      <a:cubicBezTo>
                        <a:pt x="360" y="517"/>
                        <a:pt x="243" y="485"/>
                        <a:pt x="158" y="485"/>
                      </a:cubicBezTo>
                      <a:cubicBezTo>
                        <a:pt x="119" y="485"/>
                        <a:pt x="86" y="492"/>
                        <a:pt x="68" y="512"/>
                      </a:cubicBezTo>
                      <a:cubicBezTo>
                        <a:pt x="0" y="593"/>
                        <a:pt x="286" y="617"/>
                        <a:pt x="566" y="788"/>
                      </a:cubicBezTo>
                      <a:cubicBezTo>
                        <a:pt x="846" y="958"/>
                        <a:pt x="867" y="1837"/>
                        <a:pt x="832" y="1893"/>
                      </a:cubicBezTo>
                      <a:cubicBezTo>
                        <a:pt x="821" y="1910"/>
                        <a:pt x="791" y="1916"/>
                        <a:pt x="754" y="1916"/>
                      </a:cubicBezTo>
                      <a:cubicBezTo>
                        <a:pt x="673" y="1916"/>
                        <a:pt x="557" y="1888"/>
                        <a:pt x="533" y="1888"/>
                      </a:cubicBezTo>
                      <a:cubicBezTo>
                        <a:pt x="532" y="1888"/>
                        <a:pt x="531" y="1888"/>
                        <a:pt x="530" y="1888"/>
                      </a:cubicBezTo>
                      <a:cubicBezTo>
                        <a:pt x="510" y="1894"/>
                        <a:pt x="700" y="2127"/>
                        <a:pt x="900" y="2183"/>
                      </a:cubicBezTo>
                      <a:cubicBezTo>
                        <a:pt x="1101" y="2240"/>
                        <a:pt x="1121" y="2370"/>
                        <a:pt x="1121" y="2370"/>
                      </a:cubicBezTo>
                      <a:cubicBezTo>
                        <a:pt x="1249" y="2903"/>
                        <a:pt x="1971" y="3494"/>
                        <a:pt x="2088" y="3494"/>
                      </a:cubicBezTo>
                      <a:cubicBezTo>
                        <a:pt x="2089" y="3494"/>
                        <a:pt x="2090" y="3494"/>
                        <a:pt x="2090" y="3494"/>
                      </a:cubicBezTo>
                      <a:cubicBezTo>
                        <a:pt x="2199" y="3484"/>
                        <a:pt x="2207" y="2945"/>
                        <a:pt x="2163" y="2616"/>
                      </a:cubicBezTo>
                      <a:cubicBezTo>
                        <a:pt x="2141" y="2445"/>
                        <a:pt x="1989" y="2160"/>
                        <a:pt x="1811" y="1895"/>
                      </a:cubicBezTo>
                      <a:cubicBezTo>
                        <a:pt x="1813" y="1778"/>
                        <a:pt x="1807" y="1630"/>
                        <a:pt x="1789" y="1589"/>
                      </a:cubicBezTo>
                      <a:cubicBezTo>
                        <a:pt x="1786" y="1581"/>
                        <a:pt x="1780" y="1577"/>
                        <a:pt x="1772" y="1577"/>
                      </a:cubicBezTo>
                      <a:cubicBezTo>
                        <a:pt x="1746" y="1577"/>
                        <a:pt x="1699" y="1625"/>
                        <a:pt x="1655" y="1676"/>
                      </a:cubicBezTo>
                      <a:cubicBezTo>
                        <a:pt x="1537" y="1519"/>
                        <a:pt x="1422" y="1385"/>
                        <a:pt x="1335" y="1310"/>
                      </a:cubicBezTo>
                      <a:cubicBezTo>
                        <a:pt x="1076" y="1082"/>
                        <a:pt x="907" y="1024"/>
                        <a:pt x="790" y="755"/>
                      </a:cubicBezTo>
                      <a:cubicBezTo>
                        <a:pt x="673" y="486"/>
                        <a:pt x="832" y="53"/>
                        <a:pt x="780" y="3"/>
                      </a:cubicBezTo>
                      <a:cubicBezTo>
                        <a:pt x="778" y="1"/>
                        <a:pt x="776" y="0"/>
                        <a:pt x="7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4" name="Google Shape;1414;p35"/>
                <p:cNvSpPr/>
                <p:nvPr/>
              </p:nvSpPr>
              <p:spPr>
                <a:xfrm rot="-2459643">
                  <a:off x="5098825" y="1209787"/>
                  <a:ext cx="57777" cy="71452"/>
                </a:xfrm>
                <a:custGeom>
                  <a:avLst/>
                  <a:gdLst/>
                  <a:ahLst/>
                  <a:cxnLst/>
                  <a:rect l="l" t="t" r="r" b="b"/>
                  <a:pathLst>
                    <a:path w="2311" h="2858" extrusionOk="0">
                      <a:moveTo>
                        <a:pt x="678" y="1"/>
                      </a:moveTo>
                      <a:cubicBezTo>
                        <a:pt x="619" y="1"/>
                        <a:pt x="460" y="448"/>
                        <a:pt x="460" y="448"/>
                      </a:cubicBezTo>
                      <a:cubicBezTo>
                        <a:pt x="443" y="461"/>
                        <a:pt x="412" y="465"/>
                        <a:pt x="373" y="465"/>
                      </a:cubicBezTo>
                      <a:cubicBezTo>
                        <a:pt x="315" y="465"/>
                        <a:pt x="241" y="456"/>
                        <a:pt x="178" y="456"/>
                      </a:cubicBezTo>
                      <a:cubicBezTo>
                        <a:pt x="124" y="456"/>
                        <a:pt x="79" y="462"/>
                        <a:pt x="59" y="487"/>
                      </a:cubicBezTo>
                      <a:cubicBezTo>
                        <a:pt x="1" y="560"/>
                        <a:pt x="272" y="560"/>
                        <a:pt x="548" y="683"/>
                      </a:cubicBezTo>
                      <a:cubicBezTo>
                        <a:pt x="826" y="806"/>
                        <a:pt x="920" y="1547"/>
                        <a:pt x="891" y="1598"/>
                      </a:cubicBezTo>
                      <a:cubicBezTo>
                        <a:pt x="880" y="1619"/>
                        <a:pt x="832" y="1624"/>
                        <a:pt x="779" y="1624"/>
                      </a:cubicBezTo>
                      <a:cubicBezTo>
                        <a:pt x="715" y="1624"/>
                        <a:pt x="642" y="1616"/>
                        <a:pt x="616" y="1616"/>
                      </a:cubicBezTo>
                      <a:cubicBezTo>
                        <a:pt x="612" y="1616"/>
                        <a:pt x="609" y="1616"/>
                        <a:pt x="608" y="1617"/>
                      </a:cubicBezTo>
                      <a:cubicBezTo>
                        <a:pt x="590" y="1623"/>
                        <a:pt x="787" y="1806"/>
                        <a:pt x="980" y="1838"/>
                      </a:cubicBezTo>
                      <a:cubicBezTo>
                        <a:pt x="1173" y="1870"/>
                        <a:pt x="1203" y="1979"/>
                        <a:pt x="1203" y="1979"/>
                      </a:cubicBezTo>
                      <a:cubicBezTo>
                        <a:pt x="1366" y="2416"/>
                        <a:pt x="2083" y="2858"/>
                        <a:pt x="2203" y="2858"/>
                      </a:cubicBezTo>
                      <a:cubicBezTo>
                        <a:pt x="2205" y="2858"/>
                        <a:pt x="2207" y="2858"/>
                        <a:pt x="2209" y="2857"/>
                      </a:cubicBezTo>
                      <a:cubicBezTo>
                        <a:pt x="2310" y="2841"/>
                        <a:pt x="2272" y="2384"/>
                        <a:pt x="2204" y="2108"/>
                      </a:cubicBezTo>
                      <a:lnTo>
                        <a:pt x="2204" y="2109"/>
                      </a:lnTo>
                      <a:cubicBezTo>
                        <a:pt x="2169" y="1966"/>
                        <a:pt x="2001" y="1737"/>
                        <a:pt x="1811" y="1526"/>
                      </a:cubicBezTo>
                      <a:cubicBezTo>
                        <a:pt x="1804" y="1426"/>
                        <a:pt x="1786" y="1301"/>
                        <a:pt x="1767" y="1269"/>
                      </a:cubicBezTo>
                      <a:cubicBezTo>
                        <a:pt x="1763" y="1262"/>
                        <a:pt x="1757" y="1259"/>
                        <a:pt x="1751" y="1259"/>
                      </a:cubicBezTo>
                      <a:cubicBezTo>
                        <a:pt x="1726" y="1259"/>
                        <a:pt x="1685" y="1304"/>
                        <a:pt x="1646" y="1352"/>
                      </a:cubicBezTo>
                      <a:cubicBezTo>
                        <a:pt x="1523" y="1228"/>
                        <a:pt x="1403" y="1124"/>
                        <a:pt x="1316" y="1066"/>
                      </a:cubicBezTo>
                      <a:cubicBezTo>
                        <a:pt x="1053" y="892"/>
                        <a:pt x="889" y="858"/>
                        <a:pt x="756" y="638"/>
                      </a:cubicBezTo>
                      <a:cubicBezTo>
                        <a:pt x="624" y="419"/>
                        <a:pt x="738" y="40"/>
                        <a:pt x="684" y="3"/>
                      </a:cubicBezTo>
                      <a:cubicBezTo>
                        <a:pt x="682" y="2"/>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5" name="Google Shape;1415;p35"/>
                <p:cNvSpPr/>
                <p:nvPr/>
              </p:nvSpPr>
              <p:spPr>
                <a:xfrm rot="-4098874">
                  <a:off x="5557894" y="1453356"/>
                  <a:ext cx="70948" cy="143371"/>
                </a:xfrm>
                <a:custGeom>
                  <a:avLst/>
                  <a:gdLst/>
                  <a:ahLst/>
                  <a:cxnLst/>
                  <a:rect l="l" t="t" r="r" b="b"/>
                  <a:pathLst>
                    <a:path w="2838" h="5735" extrusionOk="0">
                      <a:moveTo>
                        <a:pt x="1468" y="0"/>
                      </a:moveTo>
                      <a:cubicBezTo>
                        <a:pt x="1351" y="0"/>
                        <a:pt x="844" y="629"/>
                        <a:pt x="844" y="629"/>
                      </a:cubicBezTo>
                      <a:cubicBezTo>
                        <a:pt x="835" y="632"/>
                        <a:pt x="824" y="634"/>
                        <a:pt x="812" y="634"/>
                      </a:cubicBezTo>
                      <a:cubicBezTo>
                        <a:pt x="672" y="634"/>
                        <a:pt x="375" y="443"/>
                        <a:pt x="210" y="443"/>
                      </a:cubicBezTo>
                      <a:cubicBezTo>
                        <a:pt x="184" y="443"/>
                        <a:pt x="160" y="448"/>
                        <a:pt x="142" y="459"/>
                      </a:cubicBezTo>
                      <a:cubicBezTo>
                        <a:pt x="1" y="549"/>
                        <a:pt x="459" y="707"/>
                        <a:pt x="855" y="1079"/>
                      </a:cubicBezTo>
                      <a:cubicBezTo>
                        <a:pt x="1252" y="1449"/>
                        <a:pt x="973" y="2759"/>
                        <a:pt x="896" y="2828"/>
                      </a:cubicBezTo>
                      <a:cubicBezTo>
                        <a:pt x="885" y="2838"/>
                        <a:pt x="868" y="2842"/>
                        <a:pt x="846" y="2842"/>
                      </a:cubicBezTo>
                      <a:cubicBezTo>
                        <a:pt x="716" y="2842"/>
                        <a:pt x="434" y="2693"/>
                        <a:pt x="406" y="2692"/>
                      </a:cubicBezTo>
                      <a:lnTo>
                        <a:pt x="406" y="2692"/>
                      </a:lnTo>
                      <a:cubicBezTo>
                        <a:pt x="371" y="2692"/>
                        <a:pt x="596" y="3117"/>
                        <a:pt x="904" y="3286"/>
                      </a:cubicBezTo>
                      <a:cubicBezTo>
                        <a:pt x="1211" y="3455"/>
                        <a:pt x="1197" y="3655"/>
                        <a:pt x="1197" y="3655"/>
                      </a:cubicBezTo>
                      <a:cubicBezTo>
                        <a:pt x="1216" y="4506"/>
                        <a:pt x="2200" y="5701"/>
                        <a:pt x="2381" y="5733"/>
                      </a:cubicBezTo>
                      <a:cubicBezTo>
                        <a:pt x="2384" y="5734"/>
                        <a:pt x="2388" y="5734"/>
                        <a:pt x="2392" y="5734"/>
                      </a:cubicBezTo>
                      <a:cubicBezTo>
                        <a:pt x="2570" y="5734"/>
                        <a:pt x="2766" y="4962"/>
                        <a:pt x="2813" y="4465"/>
                      </a:cubicBezTo>
                      <a:cubicBezTo>
                        <a:pt x="2838" y="4203"/>
                        <a:pt x="2689" y="3716"/>
                        <a:pt x="2494" y="3248"/>
                      </a:cubicBezTo>
                      <a:cubicBezTo>
                        <a:pt x="2539" y="3075"/>
                        <a:pt x="2581" y="2853"/>
                        <a:pt x="2568" y="2785"/>
                      </a:cubicBezTo>
                      <a:cubicBezTo>
                        <a:pt x="2564" y="2766"/>
                        <a:pt x="2550" y="2757"/>
                        <a:pt x="2531" y="2757"/>
                      </a:cubicBezTo>
                      <a:cubicBezTo>
                        <a:pt x="2483" y="2757"/>
                        <a:pt x="2399" y="2804"/>
                        <a:pt x="2318" y="2855"/>
                      </a:cubicBezTo>
                      <a:cubicBezTo>
                        <a:pt x="2180" y="2574"/>
                        <a:pt x="2039" y="2327"/>
                        <a:pt x="1926" y="2177"/>
                      </a:cubicBezTo>
                      <a:cubicBezTo>
                        <a:pt x="1585" y="1730"/>
                        <a:pt x="1328" y="1574"/>
                        <a:pt x="1233" y="1126"/>
                      </a:cubicBezTo>
                      <a:cubicBezTo>
                        <a:pt x="1138" y="677"/>
                        <a:pt x="1552" y="104"/>
                        <a:pt x="1486" y="9"/>
                      </a:cubicBezTo>
                      <a:cubicBezTo>
                        <a:pt x="1482" y="3"/>
                        <a:pt x="1476" y="0"/>
                        <a:pt x="14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6" name="Google Shape;1416;p35"/>
                <p:cNvSpPr/>
                <p:nvPr/>
              </p:nvSpPr>
              <p:spPr>
                <a:xfrm rot="-2700000">
                  <a:off x="5414479" y="1460953"/>
                  <a:ext cx="54349" cy="94624"/>
                </a:xfrm>
                <a:custGeom>
                  <a:avLst/>
                  <a:gdLst/>
                  <a:ahLst/>
                  <a:cxnLst/>
                  <a:rect l="l" t="t" r="r" b="b"/>
                  <a:pathLst>
                    <a:path w="2174" h="3785" extrusionOk="0">
                      <a:moveTo>
                        <a:pt x="1127" y="1"/>
                      </a:moveTo>
                      <a:cubicBezTo>
                        <a:pt x="1025" y="1"/>
                        <a:pt x="649" y="320"/>
                        <a:pt x="649" y="320"/>
                      </a:cubicBezTo>
                      <a:cubicBezTo>
                        <a:pt x="647" y="320"/>
                        <a:pt x="645" y="320"/>
                        <a:pt x="642" y="320"/>
                      </a:cubicBezTo>
                      <a:cubicBezTo>
                        <a:pt x="537" y="320"/>
                        <a:pt x="260" y="115"/>
                        <a:pt x="136" y="115"/>
                      </a:cubicBezTo>
                      <a:cubicBezTo>
                        <a:pt x="126" y="115"/>
                        <a:pt x="117" y="117"/>
                        <a:pt x="109" y="119"/>
                      </a:cubicBezTo>
                      <a:cubicBezTo>
                        <a:pt x="1" y="158"/>
                        <a:pt x="352" y="320"/>
                        <a:pt x="657" y="608"/>
                      </a:cubicBezTo>
                      <a:cubicBezTo>
                        <a:pt x="961" y="898"/>
                        <a:pt x="741" y="1698"/>
                        <a:pt x="682" y="1732"/>
                      </a:cubicBezTo>
                      <a:cubicBezTo>
                        <a:pt x="676" y="1734"/>
                        <a:pt x="670" y="1736"/>
                        <a:pt x="661" y="1736"/>
                      </a:cubicBezTo>
                      <a:cubicBezTo>
                        <a:pt x="573" y="1736"/>
                        <a:pt x="328" y="1585"/>
                        <a:pt x="304" y="1580"/>
                      </a:cubicBezTo>
                      <a:cubicBezTo>
                        <a:pt x="304" y="1580"/>
                        <a:pt x="303" y="1580"/>
                        <a:pt x="303" y="1580"/>
                      </a:cubicBezTo>
                      <a:lnTo>
                        <a:pt x="303" y="1580"/>
                      </a:lnTo>
                      <a:cubicBezTo>
                        <a:pt x="279" y="1580"/>
                        <a:pt x="451" y="1878"/>
                        <a:pt x="685" y="2025"/>
                      </a:cubicBezTo>
                      <a:cubicBezTo>
                        <a:pt x="922" y="2172"/>
                        <a:pt x="911" y="2299"/>
                        <a:pt x="911" y="2299"/>
                      </a:cubicBezTo>
                      <a:cubicBezTo>
                        <a:pt x="922" y="2845"/>
                        <a:pt x="1676" y="3738"/>
                        <a:pt x="1816" y="3782"/>
                      </a:cubicBezTo>
                      <a:cubicBezTo>
                        <a:pt x="1822" y="3784"/>
                        <a:pt x="1828" y="3785"/>
                        <a:pt x="1834" y="3785"/>
                      </a:cubicBezTo>
                      <a:cubicBezTo>
                        <a:pt x="1968" y="3785"/>
                        <a:pt x="2116" y="3333"/>
                        <a:pt x="2154" y="3028"/>
                      </a:cubicBezTo>
                      <a:cubicBezTo>
                        <a:pt x="2174" y="2863"/>
                        <a:pt x="2061" y="2534"/>
                        <a:pt x="1912" y="2210"/>
                      </a:cubicBezTo>
                      <a:cubicBezTo>
                        <a:pt x="1947" y="2104"/>
                        <a:pt x="1982" y="1969"/>
                        <a:pt x="1971" y="1923"/>
                      </a:cubicBezTo>
                      <a:cubicBezTo>
                        <a:pt x="1967" y="1907"/>
                        <a:pt x="1950" y="1900"/>
                        <a:pt x="1926" y="1900"/>
                      </a:cubicBezTo>
                      <a:cubicBezTo>
                        <a:pt x="1888" y="1900"/>
                        <a:pt x="1832" y="1916"/>
                        <a:pt x="1777" y="1936"/>
                      </a:cubicBezTo>
                      <a:cubicBezTo>
                        <a:pt x="1673" y="1738"/>
                        <a:pt x="1566" y="1561"/>
                        <a:pt x="1478" y="1450"/>
                      </a:cubicBezTo>
                      <a:cubicBezTo>
                        <a:pt x="1217" y="1121"/>
                        <a:pt x="1020" y="987"/>
                        <a:pt x="948" y="689"/>
                      </a:cubicBezTo>
                      <a:cubicBezTo>
                        <a:pt x="876" y="390"/>
                        <a:pt x="1198" y="78"/>
                        <a:pt x="1147" y="9"/>
                      </a:cubicBezTo>
                      <a:cubicBezTo>
                        <a:pt x="1143" y="3"/>
                        <a:pt x="1136" y="1"/>
                        <a:pt x="112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7" name="Google Shape;1417;p35"/>
                <p:cNvSpPr/>
                <p:nvPr/>
              </p:nvSpPr>
              <p:spPr>
                <a:xfrm rot="-1937013">
                  <a:off x="5413291" y="1282690"/>
                  <a:ext cx="52374" cy="95073"/>
                </a:xfrm>
                <a:custGeom>
                  <a:avLst/>
                  <a:gdLst/>
                  <a:ahLst/>
                  <a:cxnLst/>
                  <a:rect l="l" t="t" r="r" b="b"/>
                  <a:pathLst>
                    <a:path w="2095" h="3803" extrusionOk="0">
                      <a:moveTo>
                        <a:pt x="1129" y="1"/>
                      </a:moveTo>
                      <a:cubicBezTo>
                        <a:pt x="1025" y="1"/>
                        <a:pt x="646" y="306"/>
                        <a:pt x="646" y="306"/>
                      </a:cubicBezTo>
                      <a:cubicBezTo>
                        <a:pt x="644" y="306"/>
                        <a:pt x="642" y="306"/>
                        <a:pt x="640" y="306"/>
                      </a:cubicBezTo>
                      <a:cubicBezTo>
                        <a:pt x="535" y="306"/>
                        <a:pt x="258" y="87"/>
                        <a:pt x="134" y="87"/>
                      </a:cubicBezTo>
                      <a:cubicBezTo>
                        <a:pt x="126" y="87"/>
                        <a:pt x="118" y="88"/>
                        <a:pt x="111" y="90"/>
                      </a:cubicBezTo>
                      <a:cubicBezTo>
                        <a:pt x="0" y="126"/>
                        <a:pt x="347" y="297"/>
                        <a:pt x="643" y="594"/>
                      </a:cubicBezTo>
                      <a:cubicBezTo>
                        <a:pt x="939" y="893"/>
                        <a:pt x="696" y="1685"/>
                        <a:pt x="636" y="1717"/>
                      </a:cubicBezTo>
                      <a:cubicBezTo>
                        <a:pt x="631" y="1720"/>
                        <a:pt x="625" y="1721"/>
                        <a:pt x="617" y="1721"/>
                      </a:cubicBezTo>
                      <a:cubicBezTo>
                        <a:pt x="532" y="1721"/>
                        <a:pt x="287" y="1561"/>
                        <a:pt x="263" y="1555"/>
                      </a:cubicBezTo>
                      <a:cubicBezTo>
                        <a:pt x="263" y="1555"/>
                        <a:pt x="262" y="1555"/>
                        <a:pt x="262" y="1555"/>
                      </a:cubicBezTo>
                      <a:lnTo>
                        <a:pt x="262" y="1555"/>
                      </a:lnTo>
                      <a:cubicBezTo>
                        <a:pt x="238" y="1555"/>
                        <a:pt x="401" y="1857"/>
                        <a:pt x="632" y="2011"/>
                      </a:cubicBezTo>
                      <a:cubicBezTo>
                        <a:pt x="863" y="2166"/>
                        <a:pt x="849" y="2292"/>
                        <a:pt x="849" y="2292"/>
                      </a:cubicBezTo>
                      <a:cubicBezTo>
                        <a:pt x="844" y="2838"/>
                        <a:pt x="1572" y="3752"/>
                        <a:pt x="1710" y="3799"/>
                      </a:cubicBezTo>
                      <a:cubicBezTo>
                        <a:pt x="1717" y="3801"/>
                        <a:pt x="1724" y="3802"/>
                        <a:pt x="1730" y="3802"/>
                      </a:cubicBezTo>
                      <a:cubicBezTo>
                        <a:pt x="1864" y="3802"/>
                        <a:pt x="2025" y="3358"/>
                        <a:pt x="2070" y="3056"/>
                      </a:cubicBezTo>
                      <a:cubicBezTo>
                        <a:pt x="2094" y="2892"/>
                        <a:pt x="1992" y="2561"/>
                        <a:pt x="1852" y="2231"/>
                      </a:cubicBezTo>
                      <a:cubicBezTo>
                        <a:pt x="1891" y="2127"/>
                        <a:pt x="1928" y="1992"/>
                        <a:pt x="1920" y="1948"/>
                      </a:cubicBezTo>
                      <a:cubicBezTo>
                        <a:pt x="1916" y="1929"/>
                        <a:pt x="1898" y="1922"/>
                        <a:pt x="1871" y="1922"/>
                      </a:cubicBezTo>
                      <a:cubicBezTo>
                        <a:pt x="1833" y="1922"/>
                        <a:pt x="1779" y="1937"/>
                        <a:pt x="1725" y="1954"/>
                      </a:cubicBezTo>
                      <a:cubicBezTo>
                        <a:pt x="1628" y="1753"/>
                        <a:pt x="1523" y="1572"/>
                        <a:pt x="1441" y="1461"/>
                      </a:cubicBezTo>
                      <a:cubicBezTo>
                        <a:pt x="1189" y="1123"/>
                        <a:pt x="995" y="983"/>
                        <a:pt x="932" y="683"/>
                      </a:cubicBezTo>
                      <a:cubicBezTo>
                        <a:pt x="868" y="382"/>
                        <a:pt x="1199" y="80"/>
                        <a:pt x="1151" y="10"/>
                      </a:cubicBezTo>
                      <a:cubicBezTo>
                        <a:pt x="1146" y="4"/>
                        <a:pt x="1139" y="1"/>
                        <a:pt x="112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8" name="Google Shape;1418;p35"/>
                <p:cNvSpPr/>
                <p:nvPr/>
              </p:nvSpPr>
              <p:spPr>
                <a:xfrm rot="-1449198">
                  <a:off x="5294698" y="1143174"/>
                  <a:ext cx="31327" cy="81154"/>
                </a:xfrm>
                <a:custGeom>
                  <a:avLst/>
                  <a:gdLst/>
                  <a:ahLst/>
                  <a:cxnLst/>
                  <a:rect l="l" t="t" r="r" b="b"/>
                  <a:pathLst>
                    <a:path w="1253" h="3246" extrusionOk="0">
                      <a:moveTo>
                        <a:pt x="854" y="1"/>
                      </a:moveTo>
                      <a:cubicBezTo>
                        <a:pt x="781" y="1"/>
                        <a:pt x="460" y="295"/>
                        <a:pt x="460" y="295"/>
                      </a:cubicBezTo>
                      <a:cubicBezTo>
                        <a:pt x="458" y="295"/>
                        <a:pt x="455" y="295"/>
                        <a:pt x="453" y="295"/>
                      </a:cubicBezTo>
                      <a:cubicBezTo>
                        <a:pt x="375" y="295"/>
                        <a:pt x="203" y="136"/>
                        <a:pt x="110" y="136"/>
                      </a:cubicBezTo>
                      <a:cubicBezTo>
                        <a:pt x="101" y="136"/>
                        <a:pt x="93" y="138"/>
                        <a:pt x="86" y="141"/>
                      </a:cubicBezTo>
                      <a:cubicBezTo>
                        <a:pt x="1" y="178"/>
                        <a:pt x="240" y="304"/>
                        <a:pt x="427" y="543"/>
                      </a:cubicBezTo>
                      <a:cubicBezTo>
                        <a:pt x="614" y="782"/>
                        <a:pt x="347" y="1481"/>
                        <a:pt x="299" y="1513"/>
                      </a:cubicBezTo>
                      <a:cubicBezTo>
                        <a:pt x="295" y="1516"/>
                        <a:pt x="289" y="1517"/>
                        <a:pt x="281" y="1517"/>
                      </a:cubicBezTo>
                      <a:cubicBezTo>
                        <a:pt x="215" y="1517"/>
                        <a:pt x="57" y="1399"/>
                        <a:pt x="40" y="1395"/>
                      </a:cubicBezTo>
                      <a:cubicBezTo>
                        <a:pt x="40" y="1395"/>
                        <a:pt x="40" y="1395"/>
                        <a:pt x="40" y="1395"/>
                      </a:cubicBezTo>
                      <a:lnTo>
                        <a:pt x="40" y="1395"/>
                      </a:lnTo>
                      <a:cubicBezTo>
                        <a:pt x="21" y="1395"/>
                        <a:pt x="109" y="1647"/>
                        <a:pt x="265" y="1766"/>
                      </a:cubicBezTo>
                      <a:cubicBezTo>
                        <a:pt x="419" y="1886"/>
                        <a:pt x="395" y="1995"/>
                        <a:pt x="395" y="1995"/>
                      </a:cubicBezTo>
                      <a:cubicBezTo>
                        <a:pt x="331" y="2466"/>
                        <a:pt x="772" y="3211"/>
                        <a:pt x="869" y="3244"/>
                      </a:cubicBezTo>
                      <a:cubicBezTo>
                        <a:pt x="872" y="3245"/>
                        <a:pt x="876" y="3246"/>
                        <a:pt x="880" y="3246"/>
                      </a:cubicBezTo>
                      <a:cubicBezTo>
                        <a:pt x="980" y="3246"/>
                        <a:pt x="1149" y="2846"/>
                        <a:pt x="1217" y="2580"/>
                      </a:cubicBezTo>
                      <a:cubicBezTo>
                        <a:pt x="1253" y="2438"/>
                        <a:pt x="1213" y="2157"/>
                        <a:pt x="1145" y="1881"/>
                      </a:cubicBezTo>
                      <a:cubicBezTo>
                        <a:pt x="1185" y="1790"/>
                        <a:pt x="1228" y="1672"/>
                        <a:pt x="1225" y="1633"/>
                      </a:cubicBezTo>
                      <a:cubicBezTo>
                        <a:pt x="1225" y="1619"/>
                        <a:pt x="1215" y="1614"/>
                        <a:pt x="1199" y="1614"/>
                      </a:cubicBezTo>
                      <a:cubicBezTo>
                        <a:pt x="1172" y="1614"/>
                        <a:pt x="1126" y="1631"/>
                        <a:pt x="1082" y="1650"/>
                      </a:cubicBezTo>
                      <a:cubicBezTo>
                        <a:pt x="1030" y="1483"/>
                        <a:pt x="973" y="1333"/>
                        <a:pt x="923" y="1242"/>
                      </a:cubicBezTo>
                      <a:cubicBezTo>
                        <a:pt x="773" y="966"/>
                        <a:pt x="646" y="858"/>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9" name="Google Shape;1419;p35"/>
                <p:cNvSpPr/>
                <p:nvPr/>
              </p:nvSpPr>
              <p:spPr>
                <a:xfrm>
                  <a:off x="5105301" y="1347831"/>
                  <a:ext cx="44825" cy="67475"/>
                </a:xfrm>
                <a:custGeom>
                  <a:avLst/>
                  <a:gdLst/>
                  <a:ahLst/>
                  <a:cxnLst/>
                  <a:rect l="l" t="t" r="r" b="b"/>
                  <a:pathLst>
                    <a:path w="1793" h="2699" extrusionOk="0">
                      <a:moveTo>
                        <a:pt x="663" y="0"/>
                      </a:moveTo>
                      <a:cubicBezTo>
                        <a:pt x="609" y="0"/>
                        <a:pt x="419" y="370"/>
                        <a:pt x="419" y="370"/>
                      </a:cubicBezTo>
                      <a:cubicBezTo>
                        <a:pt x="410" y="375"/>
                        <a:pt x="397" y="377"/>
                        <a:pt x="380" y="377"/>
                      </a:cubicBezTo>
                      <a:cubicBezTo>
                        <a:pt x="313" y="377"/>
                        <a:pt x="198" y="340"/>
                        <a:pt x="122" y="340"/>
                      </a:cubicBezTo>
                      <a:cubicBezTo>
                        <a:pt x="95" y="340"/>
                        <a:pt x="73" y="345"/>
                        <a:pt x="60" y="357"/>
                      </a:cubicBezTo>
                      <a:cubicBezTo>
                        <a:pt x="1" y="416"/>
                        <a:pt x="240" y="446"/>
                        <a:pt x="470" y="588"/>
                      </a:cubicBezTo>
                      <a:cubicBezTo>
                        <a:pt x="701" y="728"/>
                        <a:pt x="697" y="1394"/>
                        <a:pt x="667" y="1435"/>
                      </a:cubicBezTo>
                      <a:cubicBezTo>
                        <a:pt x="659" y="1445"/>
                        <a:pt x="640" y="1449"/>
                        <a:pt x="616" y="1449"/>
                      </a:cubicBezTo>
                      <a:cubicBezTo>
                        <a:pt x="547" y="1449"/>
                        <a:pt x="436" y="1418"/>
                        <a:pt x="416" y="1418"/>
                      </a:cubicBezTo>
                      <a:cubicBezTo>
                        <a:pt x="416" y="1418"/>
                        <a:pt x="415" y="1418"/>
                        <a:pt x="414" y="1419"/>
                      </a:cubicBezTo>
                      <a:cubicBezTo>
                        <a:pt x="397" y="1421"/>
                        <a:pt x="551" y="1606"/>
                        <a:pt x="717" y="1658"/>
                      </a:cubicBezTo>
                      <a:cubicBezTo>
                        <a:pt x="883" y="1708"/>
                        <a:pt x="897" y="1807"/>
                        <a:pt x="897" y="1807"/>
                      </a:cubicBezTo>
                      <a:cubicBezTo>
                        <a:pt x="991" y="2219"/>
                        <a:pt x="1588" y="2699"/>
                        <a:pt x="1682" y="2699"/>
                      </a:cubicBezTo>
                      <a:cubicBezTo>
                        <a:pt x="1682" y="2699"/>
                        <a:pt x="1682" y="2699"/>
                        <a:pt x="1682" y="2699"/>
                      </a:cubicBezTo>
                      <a:cubicBezTo>
                        <a:pt x="1774" y="2696"/>
                        <a:pt x="1793" y="2289"/>
                        <a:pt x="1765" y="2038"/>
                      </a:cubicBezTo>
                      <a:lnTo>
                        <a:pt x="1765" y="2038"/>
                      </a:lnTo>
                      <a:lnTo>
                        <a:pt x="1764" y="2039"/>
                      </a:lnTo>
                      <a:cubicBezTo>
                        <a:pt x="1751" y="1909"/>
                        <a:pt x="1629" y="1687"/>
                        <a:pt x="1487" y="1478"/>
                      </a:cubicBezTo>
                      <a:cubicBezTo>
                        <a:pt x="1492" y="1390"/>
                        <a:pt x="1491" y="1277"/>
                        <a:pt x="1476" y="1246"/>
                      </a:cubicBezTo>
                      <a:cubicBezTo>
                        <a:pt x="1473" y="1239"/>
                        <a:pt x="1467" y="1236"/>
                        <a:pt x="1461" y="1236"/>
                      </a:cubicBezTo>
                      <a:cubicBezTo>
                        <a:pt x="1438" y="1236"/>
                        <a:pt x="1399" y="1269"/>
                        <a:pt x="1362" y="1306"/>
                      </a:cubicBezTo>
                      <a:cubicBezTo>
                        <a:pt x="1266" y="1182"/>
                        <a:pt x="1172" y="1076"/>
                        <a:pt x="1103" y="1015"/>
                      </a:cubicBezTo>
                      <a:cubicBezTo>
                        <a:pt x="891" y="832"/>
                        <a:pt x="750" y="781"/>
                        <a:pt x="658" y="573"/>
                      </a:cubicBezTo>
                      <a:cubicBezTo>
                        <a:pt x="568" y="364"/>
                        <a:pt x="712" y="43"/>
                        <a:pt x="670" y="3"/>
                      </a:cubicBezTo>
                      <a:cubicBezTo>
                        <a:pt x="668" y="1"/>
                        <a:pt x="665" y="0"/>
                        <a:pt x="66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0" name="Google Shape;1420;p35"/>
                <p:cNvSpPr/>
                <p:nvPr/>
              </p:nvSpPr>
              <p:spPr>
                <a:xfrm rot="-4118473">
                  <a:off x="5623237" y="1550710"/>
                  <a:ext cx="31324" cy="81123"/>
                </a:xfrm>
                <a:custGeom>
                  <a:avLst/>
                  <a:gdLst/>
                  <a:ahLst/>
                  <a:cxnLst/>
                  <a:rect l="l" t="t" r="r" b="b"/>
                  <a:pathLst>
                    <a:path w="1253" h="3245" extrusionOk="0">
                      <a:moveTo>
                        <a:pt x="854" y="1"/>
                      </a:moveTo>
                      <a:cubicBezTo>
                        <a:pt x="781" y="1"/>
                        <a:pt x="459" y="293"/>
                        <a:pt x="459" y="293"/>
                      </a:cubicBezTo>
                      <a:cubicBezTo>
                        <a:pt x="456" y="294"/>
                        <a:pt x="454" y="294"/>
                        <a:pt x="451" y="294"/>
                      </a:cubicBezTo>
                      <a:cubicBezTo>
                        <a:pt x="373" y="294"/>
                        <a:pt x="202" y="135"/>
                        <a:pt x="110" y="135"/>
                      </a:cubicBezTo>
                      <a:cubicBezTo>
                        <a:pt x="101" y="135"/>
                        <a:pt x="93" y="137"/>
                        <a:pt x="86" y="140"/>
                      </a:cubicBezTo>
                      <a:cubicBezTo>
                        <a:pt x="1" y="177"/>
                        <a:pt x="240" y="304"/>
                        <a:pt x="427" y="543"/>
                      </a:cubicBezTo>
                      <a:cubicBezTo>
                        <a:pt x="614" y="781"/>
                        <a:pt x="348" y="1481"/>
                        <a:pt x="298" y="1512"/>
                      </a:cubicBezTo>
                      <a:cubicBezTo>
                        <a:pt x="293" y="1515"/>
                        <a:pt x="287" y="1516"/>
                        <a:pt x="280" y="1516"/>
                      </a:cubicBezTo>
                      <a:cubicBezTo>
                        <a:pt x="214" y="1516"/>
                        <a:pt x="56" y="1399"/>
                        <a:pt x="39" y="1395"/>
                      </a:cubicBezTo>
                      <a:cubicBezTo>
                        <a:pt x="39" y="1395"/>
                        <a:pt x="39" y="1395"/>
                        <a:pt x="39" y="1395"/>
                      </a:cubicBezTo>
                      <a:lnTo>
                        <a:pt x="39" y="1395"/>
                      </a:lnTo>
                      <a:cubicBezTo>
                        <a:pt x="22" y="1395"/>
                        <a:pt x="110" y="1646"/>
                        <a:pt x="263" y="1766"/>
                      </a:cubicBezTo>
                      <a:cubicBezTo>
                        <a:pt x="418" y="1885"/>
                        <a:pt x="393" y="1995"/>
                        <a:pt x="393" y="1995"/>
                      </a:cubicBezTo>
                      <a:cubicBezTo>
                        <a:pt x="330" y="2467"/>
                        <a:pt x="771" y="3209"/>
                        <a:pt x="869" y="3243"/>
                      </a:cubicBezTo>
                      <a:cubicBezTo>
                        <a:pt x="872" y="3244"/>
                        <a:pt x="876" y="3245"/>
                        <a:pt x="880" y="3245"/>
                      </a:cubicBezTo>
                      <a:cubicBezTo>
                        <a:pt x="979" y="3245"/>
                        <a:pt x="1149" y="2845"/>
                        <a:pt x="1216" y="2580"/>
                      </a:cubicBezTo>
                      <a:cubicBezTo>
                        <a:pt x="1253" y="2437"/>
                        <a:pt x="1212" y="2156"/>
                        <a:pt x="1145" y="1881"/>
                      </a:cubicBezTo>
                      <a:cubicBezTo>
                        <a:pt x="1185" y="1789"/>
                        <a:pt x="1227" y="1670"/>
                        <a:pt x="1225" y="1632"/>
                      </a:cubicBezTo>
                      <a:cubicBezTo>
                        <a:pt x="1225" y="1619"/>
                        <a:pt x="1215" y="1613"/>
                        <a:pt x="1199" y="1613"/>
                      </a:cubicBezTo>
                      <a:cubicBezTo>
                        <a:pt x="1171" y="1613"/>
                        <a:pt x="1126" y="1630"/>
                        <a:pt x="1081" y="1649"/>
                      </a:cubicBezTo>
                      <a:cubicBezTo>
                        <a:pt x="1030" y="1482"/>
                        <a:pt x="973" y="1333"/>
                        <a:pt x="923" y="1242"/>
                      </a:cubicBezTo>
                      <a:cubicBezTo>
                        <a:pt x="773" y="966"/>
                        <a:pt x="645" y="857"/>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1" name="Google Shape;1421;p35"/>
                <p:cNvSpPr/>
                <p:nvPr/>
              </p:nvSpPr>
              <p:spPr>
                <a:xfrm>
                  <a:off x="4773825" y="481700"/>
                  <a:ext cx="57750" cy="71450"/>
                </a:xfrm>
                <a:custGeom>
                  <a:avLst/>
                  <a:gdLst/>
                  <a:ahLst/>
                  <a:cxnLst/>
                  <a:rect l="l" t="t" r="r" b="b"/>
                  <a:pathLst>
                    <a:path w="2310" h="2858" extrusionOk="0">
                      <a:moveTo>
                        <a:pt x="677" y="0"/>
                      </a:moveTo>
                      <a:cubicBezTo>
                        <a:pt x="619" y="0"/>
                        <a:pt x="460" y="447"/>
                        <a:pt x="460" y="447"/>
                      </a:cubicBezTo>
                      <a:cubicBezTo>
                        <a:pt x="443" y="460"/>
                        <a:pt x="410" y="464"/>
                        <a:pt x="371" y="464"/>
                      </a:cubicBezTo>
                      <a:cubicBezTo>
                        <a:pt x="314" y="464"/>
                        <a:pt x="242" y="456"/>
                        <a:pt x="181" y="456"/>
                      </a:cubicBezTo>
                      <a:cubicBezTo>
                        <a:pt x="126" y="456"/>
                        <a:pt x="79" y="462"/>
                        <a:pt x="58" y="488"/>
                      </a:cubicBezTo>
                      <a:cubicBezTo>
                        <a:pt x="0" y="561"/>
                        <a:pt x="271" y="560"/>
                        <a:pt x="548" y="682"/>
                      </a:cubicBezTo>
                      <a:cubicBezTo>
                        <a:pt x="825" y="805"/>
                        <a:pt x="919" y="1548"/>
                        <a:pt x="891" y="1597"/>
                      </a:cubicBezTo>
                      <a:cubicBezTo>
                        <a:pt x="879" y="1619"/>
                        <a:pt x="830" y="1624"/>
                        <a:pt x="776" y="1624"/>
                      </a:cubicBezTo>
                      <a:cubicBezTo>
                        <a:pt x="713" y="1624"/>
                        <a:pt x="642" y="1616"/>
                        <a:pt x="617" y="1616"/>
                      </a:cubicBezTo>
                      <a:cubicBezTo>
                        <a:pt x="613" y="1616"/>
                        <a:pt x="610" y="1617"/>
                        <a:pt x="608" y="1617"/>
                      </a:cubicBezTo>
                      <a:cubicBezTo>
                        <a:pt x="590" y="1623"/>
                        <a:pt x="787" y="1805"/>
                        <a:pt x="980" y="1837"/>
                      </a:cubicBezTo>
                      <a:cubicBezTo>
                        <a:pt x="1173" y="1871"/>
                        <a:pt x="1203" y="1979"/>
                        <a:pt x="1203" y="1979"/>
                      </a:cubicBezTo>
                      <a:cubicBezTo>
                        <a:pt x="1365" y="2416"/>
                        <a:pt x="2080" y="2857"/>
                        <a:pt x="2202" y="2857"/>
                      </a:cubicBezTo>
                      <a:cubicBezTo>
                        <a:pt x="2204" y="2857"/>
                        <a:pt x="2206" y="2857"/>
                        <a:pt x="2208" y="2857"/>
                      </a:cubicBezTo>
                      <a:cubicBezTo>
                        <a:pt x="2310" y="2840"/>
                        <a:pt x="2271" y="2385"/>
                        <a:pt x="2203" y="2109"/>
                      </a:cubicBezTo>
                      <a:cubicBezTo>
                        <a:pt x="2168" y="1965"/>
                        <a:pt x="2000" y="1737"/>
                        <a:pt x="1811" y="1525"/>
                      </a:cubicBezTo>
                      <a:cubicBezTo>
                        <a:pt x="1803" y="1426"/>
                        <a:pt x="1785" y="1301"/>
                        <a:pt x="1765" y="1268"/>
                      </a:cubicBezTo>
                      <a:cubicBezTo>
                        <a:pt x="1761" y="1261"/>
                        <a:pt x="1756" y="1258"/>
                        <a:pt x="1750" y="1258"/>
                      </a:cubicBezTo>
                      <a:cubicBezTo>
                        <a:pt x="1725" y="1258"/>
                        <a:pt x="1684" y="1303"/>
                        <a:pt x="1646" y="1351"/>
                      </a:cubicBezTo>
                      <a:cubicBezTo>
                        <a:pt x="1522" y="1228"/>
                        <a:pt x="1402" y="1123"/>
                        <a:pt x="1315" y="1065"/>
                      </a:cubicBezTo>
                      <a:cubicBezTo>
                        <a:pt x="1053" y="893"/>
                        <a:pt x="888" y="857"/>
                        <a:pt x="756" y="638"/>
                      </a:cubicBezTo>
                      <a:cubicBezTo>
                        <a:pt x="623" y="420"/>
                        <a:pt x="737" y="41"/>
                        <a:pt x="684" y="2"/>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2" name="Google Shape;1422;p35"/>
                <p:cNvSpPr/>
                <p:nvPr/>
              </p:nvSpPr>
              <p:spPr>
                <a:xfrm>
                  <a:off x="4847375" y="562025"/>
                  <a:ext cx="57750" cy="71450"/>
                </a:xfrm>
                <a:custGeom>
                  <a:avLst/>
                  <a:gdLst/>
                  <a:ahLst/>
                  <a:cxnLst/>
                  <a:rect l="l" t="t" r="r" b="b"/>
                  <a:pathLst>
                    <a:path w="2310" h="2858" extrusionOk="0">
                      <a:moveTo>
                        <a:pt x="677" y="0"/>
                      </a:moveTo>
                      <a:cubicBezTo>
                        <a:pt x="619" y="0"/>
                        <a:pt x="460" y="447"/>
                        <a:pt x="460" y="447"/>
                      </a:cubicBezTo>
                      <a:cubicBezTo>
                        <a:pt x="443" y="460"/>
                        <a:pt x="411" y="464"/>
                        <a:pt x="373" y="464"/>
                      </a:cubicBezTo>
                      <a:cubicBezTo>
                        <a:pt x="315" y="464"/>
                        <a:pt x="241" y="455"/>
                        <a:pt x="178" y="455"/>
                      </a:cubicBezTo>
                      <a:cubicBezTo>
                        <a:pt x="123" y="455"/>
                        <a:pt x="77" y="462"/>
                        <a:pt x="57" y="487"/>
                      </a:cubicBezTo>
                      <a:cubicBezTo>
                        <a:pt x="0" y="560"/>
                        <a:pt x="270" y="560"/>
                        <a:pt x="548" y="682"/>
                      </a:cubicBezTo>
                      <a:cubicBezTo>
                        <a:pt x="825" y="805"/>
                        <a:pt x="919" y="1547"/>
                        <a:pt x="891" y="1598"/>
                      </a:cubicBezTo>
                      <a:cubicBezTo>
                        <a:pt x="879" y="1618"/>
                        <a:pt x="832" y="1624"/>
                        <a:pt x="779" y="1624"/>
                      </a:cubicBezTo>
                      <a:cubicBezTo>
                        <a:pt x="714" y="1624"/>
                        <a:pt x="641" y="1615"/>
                        <a:pt x="615" y="1615"/>
                      </a:cubicBezTo>
                      <a:cubicBezTo>
                        <a:pt x="611" y="1615"/>
                        <a:pt x="609" y="1616"/>
                        <a:pt x="607" y="1616"/>
                      </a:cubicBezTo>
                      <a:cubicBezTo>
                        <a:pt x="590" y="1622"/>
                        <a:pt x="787" y="1806"/>
                        <a:pt x="980" y="1838"/>
                      </a:cubicBezTo>
                      <a:cubicBezTo>
                        <a:pt x="1172" y="1870"/>
                        <a:pt x="1203" y="1979"/>
                        <a:pt x="1203" y="1979"/>
                      </a:cubicBezTo>
                      <a:cubicBezTo>
                        <a:pt x="1366" y="2416"/>
                        <a:pt x="2081" y="2857"/>
                        <a:pt x="2202" y="2857"/>
                      </a:cubicBezTo>
                      <a:cubicBezTo>
                        <a:pt x="2205" y="2857"/>
                        <a:pt x="2206" y="2857"/>
                        <a:pt x="2208" y="2857"/>
                      </a:cubicBezTo>
                      <a:cubicBezTo>
                        <a:pt x="2310" y="2841"/>
                        <a:pt x="2271" y="2384"/>
                        <a:pt x="2203" y="2108"/>
                      </a:cubicBezTo>
                      <a:cubicBezTo>
                        <a:pt x="2167" y="1965"/>
                        <a:pt x="2000" y="1736"/>
                        <a:pt x="1811" y="1525"/>
                      </a:cubicBezTo>
                      <a:cubicBezTo>
                        <a:pt x="1803" y="1425"/>
                        <a:pt x="1785" y="1300"/>
                        <a:pt x="1765" y="1268"/>
                      </a:cubicBezTo>
                      <a:cubicBezTo>
                        <a:pt x="1761" y="1262"/>
                        <a:pt x="1756" y="1259"/>
                        <a:pt x="1749" y="1259"/>
                      </a:cubicBezTo>
                      <a:cubicBezTo>
                        <a:pt x="1725" y="1259"/>
                        <a:pt x="1683" y="1303"/>
                        <a:pt x="1646" y="1351"/>
                      </a:cubicBezTo>
                      <a:cubicBezTo>
                        <a:pt x="1522" y="1227"/>
                        <a:pt x="1402" y="1123"/>
                        <a:pt x="1314" y="1065"/>
                      </a:cubicBezTo>
                      <a:cubicBezTo>
                        <a:pt x="1053" y="892"/>
                        <a:pt x="888" y="857"/>
                        <a:pt x="756" y="638"/>
                      </a:cubicBezTo>
                      <a:cubicBezTo>
                        <a:pt x="623" y="419"/>
                        <a:pt x="736" y="40"/>
                        <a:pt x="684" y="3"/>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3" name="Google Shape;1423;p35"/>
                <p:cNvSpPr/>
                <p:nvPr/>
              </p:nvSpPr>
              <p:spPr>
                <a:xfrm>
                  <a:off x="4800125" y="988075"/>
                  <a:ext cx="100850" cy="41375"/>
                </a:xfrm>
                <a:custGeom>
                  <a:avLst/>
                  <a:gdLst/>
                  <a:ahLst/>
                  <a:cxnLst/>
                  <a:rect l="l" t="t" r="r" b="b"/>
                  <a:pathLst>
                    <a:path w="4034" h="1655" extrusionOk="0">
                      <a:moveTo>
                        <a:pt x="166" y="0"/>
                      </a:moveTo>
                      <a:cubicBezTo>
                        <a:pt x="165" y="0"/>
                        <a:pt x="164" y="1"/>
                        <a:pt x="163" y="1"/>
                      </a:cubicBezTo>
                      <a:cubicBezTo>
                        <a:pt x="84" y="11"/>
                        <a:pt x="339" y="637"/>
                        <a:pt x="339" y="637"/>
                      </a:cubicBezTo>
                      <a:cubicBezTo>
                        <a:pt x="321" y="742"/>
                        <a:pt x="1" y="915"/>
                        <a:pt x="11" y="1037"/>
                      </a:cubicBezTo>
                      <a:cubicBezTo>
                        <a:pt x="13" y="1061"/>
                        <a:pt x="23" y="1071"/>
                        <a:pt x="41" y="1071"/>
                      </a:cubicBezTo>
                      <a:cubicBezTo>
                        <a:pt x="118" y="1071"/>
                        <a:pt x="331" y="891"/>
                        <a:pt x="617" y="786"/>
                      </a:cubicBezTo>
                      <a:cubicBezTo>
                        <a:pt x="650" y="774"/>
                        <a:pt x="685" y="768"/>
                        <a:pt x="723" y="768"/>
                      </a:cubicBezTo>
                      <a:cubicBezTo>
                        <a:pt x="1096" y="768"/>
                        <a:pt x="1686" y="1303"/>
                        <a:pt x="1702" y="1370"/>
                      </a:cubicBezTo>
                      <a:cubicBezTo>
                        <a:pt x="1720" y="1445"/>
                        <a:pt x="1474" y="1622"/>
                        <a:pt x="1463" y="1644"/>
                      </a:cubicBezTo>
                      <a:cubicBezTo>
                        <a:pt x="1460" y="1650"/>
                        <a:pt x="1484" y="1655"/>
                        <a:pt x="1525" y="1655"/>
                      </a:cubicBezTo>
                      <a:cubicBezTo>
                        <a:pt x="1630" y="1655"/>
                        <a:pt x="1841" y="1626"/>
                        <a:pt x="1986" y="1525"/>
                      </a:cubicBezTo>
                      <a:cubicBezTo>
                        <a:pt x="2081" y="1457"/>
                        <a:pt x="2159" y="1439"/>
                        <a:pt x="2213" y="1439"/>
                      </a:cubicBezTo>
                      <a:cubicBezTo>
                        <a:pt x="2273" y="1439"/>
                        <a:pt x="2305" y="1461"/>
                        <a:pt x="2305" y="1461"/>
                      </a:cubicBezTo>
                      <a:cubicBezTo>
                        <a:pt x="2493" y="1562"/>
                        <a:pt x="2747" y="1598"/>
                        <a:pt x="2999" y="1598"/>
                      </a:cubicBezTo>
                      <a:cubicBezTo>
                        <a:pt x="3455" y="1598"/>
                        <a:pt x="3906" y="1479"/>
                        <a:pt x="3956" y="1410"/>
                      </a:cubicBezTo>
                      <a:cubicBezTo>
                        <a:pt x="4034" y="1303"/>
                        <a:pt x="3612" y="893"/>
                        <a:pt x="3317" y="685"/>
                      </a:cubicBezTo>
                      <a:cubicBezTo>
                        <a:pt x="3212" y="611"/>
                        <a:pt x="3014" y="553"/>
                        <a:pt x="2786" y="513"/>
                      </a:cubicBezTo>
                      <a:cubicBezTo>
                        <a:pt x="2662" y="427"/>
                        <a:pt x="2502" y="310"/>
                        <a:pt x="2406" y="252"/>
                      </a:cubicBezTo>
                      <a:cubicBezTo>
                        <a:pt x="2389" y="242"/>
                        <a:pt x="2377" y="237"/>
                        <a:pt x="2370" y="237"/>
                      </a:cubicBezTo>
                      <a:cubicBezTo>
                        <a:pt x="2332" y="237"/>
                        <a:pt x="2400" y="358"/>
                        <a:pt x="2408" y="464"/>
                      </a:cubicBezTo>
                      <a:cubicBezTo>
                        <a:pt x="2264" y="451"/>
                        <a:pt x="2122" y="444"/>
                        <a:pt x="1993" y="444"/>
                      </a:cubicBezTo>
                      <a:cubicBezTo>
                        <a:pt x="1849" y="444"/>
                        <a:pt x="1723" y="452"/>
                        <a:pt x="1633" y="469"/>
                      </a:cubicBezTo>
                      <a:cubicBezTo>
                        <a:pt x="1353" y="517"/>
                        <a:pt x="1183" y="591"/>
                        <a:pt x="994" y="591"/>
                      </a:cubicBezTo>
                      <a:cubicBezTo>
                        <a:pt x="923" y="591"/>
                        <a:pt x="850" y="581"/>
                        <a:pt x="767" y="555"/>
                      </a:cubicBezTo>
                      <a:cubicBezTo>
                        <a:pt x="465" y="462"/>
                        <a:pt x="247" y="0"/>
                        <a:pt x="16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424" name="Google Shape;1424;p35"/>
              <p:cNvSpPr/>
              <p:nvPr/>
            </p:nvSpPr>
            <p:spPr>
              <a:xfrm rot="-1680427">
                <a:off x="1970736" y="4024936"/>
                <a:ext cx="147961" cy="328464"/>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425" name="Google Shape;1425;p35"/>
            <p:cNvSpPr/>
            <p:nvPr/>
          </p:nvSpPr>
          <p:spPr>
            <a:xfrm rot="-4856089">
              <a:off x="912171" y="2670394"/>
              <a:ext cx="225046" cy="467481"/>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1426" name="Google Shape;1426;p35"/>
          <p:cNvGrpSpPr/>
          <p:nvPr/>
        </p:nvGrpSpPr>
        <p:grpSpPr>
          <a:xfrm>
            <a:off x="-2211" y="3835754"/>
            <a:ext cx="6514475" cy="3022239"/>
            <a:chOff x="-1658" y="2876815"/>
            <a:chExt cx="4885856" cy="2266679"/>
          </a:xfrm>
        </p:grpSpPr>
        <p:sp>
          <p:nvSpPr>
            <p:cNvPr id="1427" name="Google Shape;1427;p35"/>
            <p:cNvSpPr/>
            <p:nvPr/>
          </p:nvSpPr>
          <p:spPr>
            <a:xfrm flipH="1">
              <a:off x="-1658" y="2876815"/>
              <a:ext cx="4885856" cy="2266679"/>
            </a:xfrm>
            <a:custGeom>
              <a:avLst/>
              <a:gdLst/>
              <a:ahLst/>
              <a:cxnLst/>
              <a:rect l="l" t="t" r="r" b="b"/>
              <a:pathLst>
                <a:path w="45255" h="20995" extrusionOk="0">
                  <a:moveTo>
                    <a:pt x="43281" y="375"/>
                  </a:moveTo>
                  <a:cubicBezTo>
                    <a:pt x="40293" y="1083"/>
                    <a:pt x="37435" y="2418"/>
                    <a:pt x="35076" y="4120"/>
                  </a:cubicBezTo>
                  <a:cubicBezTo>
                    <a:pt x="33688" y="5120"/>
                    <a:pt x="32577" y="6368"/>
                    <a:pt x="31570" y="7708"/>
                  </a:cubicBezTo>
                  <a:cubicBezTo>
                    <a:pt x="31569" y="7708"/>
                    <a:pt x="31569" y="7709"/>
                    <a:pt x="31569" y="7709"/>
                  </a:cubicBezTo>
                  <a:cubicBezTo>
                    <a:pt x="31346" y="8005"/>
                    <a:pt x="31129" y="8304"/>
                    <a:pt x="30915" y="8607"/>
                  </a:cubicBezTo>
                  <a:cubicBezTo>
                    <a:pt x="29386" y="10772"/>
                    <a:pt x="28019" y="13083"/>
                    <a:pt x="26135" y="14946"/>
                  </a:cubicBezTo>
                  <a:cubicBezTo>
                    <a:pt x="22549" y="18494"/>
                    <a:pt x="17934" y="17907"/>
                    <a:pt x="13293" y="17936"/>
                  </a:cubicBezTo>
                  <a:cubicBezTo>
                    <a:pt x="12998" y="17938"/>
                    <a:pt x="12703" y="17944"/>
                    <a:pt x="12407" y="17954"/>
                  </a:cubicBezTo>
                  <a:cubicBezTo>
                    <a:pt x="12226" y="17960"/>
                    <a:pt x="12045" y="17966"/>
                    <a:pt x="11864" y="17976"/>
                  </a:cubicBezTo>
                  <a:lnTo>
                    <a:pt x="11863" y="17976"/>
                  </a:lnTo>
                  <a:cubicBezTo>
                    <a:pt x="11844" y="17976"/>
                    <a:pt x="11826" y="17977"/>
                    <a:pt x="11807" y="17978"/>
                  </a:cubicBezTo>
                  <a:cubicBezTo>
                    <a:pt x="11553" y="17992"/>
                    <a:pt x="11300" y="18007"/>
                    <a:pt x="11046" y="18027"/>
                  </a:cubicBezTo>
                  <a:cubicBezTo>
                    <a:pt x="11005" y="18029"/>
                    <a:pt x="10964" y="18032"/>
                    <a:pt x="10923" y="18035"/>
                  </a:cubicBezTo>
                  <a:cubicBezTo>
                    <a:pt x="8361" y="18235"/>
                    <a:pt x="5799" y="18729"/>
                    <a:pt x="3376" y="19519"/>
                  </a:cubicBezTo>
                  <a:cubicBezTo>
                    <a:pt x="2167" y="19913"/>
                    <a:pt x="1024" y="20408"/>
                    <a:pt x="0" y="20995"/>
                  </a:cubicBezTo>
                  <a:lnTo>
                    <a:pt x="45254" y="20995"/>
                  </a:lnTo>
                  <a:lnTo>
                    <a:pt x="45254" y="1"/>
                  </a:lnTo>
                  <a:cubicBezTo>
                    <a:pt x="44592" y="94"/>
                    <a:pt x="43933" y="219"/>
                    <a:pt x="43281" y="375"/>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8" name="Google Shape;1428;p35"/>
            <p:cNvSpPr/>
            <p:nvPr/>
          </p:nvSpPr>
          <p:spPr>
            <a:xfrm flipH="1">
              <a:off x="2943" y="3391043"/>
              <a:ext cx="4434992" cy="1750612"/>
            </a:xfrm>
            <a:custGeom>
              <a:avLst/>
              <a:gdLst/>
              <a:ahLst/>
              <a:cxnLst/>
              <a:rect l="l" t="t" r="r" b="b"/>
              <a:pathLst>
                <a:path w="41079" h="16215" extrusionOk="0">
                  <a:moveTo>
                    <a:pt x="37640" y="1325"/>
                  </a:moveTo>
                  <a:cubicBezTo>
                    <a:pt x="35721" y="2254"/>
                    <a:pt x="33918" y="3462"/>
                    <a:pt x="32286" y="4929"/>
                  </a:cubicBezTo>
                  <a:cubicBezTo>
                    <a:pt x="31403" y="5721"/>
                    <a:pt x="30546" y="6558"/>
                    <a:pt x="29689" y="7398"/>
                  </a:cubicBezTo>
                  <a:cubicBezTo>
                    <a:pt x="28829" y="8239"/>
                    <a:pt x="27968" y="9082"/>
                    <a:pt x="27078" y="9885"/>
                  </a:cubicBezTo>
                  <a:cubicBezTo>
                    <a:pt x="25178" y="11600"/>
                    <a:pt x="23146" y="13135"/>
                    <a:pt x="20708" y="14077"/>
                  </a:cubicBezTo>
                  <a:cubicBezTo>
                    <a:pt x="17455" y="15335"/>
                    <a:pt x="13849" y="15326"/>
                    <a:pt x="10420" y="15110"/>
                  </a:cubicBezTo>
                  <a:cubicBezTo>
                    <a:pt x="9811" y="15071"/>
                    <a:pt x="9193" y="15037"/>
                    <a:pt x="8573" y="15013"/>
                  </a:cubicBezTo>
                  <a:cubicBezTo>
                    <a:pt x="8052" y="14992"/>
                    <a:pt x="7529" y="14980"/>
                    <a:pt x="7006" y="14980"/>
                  </a:cubicBezTo>
                  <a:cubicBezTo>
                    <a:pt x="4540" y="14977"/>
                    <a:pt x="2093" y="15240"/>
                    <a:pt x="0" y="16214"/>
                  </a:cubicBezTo>
                  <a:lnTo>
                    <a:pt x="41079" y="16214"/>
                  </a:lnTo>
                  <a:lnTo>
                    <a:pt x="41079" y="11674"/>
                  </a:lnTo>
                  <a:cubicBezTo>
                    <a:pt x="41067" y="11683"/>
                    <a:pt x="41054" y="11693"/>
                    <a:pt x="41041" y="11703"/>
                  </a:cubicBezTo>
                  <a:cubicBezTo>
                    <a:pt x="40482" y="12124"/>
                    <a:pt x="39786" y="12319"/>
                    <a:pt x="39147" y="12577"/>
                  </a:cubicBezTo>
                  <a:cubicBezTo>
                    <a:pt x="38162" y="12975"/>
                    <a:pt x="37094" y="13215"/>
                    <a:pt x="36063" y="13453"/>
                  </a:cubicBezTo>
                  <a:cubicBezTo>
                    <a:pt x="35264" y="13639"/>
                    <a:pt x="34527" y="13998"/>
                    <a:pt x="33680" y="13932"/>
                  </a:cubicBezTo>
                  <a:cubicBezTo>
                    <a:pt x="34969" y="13334"/>
                    <a:pt x="36063" y="12846"/>
                    <a:pt x="37126" y="11904"/>
                  </a:cubicBezTo>
                  <a:cubicBezTo>
                    <a:pt x="37461" y="11608"/>
                    <a:pt x="37911" y="11277"/>
                    <a:pt x="38367" y="11151"/>
                  </a:cubicBezTo>
                  <a:cubicBezTo>
                    <a:pt x="38438" y="11131"/>
                    <a:pt x="38507" y="11116"/>
                    <a:pt x="38578" y="11106"/>
                  </a:cubicBezTo>
                  <a:cubicBezTo>
                    <a:pt x="39035" y="11048"/>
                    <a:pt x="39269" y="11444"/>
                    <a:pt x="39717" y="11400"/>
                  </a:cubicBezTo>
                  <a:cubicBezTo>
                    <a:pt x="40129" y="11359"/>
                    <a:pt x="40502" y="11078"/>
                    <a:pt x="40920" y="11083"/>
                  </a:cubicBezTo>
                  <a:cubicBezTo>
                    <a:pt x="40981" y="11084"/>
                    <a:pt x="41034" y="11090"/>
                    <a:pt x="41079" y="11100"/>
                  </a:cubicBezTo>
                  <a:lnTo>
                    <a:pt x="41079" y="6682"/>
                  </a:lnTo>
                  <a:cubicBezTo>
                    <a:pt x="40264" y="7534"/>
                    <a:pt x="39339" y="8232"/>
                    <a:pt x="38283" y="8855"/>
                  </a:cubicBezTo>
                  <a:cubicBezTo>
                    <a:pt x="37317" y="9424"/>
                    <a:pt x="36298" y="9915"/>
                    <a:pt x="35233" y="10267"/>
                  </a:cubicBezTo>
                  <a:cubicBezTo>
                    <a:pt x="34338" y="10564"/>
                    <a:pt x="33416" y="10767"/>
                    <a:pt x="32499" y="10985"/>
                  </a:cubicBezTo>
                  <a:cubicBezTo>
                    <a:pt x="31641" y="11187"/>
                    <a:pt x="30816" y="11474"/>
                    <a:pt x="29965" y="11707"/>
                  </a:cubicBezTo>
                  <a:cubicBezTo>
                    <a:pt x="29433" y="11852"/>
                    <a:pt x="28285" y="12091"/>
                    <a:pt x="28214" y="12106"/>
                  </a:cubicBezTo>
                  <a:cubicBezTo>
                    <a:pt x="28275" y="12075"/>
                    <a:pt x="29157" y="11639"/>
                    <a:pt x="29556" y="11355"/>
                  </a:cubicBezTo>
                  <a:cubicBezTo>
                    <a:pt x="30776" y="10487"/>
                    <a:pt x="32184" y="9873"/>
                    <a:pt x="33512" y="9185"/>
                  </a:cubicBezTo>
                  <a:cubicBezTo>
                    <a:pt x="34333" y="8757"/>
                    <a:pt x="35374" y="8344"/>
                    <a:pt x="35935" y="7570"/>
                  </a:cubicBezTo>
                  <a:cubicBezTo>
                    <a:pt x="36286" y="7087"/>
                    <a:pt x="36616" y="6670"/>
                    <a:pt x="37151" y="6374"/>
                  </a:cubicBezTo>
                  <a:cubicBezTo>
                    <a:pt x="37737" y="6050"/>
                    <a:pt x="38225" y="5859"/>
                    <a:pt x="38664" y="5327"/>
                  </a:cubicBezTo>
                  <a:cubicBezTo>
                    <a:pt x="39026" y="4888"/>
                    <a:pt x="39332" y="4430"/>
                    <a:pt x="39837" y="4145"/>
                  </a:cubicBezTo>
                  <a:cubicBezTo>
                    <a:pt x="39843" y="4141"/>
                    <a:pt x="39852" y="4137"/>
                    <a:pt x="39859" y="4134"/>
                  </a:cubicBezTo>
                  <a:cubicBezTo>
                    <a:pt x="40237" y="3926"/>
                    <a:pt x="40669" y="3804"/>
                    <a:pt x="41079" y="3687"/>
                  </a:cubicBezTo>
                  <a:lnTo>
                    <a:pt x="41079" y="0"/>
                  </a:lnTo>
                  <a:cubicBezTo>
                    <a:pt x="39900" y="344"/>
                    <a:pt x="38751" y="788"/>
                    <a:pt x="37640" y="1324"/>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69" name="Content Placeholder 2">
            <a:extLst>
              <a:ext uri="{FF2B5EF4-FFF2-40B4-BE49-F238E27FC236}">
                <a16:creationId xmlns:a16="http://schemas.microsoft.com/office/drawing/2014/main" id="{3E77C5DF-8CBA-0915-D4C9-FAFE01C9B37A}"/>
              </a:ext>
            </a:extLst>
          </p:cNvPr>
          <p:cNvSpPr txBox="1">
            <a:spLocks/>
          </p:cNvSpPr>
          <p:nvPr/>
        </p:nvSpPr>
        <p:spPr>
          <a:xfrm>
            <a:off x="605467" y="556577"/>
            <a:ext cx="10420199" cy="5657092"/>
          </a:xfrm>
          <a:prstGeom prst="rect">
            <a:avLst/>
          </a:prstGeom>
        </p:spPr>
        <p:txBody>
          <a:bodyPr vert="horz" lIns="121920" tIns="60960" rIns="121920" bIns="6096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04792" indent="-304792" defTabSz="1219170">
              <a:spcBef>
                <a:spcPts val="1333"/>
              </a:spcBef>
              <a:defRPr/>
            </a:pPr>
            <a:r>
              <a:rPr lang="fr-FR" sz="6400" b="1" dirty="0">
                <a:solidFill>
                  <a:srgbClr val="0070C0"/>
                </a:solidFill>
                <a:latin typeface="72 Light" panose="020B0303030000000003" pitchFamily="34" charset="0"/>
                <a:cs typeface="72 Light" panose="020B0303030000000003" pitchFamily="34" charset="0"/>
                <a:sym typeface="Arial"/>
              </a:rPr>
              <a:t>PROJECT (5): INCOIS SUBMARINE CABLE MULTI-PARAMETER OBSERVATORY</a:t>
            </a:r>
          </a:p>
          <a:p>
            <a:pPr marL="304792" indent="-304792" defTabSz="1219170">
              <a:spcBef>
                <a:spcPts val="1333"/>
              </a:spcBef>
              <a:defRPr/>
            </a:pPr>
            <a:r>
              <a:rPr lang="en-IN" sz="6400" b="1" kern="100" dirty="0">
                <a:latin typeface="Arial" panose="020B0604020202020204" pitchFamily="34" charset="0"/>
                <a:ea typeface="DengXian" panose="02010600030101010101" pitchFamily="2" charset="-122"/>
                <a:cs typeface="Arial" panose="020B0604020202020204" pitchFamily="34" charset="0"/>
                <a:sym typeface="Arial"/>
              </a:rPr>
              <a:t>FOCUS: </a:t>
            </a:r>
            <a:r>
              <a:rPr lang="en-US" sz="6400" dirty="0">
                <a:latin typeface="Liberation Sans"/>
                <a:ea typeface="DengXian" panose="02010600030101010101" pitchFamily="2" charset="-122"/>
                <a:cs typeface="Arial" panose="020B0604020202020204" pitchFamily="34" charset="0"/>
                <a:sym typeface="Arial"/>
              </a:rPr>
              <a:t>MONITORING AND DETECTION / </a:t>
            </a:r>
            <a:r>
              <a:rPr lang="en-IN" sz="6400" kern="100" dirty="0">
                <a:latin typeface="Arial" panose="020B0604020202020204" pitchFamily="34" charset="0"/>
                <a:ea typeface="DengXian" panose="02010600030101010101" pitchFamily="2" charset="-122"/>
                <a:cs typeface="Arial" panose="020B0604020202020204" pitchFamily="34" charset="0"/>
                <a:sym typeface="Arial"/>
              </a:rPr>
              <a:t>SMART CABLE-SUSTAINABLE OBSERVATION</a:t>
            </a:r>
            <a:endParaRPr lang="fr-FR" sz="6400"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6400" b="1" dirty="0">
                <a:latin typeface="72 Light" panose="020B0303030000000003" pitchFamily="34" charset="0"/>
                <a:cs typeface="72 Light" panose="020B0303030000000003" pitchFamily="34" charset="0"/>
                <a:sym typeface="Arial"/>
              </a:rPr>
              <a:t>Challenge: </a:t>
            </a:r>
            <a:r>
              <a:rPr lang="fr-FR" sz="6400" dirty="0">
                <a:latin typeface="72 Light" panose="020B0303030000000003" pitchFamily="34" charset="0"/>
                <a:cs typeface="72 Light" panose="020B0303030000000003" pitchFamily="34" charset="0"/>
                <a:sym typeface="Arial"/>
              </a:rPr>
              <a:t>Coastal Resilience</a:t>
            </a:r>
            <a:r>
              <a:rPr lang="fr-FR" sz="6400" b="1" dirty="0">
                <a:latin typeface="72 Light" panose="020B0303030000000003" pitchFamily="34" charset="0"/>
                <a:cs typeface="72 Light" panose="020B0303030000000003" pitchFamily="34" charset="0"/>
                <a:sym typeface="Arial"/>
              </a:rPr>
              <a:t>	</a:t>
            </a:r>
          </a:p>
          <a:p>
            <a:pPr marL="304792" indent="-304792" defTabSz="1219170">
              <a:spcBef>
                <a:spcPts val="1333"/>
              </a:spcBef>
              <a:defRPr/>
            </a:pPr>
            <a:r>
              <a:rPr lang="fr-FR" sz="6400" b="1" dirty="0">
                <a:latin typeface="72 Light" panose="020B0303030000000003" pitchFamily="34" charset="0"/>
                <a:cs typeface="72 Light" panose="020B0303030000000003" pitchFamily="34" charset="0"/>
                <a:sym typeface="Arial"/>
              </a:rPr>
              <a:t>Institution: INCOIS,</a:t>
            </a:r>
            <a:r>
              <a:rPr lang="en-IN" sz="6400" dirty="0">
                <a:latin typeface="Arial" panose="020B0604020202020204" pitchFamily="34" charset="0"/>
                <a:ea typeface="DengXian" panose="02010600030101010101" pitchFamily="2" charset="-122"/>
                <a:sym typeface="Arial"/>
              </a:rPr>
              <a:t> University College London (UCL), London and Indian National Centre </a:t>
            </a:r>
          </a:p>
          <a:p>
            <a:pPr marL="304792" indent="-304792" defTabSz="1219170">
              <a:spcBef>
                <a:spcPts val="1333"/>
              </a:spcBef>
              <a:defRPr/>
            </a:pPr>
            <a:r>
              <a:rPr lang="en-US" sz="6400" b="1" dirty="0">
                <a:latin typeface="72 Light" panose="020B0303030000000003" pitchFamily="34" charset="0"/>
                <a:cs typeface="72 Light" panose="020B0303030000000003" pitchFamily="34" charset="0"/>
                <a:sym typeface="Arial"/>
              </a:rPr>
              <a:t>Host: ODTP</a:t>
            </a:r>
          </a:p>
          <a:p>
            <a:pPr marL="0" indent="-304792" defTabSz="1219170">
              <a:spcBef>
                <a:spcPts val="0"/>
              </a:spcBef>
              <a:buClr>
                <a:srgbClr val="000000"/>
              </a:buClr>
            </a:pPr>
            <a:r>
              <a:rPr lang="en-US" sz="6400" b="1" dirty="0">
                <a:latin typeface="72 Light" panose="020B0303030000000003" pitchFamily="34" charset="0"/>
                <a:cs typeface="72 Light" panose="020B0303030000000003" pitchFamily="34" charset="0"/>
                <a:sym typeface="Arial"/>
              </a:rPr>
              <a:t>Lead</a:t>
            </a:r>
            <a:r>
              <a:rPr lang="en-US" sz="6400" dirty="0">
                <a:latin typeface="72 Light" panose="020B0303030000000003" pitchFamily="34" charset="0"/>
                <a:cs typeface="72 Light" panose="020B0303030000000003" pitchFamily="34" charset="0"/>
                <a:sym typeface="Arial"/>
              </a:rPr>
              <a:t>: Srinivas Kumar?</a:t>
            </a:r>
            <a:endParaRPr lang="en-US" sz="6400" b="1" dirty="0">
              <a:latin typeface="72 Light" panose="020B0303030000000003" pitchFamily="34" charset="0"/>
              <a:ea typeface="DengXian" panose="02010600030101010101" pitchFamily="2" charset="-122"/>
              <a:cs typeface="72 Light" panose="020B0303030000000003" pitchFamily="34" charset="0"/>
              <a:sym typeface="Arial"/>
            </a:endParaRPr>
          </a:p>
          <a:p>
            <a:pPr marL="304792" indent="-304792" defTabSz="1219170">
              <a:spcBef>
                <a:spcPts val="1333"/>
              </a:spcBef>
              <a:defRPr/>
            </a:pPr>
            <a:r>
              <a:rPr lang="fr-FR" sz="6400" b="1" dirty="0">
                <a:latin typeface="72 Light" panose="020B0303030000000003" pitchFamily="34" charset="0"/>
                <a:cs typeface="72 Light" panose="020B0303030000000003" pitchFamily="34" charset="0"/>
                <a:sym typeface="Arial"/>
              </a:rPr>
              <a:t>Country</a:t>
            </a:r>
            <a:r>
              <a:rPr lang="fr-FR" sz="6400" dirty="0">
                <a:latin typeface="72 Light" panose="020B0303030000000003" pitchFamily="34" charset="0"/>
                <a:cs typeface="72 Light" panose="020B0303030000000003" pitchFamily="34" charset="0"/>
                <a:sym typeface="Arial"/>
              </a:rPr>
              <a:t>: </a:t>
            </a:r>
            <a:r>
              <a:rPr lang="fr-FR" sz="6400" dirty="0" err="1">
                <a:latin typeface="72 Light" panose="020B0303030000000003" pitchFamily="34" charset="0"/>
                <a:cs typeface="72 Light" panose="020B0303030000000003" pitchFamily="34" charset="0"/>
                <a:sym typeface="Arial"/>
              </a:rPr>
              <a:t>India</a:t>
            </a:r>
            <a:endParaRPr lang="fr-FR" sz="6400"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6400" dirty="0">
                <a:latin typeface="72 Light" panose="020B0303030000000003" pitchFamily="34" charset="0"/>
                <a:cs typeface="72 Light" panose="020B0303030000000003" pitchFamily="34" charset="0"/>
                <a:sym typeface="Arial"/>
              </a:rPr>
              <a:t>Budget:5959835</a:t>
            </a:r>
          </a:p>
          <a:p>
            <a:pPr marL="304792" indent="-304792" defTabSz="1219170">
              <a:spcBef>
                <a:spcPts val="1333"/>
              </a:spcBef>
              <a:defRPr/>
            </a:pPr>
            <a:r>
              <a:rPr lang="fr-FR" sz="6400" b="1" dirty="0">
                <a:latin typeface="72 Light" panose="020B0303030000000003" pitchFamily="34" charset="0"/>
                <a:cs typeface="72 Light" panose="020B0303030000000003" pitchFamily="34" charset="0"/>
                <a:sym typeface="Arial"/>
              </a:rPr>
              <a:t>Summary: </a:t>
            </a:r>
          </a:p>
          <a:p>
            <a:pPr marL="304792" indent="-304792" defTabSz="1219170">
              <a:spcBef>
                <a:spcPts val="1333"/>
              </a:spcBef>
              <a:defRPr/>
            </a:pPr>
            <a:r>
              <a:rPr lang="en-IN" sz="6400" kern="100" dirty="0">
                <a:latin typeface="Arial" panose="020B0604020202020204" pitchFamily="34" charset="0"/>
                <a:ea typeface="DengXian" panose="02010600030101010101" pitchFamily="2" charset="-122"/>
                <a:cs typeface="Arial" panose="020B0604020202020204" pitchFamily="34" charset="0"/>
                <a:sym typeface="Arial"/>
              </a:rPr>
              <a:t>This proposed initiative, the “INCOIS Submarine Cabled Multi-Parameter Observatory (ISCO)”, aims to undertake long-term observation of various oceanographic and geophysical parameters for climate research as well as operational applications related to tsunami and storm surge early warning system.  The ISCO project is designed to include the installation of a submarine cable approximately 150 km in length, situated west of </a:t>
            </a:r>
            <a:r>
              <a:rPr lang="en-IN" sz="6400" kern="100" dirty="0" err="1">
                <a:latin typeface="Arial" panose="020B0604020202020204" pitchFamily="34" charset="0"/>
                <a:ea typeface="DengXian" panose="02010600030101010101" pitchFamily="2" charset="-122"/>
                <a:cs typeface="Arial" panose="020B0604020202020204" pitchFamily="34" charset="0"/>
                <a:sym typeface="Arial"/>
              </a:rPr>
              <a:t>Wandoor</a:t>
            </a:r>
            <a:r>
              <a:rPr lang="en-IN" sz="6400" kern="100" dirty="0">
                <a:latin typeface="Arial" panose="020B0604020202020204" pitchFamily="34" charset="0"/>
                <a:ea typeface="DengXian" panose="02010600030101010101" pitchFamily="2" charset="-122"/>
                <a:cs typeface="Arial" panose="020B0604020202020204" pitchFamily="34" charset="0"/>
                <a:sym typeface="Arial"/>
              </a:rPr>
              <a:t> in the Andaman &amp; Nicobar Islands. The infrastructure will comprise two science nodes along the cable, equipped with oceanographic and geophysical sensors positioned at water depths ranging from 2000 to 2500 meters. Additionally, a landing station will be established at the INCOIS observatory in </a:t>
            </a:r>
            <a:r>
              <a:rPr lang="en-IN" sz="6400" kern="100" dirty="0" err="1">
                <a:latin typeface="Arial" panose="020B0604020202020204" pitchFamily="34" charset="0"/>
                <a:ea typeface="DengXian" panose="02010600030101010101" pitchFamily="2" charset="-122"/>
                <a:cs typeface="Arial" panose="020B0604020202020204" pitchFamily="34" charset="0"/>
                <a:sym typeface="Arial"/>
              </a:rPr>
              <a:t>Wandoor</a:t>
            </a:r>
            <a:r>
              <a:rPr lang="en-IN" sz="6400" kern="100" dirty="0">
                <a:latin typeface="Arial" panose="020B0604020202020204" pitchFamily="34" charset="0"/>
                <a:ea typeface="DengXian" panose="02010600030101010101" pitchFamily="2" charset="-122"/>
                <a:cs typeface="Arial" panose="020B0604020202020204" pitchFamily="34" charset="0"/>
                <a:sym typeface="Arial"/>
              </a:rPr>
              <a:t>, with a control </a:t>
            </a:r>
            <a:r>
              <a:rPr lang="en-IN" sz="6400" kern="100" dirty="0" err="1">
                <a:latin typeface="Arial" panose="020B0604020202020204" pitchFamily="34" charset="0"/>
                <a:ea typeface="DengXian" panose="02010600030101010101" pitchFamily="2" charset="-122"/>
                <a:cs typeface="Arial" panose="020B0604020202020204" pitchFamily="34" charset="0"/>
                <a:sym typeface="Arial"/>
              </a:rPr>
              <a:t>center</a:t>
            </a:r>
            <a:r>
              <a:rPr lang="en-IN" sz="6400" kern="100" dirty="0">
                <a:latin typeface="Arial" panose="020B0604020202020204" pitchFamily="34" charset="0"/>
                <a:ea typeface="DengXian" panose="02010600030101010101" pitchFamily="2" charset="-122"/>
                <a:cs typeface="Arial" panose="020B0604020202020204" pitchFamily="34" charset="0"/>
                <a:sym typeface="Arial"/>
              </a:rPr>
              <a:t> for real-time data acquisition and monitoring at the INCOIS headquarters in Hyderabad. This observatory is expected to play a transformative role in understanding the dynamic processes occurring in the ocean, particularly in relation to seismic activity and its potential to trigger tsunamis. As INCOIS being the lead implementing agency for this project, we are keen to explore opportunities for collaboration and seek endorsement from international bodies such as the UNESCO-IOC. We believe that such partnerships will be instrumental in leveraging global expertise and ensuring the successful implementation and operation of this observatory. Also, we would like to take your consent before applying for the opportunity of Ocean Decade endorsement for the ISCO. Upon your positive feedback, we can proceed towards the formal submission of the request to be endorsed. </a:t>
            </a:r>
            <a:endParaRPr lang="fr-FR" sz="6400" b="1"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6400" b="1" dirty="0">
                <a:latin typeface="72 Light" panose="020B0303030000000003" pitchFamily="34" charset="0"/>
                <a:cs typeface="72 Light" panose="020B0303030000000003" pitchFamily="34" charset="0"/>
                <a:sym typeface="Arial"/>
              </a:rPr>
              <a:t>Start and End:</a:t>
            </a:r>
            <a:r>
              <a:rPr lang="en-US" sz="6400" b="1" dirty="0">
                <a:latin typeface="Liberation Sans"/>
                <a:sym typeface="Arial"/>
              </a:rPr>
              <a:t>,   </a:t>
            </a:r>
            <a:r>
              <a:rPr lang="en-US" sz="6400" dirty="0">
                <a:latin typeface="Liberation Sans"/>
                <a:sym typeface="Arial"/>
              </a:rPr>
              <a:t>4 years</a:t>
            </a:r>
            <a:endParaRPr lang="fr-FR" sz="6400"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6400" b="1" dirty="0">
                <a:latin typeface="72 Light" panose="020B0303030000000003" pitchFamily="34" charset="0"/>
                <a:cs typeface="72 Light" panose="020B0303030000000003" pitchFamily="34" charset="0"/>
                <a:sym typeface="Arial"/>
              </a:rPr>
              <a:t>Basin</a:t>
            </a:r>
            <a:r>
              <a:rPr lang="fr-FR" sz="6400" dirty="0">
                <a:latin typeface="72 Light" panose="020B0303030000000003" pitchFamily="34" charset="0"/>
                <a:cs typeface="72 Light" panose="020B0303030000000003" pitchFamily="34" charset="0"/>
                <a:sym typeface="Arial"/>
              </a:rPr>
              <a:t>: N-</a:t>
            </a:r>
            <a:r>
              <a:rPr lang="fr-FR" sz="6400" dirty="0" err="1">
                <a:latin typeface="72 Light" panose="020B0303030000000003" pitchFamily="34" charset="0"/>
                <a:cs typeface="72 Light" panose="020B0303030000000003" pitchFamily="34" charset="0"/>
                <a:sym typeface="Arial"/>
              </a:rPr>
              <a:t>Indian</a:t>
            </a:r>
            <a:r>
              <a:rPr lang="fr-FR" sz="6400" dirty="0">
                <a:latin typeface="72 Light" panose="020B0303030000000003" pitchFamily="34" charset="0"/>
                <a:cs typeface="72 Light" panose="020B0303030000000003" pitchFamily="34" charset="0"/>
                <a:sym typeface="Arial"/>
              </a:rPr>
              <a:t> Ocean</a:t>
            </a:r>
          </a:p>
          <a:p>
            <a:pPr marL="304792" indent="-304792" defTabSz="1219170">
              <a:spcBef>
                <a:spcPts val="1333"/>
              </a:spcBef>
              <a:defRPr/>
            </a:pPr>
            <a:endParaRPr lang="fr-FR" sz="3733" dirty="0">
              <a:solidFill>
                <a:srgbClr val="FFFFFF"/>
              </a:solidFill>
              <a:latin typeface="Calibri" panose="020F0502020204030204"/>
              <a:sym typeface="Arial"/>
            </a:endParaRPr>
          </a:p>
        </p:txBody>
      </p:sp>
    </p:spTree>
    <p:extLst>
      <p:ext uri="{BB962C8B-B14F-4D97-AF65-F5344CB8AC3E}">
        <p14:creationId xmlns:p14="http://schemas.microsoft.com/office/powerpoint/2010/main" val="1639626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64"/>
        <p:cNvGrpSpPr/>
        <p:nvPr/>
      </p:nvGrpSpPr>
      <p:grpSpPr>
        <a:xfrm>
          <a:off x="0" y="0"/>
          <a:ext cx="0" cy="0"/>
          <a:chOff x="0" y="0"/>
          <a:chExt cx="0" cy="0"/>
        </a:xfrm>
      </p:grpSpPr>
      <p:grpSp>
        <p:nvGrpSpPr>
          <p:cNvPr id="1367" name="Google Shape;1367;p35"/>
          <p:cNvGrpSpPr/>
          <p:nvPr/>
        </p:nvGrpSpPr>
        <p:grpSpPr>
          <a:xfrm>
            <a:off x="-8" y="-7"/>
            <a:ext cx="5497376" cy="6372237"/>
            <a:chOff x="-6" y="-5"/>
            <a:chExt cx="4123032" cy="4779178"/>
          </a:xfrm>
        </p:grpSpPr>
        <p:grpSp>
          <p:nvGrpSpPr>
            <p:cNvPr id="1368" name="Google Shape;1368;p35"/>
            <p:cNvGrpSpPr/>
            <p:nvPr/>
          </p:nvGrpSpPr>
          <p:grpSpPr>
            <a:xfrm>
              <a:off x="-6" y="-5"/>
              <a:ext cx="4123032" cy="4779178"/>
              <a:chOff x="-6" y="-5"/>
              <a:chExt cx="4123032" cy="4779178"/>
            </a:xfrm>
          </p:grpSpPr>
          <p:grpSp>
            <p:nvGrpSpPr>
              <p:cNvPr id="1369" name="Google Shape;1369;p35"/>
              <p:cNvGrpSpPr/>
              <p:nvPr/>
            </p:nvGrpSpPr>
            <p:grpSpPr>
              <a:xfrm>
                <a:off x="-6" y="-5"/>
                <a:ext cx="4123032" cy="4779178"/>
                <a:chOff x="4676125" y="459400"/>
                <a:chExt cx="1013628" cy="1174938"/>
              </a:xfrm>
            </p:grpSpPr>
            <p:sp>
              <p:nvSpPr>
                <p:cNvPr id="1370" name="Google Shape;1370;p35"/>
                <p:cNvSpPr/>
                <p:nvPr/>
              </p:nvSpPr>
              <p:spPr>
                <a:xfrm>
                  <a:off x="4806850" y="710850"/>
                  <a:ext cx="238325" cy="156950"/>
                </a:xfrm>
                <a:custGeom>
                  <a:avLst/>
                  <a:gdLst/>
                  <a:ahLst/>
                  <a:cxnLst/>
                  <a:rect l="l" t="t" r="r" b="b"/>
                  <a:pathLst>
                    <a:path w="9533" h="6278" extrusionOk="0">
                      <a:moveTo>
                        <a:pt x="1225" y="0"/>
                      </a:moveTo>
                      <a:cubicBezTo>
                        <a:pt x="1040" y="0"/>
                        <a:pt x="1145" y="1356"/>
                        <a:pt x="1145" y="1356"/>
                      </a:cubicBezTo>
                      <a:cubicBezTo>
                        <a:pt x="1020" y="1538"/>
                        <a:pt x="104" y="1550"/>
                        <a:pt x="29" y="1789"/>
                      </a:cubicBezTo>
                      <a:cubicBezTo>
                        <a:pt x="0" y="1881"/>
                        <a:pt x="97" y="1905"/>
                        <a:pt x="283" y="1905"/>
                      </a:cubicBezTo>
                      <a:cubicBezTo>
                        <a:pt x="485" y="1905"/>
                        <a:pt x="792" y="1876"/>
                        <a:pt x="1154" y="1876"/>
                      </a:cubicBezTo>
                      <a:cubicBezTo>
                        <a:pt x="1324" y="1876"/>
                        <a:pt x="1507" y="1883"/>
                        <a:pt x="1697" y="1902"/>
                      </a:cubicBezTo>
                      <a:cubicBezTo>
                        <a:pt x="2657" y="1997"/>
                        <a:pt x="3865" y="3873"/>
                        <a:pt x="3847" y="4028"/>
                      </a:cubicBezTo>
                      <a:cubicBezTo>
                        <a:pt x="3828" y="4183"/>
                        <a:pt x="3092" y="4279"/>
                        <a:pt x="3048" y="4310"/>
                      </a:cubicBezTo>
                      <a:cubicBezTo>
                        <a:pt x="3007" y="4337"/>
                        <a:pt x="3652" y="4598"/>
                        <a:pt x="4220" y="4598"/>
                      </a:cubicBezTo>
                      <a:cubicBezTo>
                        <a:pt x="4283" y="4598"/>
                        <a:pt x="4346" y="4595"/>
                        <a:pt x="4406" y="4587"/>
                      </a:cubicBezTo>
                      <a:cubicBezTo>
                        <a:pt x="4480" y="4578"/>
                        <a:pt x="4548" y="4575"/>
                        <a:pt x="4611" y="4575"/>
                      </a:cubicBezTo>
                      <a:cubicBezTo>
                        <a:pt x="5059" y="4575"/>
                        <a:pt x="5231" y="4776"/>
                        <a:pt x="5231" y="4776"/>
                      </a:cubicBezTo>
                      <a:cubicBezTo>
                        <a:pt x="6178" y="5716"/>
                        <a:pt x="8504" y="6278"/>
                        <a:pt x="9126" y="6278"/>
                      </a:cubicBezTo>
                      <a:cubicBezTo>
                        <a:pt x="9189" y="6278"/>
                        <a:pt x="9234" y="6272"/>
                        <a:pt x="9259" y="6260"/>
                      </a:cubicBezTo>
                      <a:cubicBezTo>
                        <a:pt x="9533" y="6134"/>
                        <a:pt x="8846" y="4966"/>
                        <a:pt x="8299" y="4296"/>
                      </a:cubicBezTo>
                      <a:cubicBezTo>
                        <a:pt x="7755" y="3627"/>
                        <a:pt x="5386" y="2521"/>
                        <a:pt x="4406" y="2281"/>
                      </a:cubicBezTo>
                      <a:cubicBezTo>
                        <a:pt x="3427" y="2039"/>
                        <a:pt x="2905" y="2081"/>
                        <a:pt x="2245" y="1614"/>
                      </a:cubicBezTo>
                      <a:cubicBezTo>
                        <a:pt x="1584" y="1148"/>
                        <a:pt x="1436" y="59"/>
                        <a:pt x="1236" y="2"/>
                      </a:cubicBezTo>
                      <a:cubicBezTo>
                        <a:pt x="1232" y="1"/>
                        <a:pt x="1229" y="0"/>
                        <a:pt x="122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1" name="Google Shape;1371;p35"/>
                <p:cNvSpPr/>
                <p:nvPr/>
              </p:nvSpPr>
              <p:spPr>
                <a:xfrm>
                  <a:off x="5179850" y="617275"/>
                  <a:ext cx="54300" cy="179425"/>
                </a:xfrm>
                <a:custGeom>
                  <a:avLst/>
                  <a:gdLst/>
                  <a:ahLst/>
                  <a:cxnLst/>
                  <a:rect l="l" t="t" r="r" b="b"/>
                  <a:pathLst>
                    <a:path w="2172" h="7177" extrusionOk="0">
                      <a:moveTo>
                        <a:pt x="452" y="1"/>
                      </a:moveTo>
                      <a:cubicBezTo>
                        <a:pt x="445" y="1"/>
                        <a:pt x="438" y="1"/>
                        <a:pt x="431" y="3"/>
                      </a:cubicBezTo>
                      <a:cubicBezTo>
                        <a:pt x="261" y="45"/>
                        <a:pt x="683" y="433"/>
                        <a:pt x="978" y="1042"/>
                      </a:cubicBezTo>
                      <a:cubicBezTo>
                        <a:pt x="1273" y="1651"/>
                        <a:pt x="595" y="3063"/>
                        <a:pt x="496" y="3109"/>
                      </a:cubicBezTo>
                      <a:cubicBezTo>
                        <a:pt x="491" y="3111"/>
                        <a:pt x="485" y="3112"/>
                        <a:pt x="478" y="3112"/>
                      </a:cubicBezTo>
                      <a:cubicBezTo>
                        <a:pt x="362" y="3112"/>
                        <a:pt x="67" y="2749"/>
                        <a:pt x="34" y="2733"/>
                      </a:cubicBezTo>
                      <a:cubicBezTo>
                        <a:pt x="34" y="2733"/>
                        <a:pt x="33" y="2733"/>
                        <a:pt x="33" y="2733"/>
                      </a:cubicBezTo>
                      <a:lnTo>
                        <a:pt x="33" y="2733"/>
                      </a:lnTo>
                      <a:cubicBezTo>
                        <a:pt x="1" y="2733"/>
                        <a:pt x="105" y="3319"/>
                        <a:pt x="367" y="3649"/>
                      </a:cubicBezTo>
                      <a:cubicBezTo>
                        <a:pt x="631" y="3982"/>
                        <a:pt x="558" y="4211"/>
                        <a:pt x="558" y="4211"/>
                      </a:cubicBezTo>
                      <a:cubicBezTo>
                        <a:pt x="321" y="5215"/>
                        <a:pt x="973" y="7048"/>
                        <a:pt x="1148" y="7165"/>
                      </a:cubicBezTo>
                      <a:cubicBezTo>
                        <a:pt x="1160" y="7173"/>
                        <a:pt x="1172" y="7176"/>
                        <a:pt x="1185" y="7176"/>
                      </a:cubicBezTo>
                      <a:cubicBezTo>
                        <a:pt x="1380" y="7176"/>
                        <a:pt x="1784" y="6405"/>
                        <a:pt x="1971" y="5870"/>
                      </a:cubicBezTo>
                      <a:cubicBezTo>
                        <a:pt x="2171" y="5298"/>
                        <a:pt x="1962" y="3475"/>
                        <a:pt x="1746" y="2802"/>
                      </a:cubicBezTo>
                      <a:cubicBezTo>
                        <a:pt x="1531" y="2127"/>
                        <a:pt x="1314" y="1831"/>
                        <a:pt x="1350" y="1264"/>
                      </a:cubicBezTo>
                      <a:cubicBezTo>
                        <a:pt x="1387" y="698"/>
                        <a:pt x="1984" y="209"/>
                        <a:pt x="1943" y="69"/>
                      </a:cubicBezTo>
                      <a:cubicBezTo>
                        <a:pt x="1939" y="53"/>
                        <a:pt x="1926" y="47"/>
                        <a:pt x="1906" y="47"/>
                      </a:cubicBezTo>
                      <a:cubicBezTo>
                        <a:pt x="1740" y="47"/>
                        <a:pt x="1101" y="511"/>
                        <a:pt x="1101" y="511"/>
                      </a:cubicBezTo>
                      <a:cubicBezTo>
                        <a:pt x="952" y="504"/>
                        <a:pt x="628" y="1"/>
                        <a:pt x="45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2" name="Google Shape;1372;p35"/>
                <p:cNvSpPr/>
                <p:nvPr/>
              </p:nvSpPr>
              <p:spPr>
                <a:xfrm rot="-2216594">
                  <a:off x="5309872" y="1219653"/>
                  <a:ext cx="41798" cy="138145"/>
                </a:xfrm>
                <a:custGeom>
                  <a:avLst/>
                  <a:gdLst/>
                  <a:ahLst/>
                  <a:cxnLst/>
                  <a:rect l="l" t="t" r="r" b="b"/>
                  <a:pathLst>
                    <a:path w="1672" h="5526" extrusionOk="0">
                      <a:moveTo>
                        <a:pt x="347" y="1"/>
                      </a:moveTo>
                      <a:cubicBezTo>
                        <a:pt x="342" y="1"/>
                        <a:pt x="337" y="2"/>
                        <a:pt x="332" y="3"/>
                      </a:cubicBezTo>
                      <a:cubicBezTo>
                        <a:pt x="200" y="35"/>
                        <a:pt x="525" y="333"/>
                        <a:pt x="753" y="803"/>
                      </a:cubicBezTo>
                      <a:cubicBezTo>
                        <a:pt x="979" y="1272"/>
                        <a:pt x="458" y="2358"/>
                        <a:pt x="381" y="2394"/>
                      </a:cubicBezTo>
                      <a:cubicBezTo>
                        <a:pt x="377" y="2396"/>
                        <a:pt x="373" y="2397"/>
                        <a:pt x="368" y="2397"/>
                      </a:cubicBezTo>
                      <a:cubicBezTo>
                        <a:pt x="278" y="2397"/>
                        <a:pt x="50" y="2116"/>
                        <a:pt x="25" y="2105"/>
                      </a:cubicBezTo>
                      <a:cubicBezTo>
                        <a:pt x="24" y="2105"/>
                        <a:pt x="24" y="2105"/>
                        <a:pt x="24" y="2105"/>
                      </a:cubicBezTo>
                      <a:lnTo>
                        <a:pt x="24" y="2105"/>
                      </a:lnTo>
                      <a:cubicBezTo>
                        <a:pt x="1" y="2105"/>
                        <a:pt x="81" y="2556"/>
                        <a:pt x="282" y="2809"/>
                      </a:cubicBezTo>
                      <a:cubicBezTo>
                        <a:pt x="485" y="3066"/>
                        <a:pt x="428" y="3242"/>
                        <a:pt x="428" y="3242"/>
                      </a:cubicBezTo>
                      <a:cubicBezTo>
                        <a:pt x="246" y="4015"/>
                        <a:pt x="748" y="5427"/>
                        <a:pt x="884" y="5517"/>
                      </a:cubicBezTo>
                      <a:cubicBezTo>
                        <a:pt x="893" y="5523"/>
                        <a:pt x="902" y="5525"/>
                        <a:pt x="912" y="5525"/>
                      </a:cubicBezTo>
                      <a:cubicBezTo>
                        <a:pt x="1062" y="5525"/>
                        <a:pt x="1373" y="4932"/>
                        <a:pt x="1517" y="4520"/>
                      </a:cubicBezTo>
                      <a:cubicBezTo>
                        <a:pt x="1671" y="4079"/>
                        <a:pt x="1510" y="2676"/>
                        <a:pt x="1343" y="2156"/>
                      </a:cubicBezTo>
                      <a:cubicBezTo>
                        <a:pt x="1177" y="1637"/>
                        <a:pt x="1010" y="1410"/>
                        <a:pt x="1039" y="974"/>
                      </a:cubicBezTo>
                      <a:cubicBezTo>
                        <a:pt x="1067" y="538"/>
                        <a:pt x="1527" y="161"/>
                        <a:pt x="1496" y="52"/>
                      </a:cubicBezTo>
                      <a:cubicBezTo>
                        <a:pt x="1492" y="41"/>
                        <a:pt x="1483" y="36"/>
                        <a:pt x="1467" y="36"/>
                      </a:cubicBezTo>
                      <a:cubicBezTo>
                        <a:pt x="1341" y="36"/>
                        <a:pt x="847" y="394"/>
                        <a:pt x="847" y="394"/>
                      </a:cubicBezTo>
                      <a:cubicBezTo>
                        <a:pt x="732" y="388"/>
                        <a:pt x="483" y="1"/>
                        <a:pt x="34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3" name="Google Shape;1373;p35"/>
                <p:cNvSpPr/>
                <p:nvPr/>
              </p:nvSpPr>
              <p:spPr>
                <a:xfrm rot="-3337597">
                  <a:off x="5215815" y="1380949"/>
                  <a:ext cx="41801" cy="138129"/>
                </a:xfrm>
                <a:custGeom>
                  <a:avLst/>
                  <a:gdLst/>
                  <a:ahLst/>
                  <a:cxnLst/>
                  <a:rect l="l" t="t" r="r" b="b"/>
                  <a:pathLst>
                    <a:path w="1672" h="5525" extrusionOk="0">
                      <a:moveTo>
                        <a:pt x="346" y="0"/>
                      </a:moveTo>
                      <a:cubicBezTo>
                        <a:pt x="341" y="0"/>
                        <a:pt x="336" y="1"/>
                        <a:pt x="331" y="2"/>
                      </a:cubicBezTo>
                      <a:cubicBezTo>
                        <a:pt x="200" y="35"/>
                        <a:pt x="524" y="334"/>
                        <a:pt x="752" y="802"/>
                      </a:cubicBezTo>
                      <a:cubicBezTo>
                        <a:pt x="979" y="1271"/>
                        <a:pt x="458" y="2357"/>
                        <a:pt x="381" y="2393"/>
                      </a:cubicBezTo>
                      <a:cubicBezTo>
                        <a:pt x="377" y="2395"/>
                        <a:pt x="372" y="2396"/>
                        <a:pt x="367" y="2396"/>
                      </a:cubicBezTo>
                      <a:cubicBezTo>
                        <a:pt x="277" y="2396"/>
                        <a:pt x="50" y="2116"/>
                        <a:pt x="24" y="2105"/>
                      </a:cubicBezTo>
                      <a:cubicBezTo>
                        <a:pt x="24" y="2105"/>
                        <a:pt x="24" y="2104"/>
                        <a:pt x="23" y="2104"/>
                      </a:cubicBezTo>
                      <a:lnTo>
                        <a:pt x="23" y="2104"/>
                      </a:lnTo>
                      <a:cubicBezTo>
                        <a:pt x="0" y="2104"/>
                        <a:pt x="80" y="2556"/>
                        <a:pt x="282" y="2809"/>
                      </a:cubicBezTo>
                      <a:cubicBezTo>
                        <a:pt x="485" y="3066"/>
                        <a:pt x="428" y="3241"/>
                        <a:pt x="428" y="3241"/>
                      </a:cubicBezTo>
                      <a:cubicBezTo>
                        <a:pt x="246" y="4015"/>
                        <a:pt x="747" y="5427"/>
                        <a:pt x="884" y="5516"/>
                      </a:cubicBezTo>
                      <a:cubicBezTo>
                        <a:pt x="892" y="5522"/>
                        <a:pt x="902" y="5525"/>
                        <a:pt x="912" y="5525"/>
                      </a:cubicBezTo>
                      <a:cubicBezTo>
                        <a:pt x="1062" y="5525"/>
                        <a:pt x="1373" y="4932"/>
                        <a:pt x="1516" y="4519"/>
                      </a:cubicBezTo>
                      <a:cubicBezTo>
                        <a:pt x="1671" y="4080"/>
                        <a:pt x="1510" y="2675"/>
                        <a:pt x="1343" y="2157"/>
                      </a:cubicBezTo>
                      <a:cubicBezTo>
                        <a:pt x="1177" y="1638"/>
                        <a:pt x="1010" y="1410"/>
                        <a:pt x="1038" y="973"/>
                      </a:cubicBezTo>
                      <a:cubicBezTo>
                        <a:pt x="1067" y="537"/>
                        <a:pt x="1526" y="161"/>
                        <a:pt x="1495" y="53"/>
                      </a:cubicBezTo>
                      <a:cubicBezTo>
                        <a:pt x="1492" y="41"/>
                        <a:pt x="1482" y="36"/>
                        <a:pt x="1467" y="36"/>
                      </a:cubicBezTo>
                      <a:cubicBezTo>
                        <a:pt x="1340" y="36"/>
                        <a:pt x="846" y="393"/>
                        <a:pt x="846" y="393"/>
                      </a:cubicBezTo>
                      <a:cubicBezTo>
                        <a:pt x="732" y="387"/>
                        <a:pt x="482" y="0"/>
                        <a:pt x="34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4" name="Google Shape;1374;p35"/>
                <p:cNvSpPr/>
                <p:nvPr/>
              </p:nvSpPr>
              <p:spPr>
                <a:xfrm>
                  <a:off x="4974352" y="1218625"/>
                  <a:ext cx="146000" cy="96100"/>
                </a:xfrm>
                <a:custGeom>
                  <a:avLst/>
                  <a:gdLst/>
                  <a:ahLst/>
                  <a:cxnLst/>
                  <a:rect l="l" t="t" r="r" b="b"/>
                  <a:pathLst>
                    <a:path w="5840" h="3844" extrusionOk="0">
                      <a:moveTo>
                        <a:pt x="751" y="0"/>
                      </a:moveTo>
                      <a:cubicBezTo>
                        <a:pt x="639" y="0"/>
                        <a:pt x="702" y="829"/>
                        <a:pt x="702" y="829"/>
                      </a:cubicBezTo>
                      <a:cubicBezTo>
                        <a:pt x="625" y="941"/>
                        <a:pt x="64" y="948"/>
                        <a:pt x="18" y="1094"/>
                      </a:cubicBezTo>
                      <a:cubicBezTo>
                        <a:pt x="1" y="1151"/>
                        <a:pt x="61" y="1166"/>
                        <a:pt x="175" y="1166"/>
                      </a:cubicBezTo>
                      <a:cubicBezTo>
                        <a:pt x="299" y="1166"/>
                        <a:pt x="487" y="1148"/>
                        <a:pt x="708" y="1148"/>
                      </a:cubicBezTo>
                      <a:cubicBezTo>
                        <a:pt x="813" y="1148"/>
                        <a:pt x="925" y="1152"/>
                        <a:pt x="1041" y="1164"/>
                      </a:cubicBezTo>
                      <a:cubicBezTo>
                        <a:pt x="1628" y="1222"/>
                        <a:pt x="2369" y="2371"/>
                        <a:pt x="2357" y="2467"/>
                      </a:cubicBezTo>
                      <a:cubicBezTo>
                        <a:pt x="2346" y="2561"/>
                        <a:pt x="1896" y="2620"/>
                        <a:pt x="1867" y="2639"/>
                      </a:cubicBezTo>
                      <a:cubicBezTo>
                        <a:pt x="1843" y="2655"/>
                        <a:pt x="2237" y="2815"/>
                        <a:pt x="2585" y="2815"/>
                      </a:cubicBezTo>
                      <a:cubicBezTo>
                        <a:pt x="2624" y="2815"/>
                        <a:pt x="2663" y="2813"/>
                        <a:pt x="2700" y="2808"/>
                      </a:cubicBezTo>
                      <a:cubicBezTo>
                        <a:pt x="2745" y="2803"/>
                        <a:pt x="2786" y="2801"/>
                        <a:pt x="2823" y="2801"/>
                      </a:cubicBezTo>
                      <a:cubicBezTo>
                        <a:pt x="3099" y="2801"/>
                        <a:pt x="3204" y="2923"/>
                        <a:pt x="3204" y="2923"/>
                      </a:cubicBezTo>
                      <a:cubicBezTo>
                        <a:pt x="3786" y="3501"/>
                        <a:pt x="5211" y="3844"/>
                        <a:pt x="5591" y="3844"/>
                      </a:cubicBezTo>
                      <a:cubicBezTo>
                        <a:pt x="5629" y="3844"/>
                        <a:pt x="5657" y="3841"/>
                        <a:pt x="5672" y="3834"/>
                      </a:cubicBezTo>
                      <a:cubicBezTo>
                        <a:pt x="5839" y="3757"/>
                        <a:pt x="5418" y="3041"/>
                        <a:pt x="5085" y="2631"/>
                      </a:cubicBezTo>
                      <a:cubicBezTo>
                        <a:pt x="4751" y="2220"/>
                        <a:pt x="3300" y="1543"/>
                        <a:pt x="2700" y="1395"/>
                      </a:cubicBezTo>
                      <a:cubicBezTo>
                        <a:pt x="2100" y="1248"/>
                        <a:pt x="1780" y="1274"/>
                        <a:pt x="1377" y="988"/>
                      </a:cubicBezTo>
                      <a:cubicBezTo>
                        <a:pt x="972" y="702"/>
                        <a:pt x="880" y="35"/>
                        <a:pt x="758" y="1"/>
                      </a:cubicBezTo>
                      <a:cubicBezTo>
                        <a:pt x="755" y="0"/>
                        <a:pt x="753" y="0"/>
                        <a:pt x="75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5" name="Google Shape;1375;p35"/>
                <p:cNvSpPr/>
                <p:nvPr/>
              </p:nvSpPr>
              <p:spPr>
                <a:xfrm>
                  <a:off x="4974350" y="987975"/>
                  <a:ext cx="128975" cy="40825"/>
                </a:xfrm>
                <a:custGeom>
                  <a:avLst/>
                  <a:gdLst/>
                  <a:ahLst/>
                  <a:cxnLst/>
                  <a:rect l="l" t="t" r="r" b="b"/>
                  <a:pathLst>
                    <a:path w="5159" h="1633" extrusionOk="0">
                      <a:moveTo>
                        <a:pt x="230" y="1"/>
                      </a:moveTo>
                      <a:cubicBezTo>
                        <a:pt x="229" y="1"/>
                        <a:pt x="228" y="1"/>
                        <a:pt x="226" y="1"/>
                      </a:cubicBezTo>
                      <a:cubicBezTo>
                        <a:pt x="125" y="12"/>
                        <a:pt x="439" y="634"/>
                        <a:pt x="439" y="634"/>
                      </a:cubicBezTo>
                      <a:cubicBezTo>
                        <a:pt x="416" y="740"/>
                        <a:pt x="1" y="919"/>
                        <a:pt x="12" y="1041"/>
                      </a:cubicBezTo>
                      <a:cubicBezTo>
                        <a:pt x="14" y="1065"/>
                        <a:pt x="27" y="1075"/>
                        <a:pt x="49" y="1075"/>
                      </a:cubicBezTo>
                      <a:cubicBezTo>
                        <a:pt x="146" y="1075"/>
                        <a:pt x="424" y="889"/>
                        <a:pt x="793" y="779"/>
                      </a:cubicBezTo>
                      <a:cubicBezTo>
                        <a:pt x="838" y="765"/>
                        <a:pt x="886" y="759"/>
                        <a:pt x="938" y="759"/>
                      </a:cubicBezTo>
                      <a:cubicBezTo>
                        <a:pt x="1416" y="759"/>
                        <a:pt x="2153" y="1277"/>
                        <a:pt x="2172" y="1345"/>
                      </a:cubicBezTo>
                      <a:cubicBezTo>
                        <a:pt x="2193" y="1419"/>
                        <a:pt x="1876" y="1601"/>
                        <a:pt x="1861" y="1623"/>
                      </a:cubicBezTo>
                      <a:cubicBezTo>
                        <a:pt x="1857" y="1629"/>
                        <a:pt x="1884" y="1633"/>
                        <a:pt x="1930" y="1633"/>
                      </a:cubicBezTo>
                      <a:cubicBezTo>
                        <a:pt x="2059" y="1633"/>
                        <a:pt x="2340" y="1602"/>
                        <a:pt x="2532" y="1494"/>
                      </a:cubicBezTo>
                      <a:cubicBezTo>
                        <a:pt x="2659" y="1423"/>
                        <a:pt x="2760" y="1405"/>
                        <a:pt x="2830" y="1405"/>
                      </a:cubicBezTo>
                      <a:cubicBezTo>
                        <a:pt x="2903" y="1405"/>
                        <a:pt x="2943" y="1425"/>
                        <a:pt x="2943" y="1425"/>
                      </a:cubicBezTo>
                      <a:cubicBezTo>
                        <a:pt x="3167" y="1517"/>
                        <a:pt x="3466" y="1551"/>
                        <a:pt x="3769" y="1551"/>
                      </a:cubicBezTo>
                      <a:cubicBezTo>
                        <a:pt x="4372" y="1551"/>
                        <a:pt x="4990" y="1417"/>
                        <a:pt x="5057" y="1345"/>
                      </a:cubicBezTo>
                      <a:cubicBezTo>
                        <a:pt x="5158" y="1236"/>
                        <a:pt x="4626" y="833"/>
                        <a:pt x="4252" y="630"/>
                      </a:cubicBezTo>
                      <a:cubicBezTo>
                        <a:pt x="3981" y="483"/>
                        <a:pt x="3233" y="412"/>
                        <a:pt x="2653" y="412"/>
                      </a:cubicBezTo>
                      <a:cubicBezTo>
                        <a:pt x="2432" y="412"/>
                        <a:pt x="2235" y="422"/>
                        <a:pt x="2098" y="443"/>
                      </a:cubicBezTo>
                      <a:cubicBezTo>
                        <a:pt x="1732" y="498"/>
                        <a:pt x="1511" y="577"/>
                        <a:pt x="1261" y="577"/>
                      </a:cubicBezTo>
                      <a:cubicBezTo>
                        <a:pt x="1176" y="577"/>
                        <a:pt x="1088" y="568"/>
                        <a:pt x="989" y="546"/>
                      </a:cubicBezTo>
                      <a:cubicBezTo>
                        <a:pt x="605" y="458"/>
                        <a:pt x="335"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6" name="Google Shape;1376;p35"/>
                <p:cNvSpPr/>
                <p:nvPr/>
              </p:nvSpPr>
              <p:spPr>
                <a:xfrm>
                  <a:off x="4676125" y="541600"/>
                  <a:ext cx="128925" cy="40850"/>
                </a:xfrm>
                <a:custGeom>
                  <a:avLst/>
                  <a:gdLst/>
                  <a:ahLst/>
                  <a:cxnLst/>
                  <a:rect l="l" t="t" r="r" b="b"/>
                  <a:pathLst>
                    <a:path w="5157" h="1634" extrusionOk="0">
                      <a:moveTo>
                        <a:pt x="230" y="1"/>
                      </a:moveTo>
                      <a:cubicBezTo>
                        <a:pt x="228" y="1"/>
                        <a:pt x="227" y="1"/>
                        <a:pt x="226" y="1"/>
                      </a:cubicBezTo>
                      <a:cubicBezTo>
                        <a:pt x="123" y="14"/>
                        <a:pt x="437" y="635"/>
                        <a:pt x="437" y="635"/>
                      </a:cubicBezTo>
                      <a:cubicBezTo>
                        <a:pt x="415" y="742"/>
                        <a:pt x="0" y="919"/>
                        <a:pt x="10" y="1043"/>
                      </a:cubicBezTo>
                      <a:cubicBezTo>
                        <a:pt x="12" y="1066"/>
                        <a:pt x="25" y="1076"/>
                        <a:pt x="48" y="1076"/>
                      </a:cubicBezTo>
                      <a:cubicBezTo>
                        <a:pt x="145" y="1076"/>
                        <a:pt x="422" y="891"/>
                        <a:pt x="791" y="780"/>
                      </a:cubicBezTo>
                      <a:cubicBezTo>
                        <a:pt x="836" y="767"/>
                        <a:pt x="885" y="760"/>
                        <a:pt x="937" y="760"/>
                      </a:cubicBezTo>
                      <a:cubicBezTo>
                        <a:pt x="1416" y="760"/>
                        <a:pt x="2152" y="1278"/>
                        <a:pt x="2171" y="1345"/>
                      </a:cubicBezTo>
                      <a:cubicBezTo>
                        <a:pt x="2192" y="1419"/>
                        <a:pt x="1874" y="1601"/>
                        <a:pt x="1859" y="1623"/>
                      </a:cubicBezTo>
                      <a:cubicBezTo>
                        <a:pt x="1855" y="1629"/>
                        <a:pt x="1882" y="1633"/>
                        <a:pt x="1928" y="1633"/>
                      </a:cubicBezTo>
                      <a:cubicBezTo>
                        <a:pt x="2057" y="1633"/>
                        <a:pt x="2339" y="1602"/>
                        <a:pt x="2531" y="1495"/>
                      </a:cubicBezTo>
                      <a:cubicBezTo>
                        <a:pt x="2658" y="1423"/>
                        <a:pt x="2759" y="1405"/>
                        <a:pt x="2828" y="1405"/>
                      </a:cubicBezTo>
                      <a:cubicBezTo>
                        <a:pt x="2902" y="1405"/>
                        <a:pt x="2941" y="1425"/>
                        <a:pt x="2941" y="1425"/>
                      </a:cubicBezTo>
                      <a:cubicBezTo>
                        <a:pt x="3166" y="1518"/>
                        <a:pt x="3466" y="1552"/>
                        <a:pt x="3770" y="1552"/>
                      </a:cubicBezTo>
                      <a:cubicBezTo>
                        <a:pt x="4372" y="1552"/>
                        <a:pt x="4989" y="1418"/>
                        <a:pt x="5056" y="1346"/>
                      </a:cubicBezTo>
                      <a:cubicBezTo>
                        <a:pt x="5156" y="1237"/>
                        <a:pt x="4624" y="833"/>
                        <a:pt x="4250" y="630"/>
                      </a:cubicBezTo>
                      <a:cubicBezTo>
                        <a:pt x="3979" y="484"/>
                        <a:pt x="3229" y="412"/>
                        <a:pt x="2649" y="412"/>
                      </a:cubicBezTo>
                      <a:cubicBezTo>
                        <a:pt x="2429" y="412"/>
                        <a:pt x="2233" y="423"/>
                        <a:pt x="2098" y="443"/>
                      </a:cubicBezTo>
                      <a:cubicBezTo>
                        <a:pt x="1732" y="499"/>
                        <a:pt x="1510" y="578"/>
                        <a:pt x="1260" y="578"/>
                      </a:cubicBezTo>
                      <a:cubicBezTo>
                        <a:pt x="1175" y="578"/>
                        <a:pt x="1086" y="569"/>
                        <a:pt x="987" y="546"/>
                      </a:cubicBezTo>
                      <a:cubicBezTo>
                        <a:pt x="605" y="459"/>
                        <a:pt x="334"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7" name="Google Shape;1377;p35"/>
                <p:cNvSpPr/>
                <p:nvPr/>
              </p:nvSpPr>
              <p:spPr>
                <a:xfrm>
                  <a:off x="5043550" y="800525"/>
                  <a:ext cx="106850" cy="93925"/>
                </a:xfrm>
                <a:custGeom>
                  <a:avLst/>
                  <a:gdLst/>
                  <a:ahLst/>
                  <a:cxnLst/>
                  <a:rect l="l" t="t" r="r" b="b"/>
                  <a:pathLst>
                    <a:path w="4274" h="3757" extrusionOk="0">
                      <a:moveTo>
                        <a:pt x="794" y="0"/>
                      </a:moveTo>
                      <a:cubicBezTo>
                        <a:pt x="707" y="0"/>
                        <a:pt x="638" y="650"/>
                        <a:pt x="638" y="650"/>
                      </a:cubicBezTo>
                      <a:cubicBezTo>
                        <a:pt x="561" y="727"/>
                        <a:pt x="117" y="650"/>
                        <a:pt x="59" y="759"/>
                      </a:cubicBezTo>
                      <a:cubicBezTo>
                        <a:pt x="0" y="869"/>
                        <a:pt x="400" y="831"/>
                        <a:pt x="857" y="963"/>
                      </a:cubicBezTo>
                      <a:cubicBezTo>
                        <a:pt x="1313" y="1096"/>
                        <a:pt x="1730" y="2114"/>
                        <a:pt x="1708" y="2187"/>
                      </a:cubicBezTo>
                      <a:cubicBezTo>
                        <a:pt x="1684" y="2260"/>
                        <a:pt x="1319" y="2241"/>
                        <a:pt x="1296" y="2251"/>
                      </a:cubicBezTo>
                      <a:cubicBezTo>
                        <a:pt x="1271" y="2262"/>
                        <a:pt x="1631" y="2489"/>
                        <a:pt x="1928" y="2507"/>
                      </a:cubicBezTo>
                      <a:cubicBezTo>
                        <a:pt x="2227" y="2527"/>
                        <a:pt x="2311" y="2673"/>
                        <a:pt x="2311" y="2673"/>
                      </a:cubicBezTo>
                      <a:cubicBezTo>
                        <a:pt x="2711" y="3248"/>
                        <a:pt x="3905" y="3756"/>
                        <a:pt x="4112" y="3756"/>
                      </a:cubicBezTo>
                      <a:cubicBezTo>
                        <a:pt x="4119" y="3756"/>
                        <a:pt x="4125" y="3756"/>
                        <a:pt x="4130" y="3754"/>
                      </a:cubicBezTo>
                      <a:cubicBezTo>
                        <a:pt x="4274" y="3717"/>
                        <a:pt x="4046" y="3089"/>
                        <a:pt x="3842" y="2717"/>
                      </a:cubicBezTo>
                      <a:cubicBezTo>
                        <a:pt x="3637" y="2343"/>
                        <a:pt x="2588" y="1595"/>
                        <a:pt x="2135" y="1391"/>
                      </a:cubicBezTo>
                      <a:cubicBezTo>
                        <a:pt x="1683" y="1185"/>
                        <a:pt x="1426" y="1159"/>
                        <a:pt x="1148" y="874"/>
                      </a:cubicBezTo>
                      <a:cubicBezTo>
                        <a:pt x="870" y="588"/>
                        <a:pt x="896" y="47"/>
                        <a:pt x="803" y="2"/>
                      </a:cubicBezTo>
                      <a:cubicBezTo>
                        <a:pt x="800" y="1"/>
                        <a:pt x="797" y="0"/>
                        <a:pt x="79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8" name="Google Shape;1378;p35"/>
                <p:cNvSpPr/>
                <p:nvPr/>
              </p:nvSpPr>
              <p:spPr>
                <a:xfrm rot="-1011075">
                  <a:off x="5211021" y="1228011"/>
                  <a:ext cx="65428" cy="121430"/>
                </a:xfrm>
                <a:custGeom>
                  <a:avLst/>
                  <a:gdLst/>
                  <a:ahLst/>
                  <a:cxnLst/>
                  <a:rect l="l" t="t" r="r" b="b"/>
                  <a:pathLst>
                    <a:path w="2617" h="4857" extrusionOk="0">
                      <a:moveTo>
                        <a:pt x="1092" y="1"/>
                      </a:moveTo>
                      <a:cubicBezTo>
                        <a:pt x="999" y="1"/>
                        <a:pt x="669" y="512"/>
                        <a:pt x="669" y="512"/>
                      </a:cubicBezTo>
                      <a:cubicBezTo>
                        <a:pt x="663" y="514"/>
                        <a:pt x="656" y="515"/>
                        <a:pt x="648" y="515"/>
                      </a:cubicBezTo>
                      <a:cubicBezTo>
                        <a:pt x="539" y="515"/>
                        <a:pt x="276" y="338"/>
                        <a:pt x="148" y="338"/>
                      </a:cubicBezTo>
                      <a:cubicBezTo>
                        <a:pt x="129" y="338"/>
                        <a:pt x="114" y="342"/>
                        <a:pt x="102" y="350"/>
                      </a:cubicBezTo>
                      <a:cubicBezTo>
                        <a:pt x="0" y="422"/>
                        <a:pt x="375" y="568"/>
                        <a:pt x="723" y="891"/>
                      </a:cubicBezTo>
                      <a:cubicBezTo>
                        <a:pt x="1071" y="1215"/>
                        <a:pt x="987" y="2310"/>
                        <a:pt x="934" y="2366"/>
                      </a:cubicBezTo>
                      <a:cubicBezTo>
                        <a:pt x="927" y="2374"/>
                        <a:pt x="915" y="2377"/>
                        <a:pt x="900" y="2377"/>
                      </a:cubicBezTo>
                      <a:cubicBezTo>
                        <a:pt x="801" y="2377"/>
                        <a:pt x="559" y="2240"/>
                        <a:pt x="536" y="2239"/>
                      </a:cubicBezTo>
                      <a:cubicBezTo>
                        <a:pt x="536" y="2239"/>
                        <a:pt x="536" y="2239"/>
                        <a:pt x="536" y="2239"/>
                      </a:cubicBezTo>
                      <a:lnTo>
                        <a:pt x="536" y="2239"/>
                      </a:lnTo>
                      <a:cubicBezTo>
                        <a:pt x="510" y="2239"/>
                        <a:pt x="730" y="2602"/>
                        <a:pt x="987" y="2752"/>
                      </a:cubicBezTo>
                      <a:cubicBezTo>
                        <a:pt x="1245" y="2904"/>
                        <a:pt x="1255" y="3072"/>
                        <a:pt x="1255" y="3072"/>
                      </a:cubicBezTo>
                      <a:cubicBezTo>
                        <a:pt x="1356" y="3789"/>
                        <a:pt x="2249" y="4823"/>
                        <a:pt x="2394" y="4855"/>
                      </a:cubicBezTo>
                      <a:cubicBezTo>
                        <a:pt x="2397" y="4856"/>
                        <a:pt x="2400" y="4856"/>
                        <a:pt x="2404" y="4856"/>
                      </a:cubicBezTo>
                      <a:cubicBezTo>
                        <a:pt x="2542" y="4856"/>
                        <a:pt x="2616" y="4214"/>
                        <a:pt x="2602" y="3798"/>
                      </a:cubicBezTo>
                      <a:cubicBezTo>
                        <a:pt x="2588" y="3373"/>
                        <a:pt x="1986" y="2232"/>
                        <a:pt x="1674" y="1846"/>
                      </a:cubicBezTo>
                      <a:cubicBezTo>
                        <a:pt x="1361" y="1461"/>
                        <a:pt x="1144" y="1321"/>
                        <a:pt x="1024" y="941"/>
                      </a:cubicBezTo>
                      <a:cubicBezTo>
                        <a:pt x="904" y="562"/>
                        <a:pt x="1169" y="89"/>
                        <a:pt x="1107" y="8"/>
                      </a:cubicBezTo>
                      <a:cubicBezTo>
                        <a:pt x="1103" y="3"/>
                        <a:pt x="1098" y="1"/>
                        <a:pt x="109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9" name="Google Shape;1379;p35"/>
                <p:cNvSpPr/>
                <p:nvPr/>
              </p:nvSpPr>
              <p:spPr>
                <a:xfrm>
                  <a:off x="4702250" y="606075"/>
                  <a:ext cx="126850" cy="111450"/>
                </a:xfrm>
                <a:custGeom>
                  <a:avLst/>
                  <a:gdLst/>
                  <a:ahLst/>
                  <a:cxnLst/>
                  <a:rect l="l" t="t" r="r" b="b"/>
                  <a:pathLst>
                    <a:path w="5074" h="4458" extrusionOk="0">
                      <a:moveTo>
                        <a:pt x="943" y="0"/>
                      </a:moveTo>
                      <a:cubicBezTo>
                        <a:pt x="839" y="0"/>
                        <a:pt x="758" y="772"/>
                        <a:pt x="758" y="772"/>
                      </a:cubicBezTo>
                      <a:cubicBezTo>
                        <a:pt x="667" y="862"/>
                        <a:pt x="139" y="772"/>
                        <a:pt x="70" y="902"/>
                      </a:cubicBezTo>
                      <a:cubicBezTo>
                        <a:pt x="0" y="1032"/>
                        <a:pt x="476" y="987"/>
                        <a:pt x="1018" y="1143"/>
                      </a:cubicBezTo>
                      <a:cubicBezTo>
                        <a:pt x="1559" y="1300"/>
                        <a:pt x="2055" y="2508"/>
                        <a:pt x="2027" y="2596"/>
                      </a:cubicBezTo>
                      <a:cubicBezTo>
                        <a:pt x="2000" y="2682"/>
                        <a:pt x="1567" y="2660"/>
                        <a:pt x="1538" y="2672"/>
                      </a:cubicBezTo>
                      <a:cubicBezTo>
                        <a:pt x="1509" y="2685"/>
                        <a:pt x="1937" y="2955"/>
                        <a:pt x="2290" y="2977"/>
                      </a:cubicBezTo>
                      <a:cubicBezTo>
                        <a:pt x="2644" y="2999"/>
                        <a:pt x="2744" y="3173"/>
                        <a:pt x="2744" y="3173"/>
                      </a:cubicBezTo>
                      <a:cubicBezTo>
                        <a:pt x="3217" y="3856"/>
                        <a:pt x="4633" y="4458"/>
                        <a:pt x="4881" y="4458"/>
                      </a:cubicBezTo>
                      <a:cubicBezTo>
                        <a:pt x="4890" y="4458"/>
                        <a:pt x="4897" y="4457"/>
                        <a:pt x="4903" y="4456"/>
                      </a:cubicBezTo>
                      <a:cubicBezTo>
                        <a:pt x="5074" y="4412"/>
                        <a:pt x="4802" y="3667"/>
                        <a:pt x="4561" y="3224"/>
                      </a:cubicBezTo>
                      <a:cubicBezTo>
                        <a:pt x="4318" y="2780"/>
                        <a:pt x="3074" y="1892"/>
                        <a:pt x="2535" y="1650"/>
                      </a:cubicBezTo>
                      <a:cubicBezTo>
                        <a:pt x="1998" y="1407"/>
                        <a:pt x="1693" y="1376"/>
                        <a:pt x="1364" y="1037"/>
                      </a:cubicBezTo>
                      <a:cubicBezTo>
                        <a:pt x="1033" y="699"/>
                        <a:pt x="1063" y="56"/>
                        <a:pt x="954" y="3"/>
                      </a:cubicBezTo>
                      <a:cubicBezTo>
                        <a:pt x="950" y="1"/>
                        <a:pt x="947" y="0"/>
                        <a:pt x="94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0" name="Google Shape;1380;p35"/>
                <p:cNvSpPr/>
                <p:nvPr/>
              </p:nvSpPr>
              <p:spPr>
                <a:xfrm>
                  <a:off x="5107350" y="633425"/>
                  <a:ext cx="40725" cy="125725"/>
                </a:xfrm>
                <a:custGeom>
                  <a:avLst/>
                  <a:gdLst/>
                  <a:ahLst/>
                  <a:cxnLst/>
                  <a:rect l="l" t="t" r="r" b="b"/>
                  <a:pathLst>
                    <a:path w="1629" h="5029" extrusionOk="0">
                      <a:moveTo>
                        <a:pt x="1226" y="1"/>
                      </a:moveTo>
                      <a:cubicBezTo>
                        <a:pt x="1116" y="1"/>
                        <a:pt x="678" y="360"/>
                        <a:pt x="678" y="360"/>
                      </a:cubicBezTo>
                      <a:cubicBezTo>
                        <a:pt x="678" y="360"/>
                        <a:pt x="677" y="360"/>
                        <a:pt x="677" y="360"/>
                      </a:cubicBezTo>
                      <a:cubicBezTo>
                        <a:pt x="573" y="360"/>
                        <a:pt x="330" y="29"/>
                        <a:pt x="205" y="29"/>
                      </a:cubicBezTo>
                      <a:cubicBezTo>
                        <a:pt x="199" y="29"/>
                        <a:pt x="193" y="30"/>
                        <a:pt x="187" y="32"/>
                      </a:cubicBezTo>
                      <a:cubicBezTo>
                        <a:pt x="70" y="69"/>
                        <a:pt x="382" y="323"/>
                        <a:pt x="613" y="738"/>
                      </a:cubicBezTo>
                      <a:cubicBezTo>
                        <a:pt x="846" y="1153"/>
                        <a:pt x="430" y="2170"/>
                        <a:pt x="363" y="2206"/>
                      </a:cubicBezTo>
                      <a:cubicBezTo>
                        <a:pt x="359" y="2209"/>
                        <a:pt x="354" y="2210"/>
                        <a:pt x="349" y="2210"/>
                      </a:cubicBezTo>
                      <a:cubicBezTo>
                        <a:pt x="265" y="2210"/>
                        <a:pt x="46" y="1972"/>
                        <a:pt x="23" y="1964"/>
                      </a:cubicBezTo>
                      <a:cubicBezTo>
                        <a:pt x="22" y="1963"/>
                        <a:pt x="22" y="1963"/>
                        <a:pt x="22" y="1963"/>
                      </a:cubicBezTo>
                      <a:lnTo>
                        <a:pt x="22" y="1963"/>
                      </a:lnTo>
                      <a:cubicBezTo>
                        <a:pt x="0" y="1963"/>
                        <a:pt x="98" y="2371"/>
                        <a:pt x="295" y="2590"/>
                      </a:cubicBezTo>
                      <a:cubicBezTo>
                        <a:pt x="493" y="2813"/>
                        <a:pt x="452" y="2976"/>
                        <a:pt x="452" y="2976"/>
                      </a:cubicBezTo>
                      <a:cubicBezTo>
                        <a:pt x="329" y="3690"/>
                        <a:pt x="862" y="4948"/>
                        <a:pt x="991" y="5022"/>
                      </a:cubicBezTo>
                      <a:cubicBezTo>
                        <a:pt x="998" y="5026"/>
                        <a:pt x="1006" y="5029"/>
                        <a:pt x="1014" y="5029"/>
                      </a:cubicBezTo>
                      <a:cubicBezTo>
                        <a:pt x="1150" y="5029"/>
                        <a:pt x="1403" y="4466"/>
                        <a:pt x="1512" y="4080"/>
                      </a:cubicBezTo>
                      <a:cubicBezTo>
                        <a:pt x="1629" y="3671"/>
                        <a:pt x="1406" y="2402"/>
                        <a:pt x="1226" y="1939"/>
                      </a:cubicBezTo>
                      <a:cubicBezTo>
                        <a:pt x="1047" y="1474"/>
                        <a:pt x="882" y="1276"/>
                        <a:pt x="885" y="878"/>
                      </a:cubicBezTo>
                      <a:cubicBezTo>
                        <a:pt x="886" y="479"/>
                        <a:pt x="1283" y="111"/>
                        <a:pt x="1250" y="15"/>
                      </a:cubicBezTo>
                      <a:cubicBezTo>
                        <a:pt x="1247" y="5"/>
                        <a:pt x="1238" y="1"/>
                        <a:pt x="122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1" name="Google Shape;1381;p35"/>
                <p:cNvSpPr/>
                <p:nvPr/>
              </p:nvSpPr>
              <p:spPr>
                <a:xfrm rot="-3270457">
                  <a:off x="5379961" y="1364809"/>
                  <a:ext cx="59251" cy="123451"/>
                </a:xfrm>
                <a:custGeom>
                  <a:avLst/>
                  <a:gdLst/>
                  <a:ahLst/>
                  <a:cxnLst/>
                  <a:rect l="l" t="t" r="r" b="b"/>
                  <a:pathLst>
                    <a:path w="2370" h="4938" extrusionOk="0">
                      <a:moveTo>
                        <a:pt x="1117" y="1"/>
                      </a:moveTo>
                      <a:cubicBezTo>
                        <a:pt x="1021" y="1"/>
                        <a:pt x="661" y="481"/>
                        <a:pt x="661" y="481"/>
                      </a:cubicBezTo>
                      <a:cubicBezTo>
                        <a:pt x="656" y="482"/>
                        <a:pt x="651" y="483"/>
                        <a:pt x="646" y="483"/>
                      </a:cubicBezTo>
                      <a:cubicBezTo>
                        <a:pt x="538" y="483"/>
                        <a:pt x="272" y="269"/>
                        <a:pt x="144" y="269"/>
                      </a:cubicBezTo>
                      <a:cubicBezTo>
                        <a:pt x="130" y="269"/>
                        <a:pt x="117" y="272"/>
                        <a:pt x="106" y="278"/>
                      </a:cubicBezTo>
                      <a:cubicBezTo>
                        <a:pt x="1" y="343"/>
                        <a:pt x="364" y="515"/>
                        <a:pt x="688" y="863"/>
                      </a:cubicBezTo>
                      <a:cubicBezTo>
                        <a:pt x="1013" y="1211"/>
                        <a:pt x="849" y="2298"/>
                        <a:pt x="792" y="2349"/>
                      </a:cubicBezTo>
                      <a:cubicBezTo>
                        <a:pt x="786" y="2355"/>
                        <a:pt x="776" y="2357"/>
                        <a:pt x="764" y="2357"/>
                      </a:cubicBezTo>
                      <a:cubicBezTo>
                        <a:pt x="670" y="2357"/>
                        <a:pt x="428" y="2196"/>
                        <a:pt x="405" y="2194"/>
                      </a:cubicBezTo>
                      <a:cubicBezTo>
                        <a:pt x="404" y="2194"/>
                        <a:pt x="404" y="2194"/>
                        <a:pt x="404" y="2194"/>
                      </a:cubicBezTo>
                      <a:lnTo>
                        <a:pt x="404" y="2194"/>
                      </a:lnTo>
                      <a:cubicBezTo>
                        <a:pt x="379" y="2194"/>
                        <a:pt x="572" y="2570"/>
                        <a:pt x="817" y="2737"/>
                      </a:cubicBezTo>
                      <a:cubicBezTo>
                        <a:pt x="1063" y="2907"/>
                        <a:pt x="1061" y="3076"/>
                        <a:pt x="1061" y="3076"/>
                      </a:cubicBezTo>
                      <a:cubicBezTo>
                        <a:pt x="1110" y="3799"/>
                        <a:pt x="1928" y="4893"/>
                        <a:pt x="2070" y="4935"/>
                      </a:cubicBezTo>
                      <a:cubicBezTo>
                        <a:pt x="2074" y="4937"/>
                        <a:pt x="2079" y="4937"/>
                        <a:pt x="2083" y="4937"/>
                      </a:cubicBezTo>
                      <a:cubicBezTo>
                        <a:pt x="2220" y="4937"/>
                        <a:pt x="2338" y="4309"/>
                        <a:pt x="2354" y="3897"/>
                      </a:cubicBezTo>
                      <a:cubicBezTo>
                        <a:pt x="2370" y="3472"/>
                        <a:pt x="1852" y="2292"/>
                        <a:pt x="1567" y="1884"/>
                      </a:cubicBezTo>
                      <a:cubicBezTo>
                        <a:pt x="1284" y="1476"/>
                        <a:pt x="1077" y="1322"/>
                        <a:pt x="984" y="935"/>
                      </a:cubicBezTo>
                      <a:cubicBezTo>
                        <a:pt x="891" y="547"/>
                        <a:pt x="1190" y="95"/>
                        <a:pt x="1134" y="10"/>
                      </a:cubicBezTo>
                      <a:cubicBezTo>
                        <a:pt x="1130" y="3"/>
                        <a:pt x="1124" y="1"/>
                        <a:pt x="111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2" name="Google Shape;1382;p35"/>
                <p:cNvSpPr/>
                <p:nvPr/>
              </p:nvSpPr>
              <p:spPr>
                <a:xfrm>
                  <a:off x="4762300" y="833300"/>
                  <a:ext cx="110600" cy="52775"/>
                </a:xfrm>
                <a:custGeom>
                  <a:avLst/>
                  <a:gdLst/>
                  <a:ahLst/>
                  <a:cxnLst/>
                  <a:rect l="l" t="t" r="r" b="b"/>
                  <a:pathLst>
                    <a:path w="4424" h="2111" extrusionOk="0">
                      <a:moveTo>
                        <a:pt x="347" y="0"/>
                      </a:moveTo>
                      <a:cubicBezTo>
                        <a:pt x="258" y="0"/>
                        <a:pt x="434" y="658"/>
                        <a:pt x="434" y="658"/>
                      </a:cubicBezTo>
                      <a:cubicBezTo>
                        <a:pt x="398" y="759"/>
                        <a:pt x="12" y="873"/>
                        <a:pt x="3" y="997"/>
                      </a:cubicBezTo>
                      <a:cubicBezTo>
                        <a:pt x="1" y="1025"/>
                        <a:pt x="15" y="1036"/>
                        <a:pt x="43" y="1036"/>
                      </a:cubicBezTo>
                      <a:cubicBezTo>
                        <a:pt x="139" y="1036"/>
                        <a:pt x="398" y="905"/>
                        <a:pt x="719" y="853"/>
                      </a:cubicBezTo>
                      <a:cubicBezTo>
                        <a:pt x="736" y="851"/>
                        <a:pt x="754" y="849"/>
                        <a:pt x="773" y="849"/>
                      </a:cubicBezTo>
                      <a:cubicBezTo>
                        <a:pt x="1190" y="849"/>
                        <a:pt x="1819" y="1544"/>
                        <a:pt x="1825" y="1616"/>
                      </a:cubicBezTo>
                      <a:cubicBezTo>
                        <a:pt x="1831" y="1693"/>
                        <a:pt x="1529" y="1825"/>
                        <a:pt x="1513" y="1845"/>
                      </a:cubicBezTo>
                      <a:cubicBezTo>
                        <a:pt x="1504" y="1857"/>
                        <a:pt x="1613" y="1880"/>
                        <a:pt x="1754" y="1880"/>
                      </a:cubicBezTo>
                      <a:cubicBezTo>
                        <a:pt x="1868" y="1880"/>
                        <a:pt x="2003" y="1865"/>
                        <a:pt x="2113" y="1818"/>
                      </a:cubicBezTo>
                      <a:cubicBezTo>
                        <a:pt x="2200" y="1781"/>
                        <a:pt x="2271" y="1769"/>
                        <a:pt x="2326" y="1769"/>
                      </a:cubicBezTo>
                      <a:cubicBezTo>
                        <a:pt x="2429" y="1769"/>
                        <a:pt x="2480" y="1811"/>
                        <a:pt x="2480" y="1811"/>
                      </a:cubicBezTo>
                      <a:cubicBezTo>
                        <a:pt x="2809" y="2039"/>
                        <a:pt x="3386" y="2111"/>
                        <a:pt x="3808" y="2111"/>
                      </a:cubicBezTo>
                      <a:cubicBezTo>
                        <a:pt x="4076" y="2111"/>
                        <a:pt x="4281" y="2082"/>
                        <a:pt x="4321" y="2046"/>
                      </a:cubicBezTo>
                      <a:cubicBezTo>
                        <a:pt x="4424" y="1953"/>
                        <a:pt x="4025" y="1476"/>
                        <a:pt x="3733" y="1220"/>
                      </a:cubicBezTo>
                      <a:cubicBezTo>
                        <a:pt x="3441" y="964"/>
                        <a:pt x="2341" y="716"/>
                        <a:pt x="1902" y="716"/>
                      </a:cubicBezTo>
                      <a:cubicBezTo>
                        <a:pt x="1901" y="716"/>
                        <a:pt x="1900" y="716"/>
                        <a:pt x="1899" y="716"/>
                      </a:cubicBezTo>
                      <a:cubicBezTo>
                        <a:pt x="1669" y="716"/>
                        <a:pt x="1500" y="739"/>
                        <a:pt x="1344" y="739"/>
                      </a:cubicBezTo>
                      <a:cubicBezTo>
                        <a:pt x="1204" y="739"/>
                        <a:pt x="1076" y="721"/>
                        <a:pt x="923" y="652"/>
                      </a:cubicBezTo>
                      <a:cubicBezTo>
                        <a:pt x="601" y="507"/>
                        <a:pt x="436" y="4"/>
                        <a:pt x="347" y="0"/>
                      </a:cubicBezTo>
                      <a:cubicBezTo>
                        <a:pt x="347" y="0"/>
                        <a:pt x="347" y="0"/>
                        <a:pt x="34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3" name="Google Shape;1383;p35"/>
                <p:cNvSpPr/>
                <p:nvPr/>
              </p:nvSpPr>
              <p:spPr>
                <a:xfrm rot="-3648610">
                  <a:off x="5318314" y="1484775"/>
                  <a:ext cx="38400" cy="111524"/>
                </a:xfrm>
                <a:custGeom>
                  <a:avLst/>
                  <a:gdLst/>
                  <a:ahLst/>
                  <a:cxnLst/>
                  <a:rect l="l" t="t" r="r" b="b"/>
                  <a:pathLst>
                    <a:path w="1536" h="4461" extrusionOk="0">
                      <a:moveTo>
                        <a:pt x="1307" y="1"/>
                      </a:moveTo>
                      <a:cubicBezTo>
                        <a:pt x="1199" y="1"/>
                        <a:pt x="746" y="329"/>
                        <a:pt x="746" y="329"/>
                      </a:cubicBezTo>
                      <a:cubicBezTo>
                        <a:pt x="745" y="329"/>
                        <a:pt x="745" y="329"/>
                        <a:pt x="745" y="329"/>
                      </a:cubicBezTo>
                      <a:cubicBezTo>
                        <a:pt x="642" y="329"/>
                        <a:pt x="418" y="44"/>
                        <a:pt x="295" y="44"/>
                      </a:cubicBezTo>
                      <a:cubicBezTo>
                        <a:pt x="288" y="44"/>
                        <a:pt x="281" y="45"/>
                        <a:pt x="275" y="47"/>
                      </a:cubicBezTo>
                      <a:cubicBezTo>
                        <a:pt x="156" y="83"/>
                        <a:pt x="454" y="302"/>
                        <a:pt x="665" y="665"/>
                      </a:cubicBezTo>
                      <a:cubicBezTo>
                        <a:pt x="876" y="1028"/>
                        <a:pt x="418" y="1938"/>
                        <a:pt x="348" y="1971"/>
                      </a:cubicBezTo>
                      <a:cubicBezTo>
                        <a:pt x="344" y="1973"/>
                        <a:pt x="338" y="1974"/>
                        <a:pt x="332" y="1974"/>
                      </a:cubicBezTo>
                      <a:cubicBezTo>
                        <a:pt x="249" y="1974"/>
                        <a:pt x="46" y="1769"/>
                        <a:pt x="23" y="1762"/>
                      </a:cubicBezTo>
                      <a:cubicBezTo>
                        <a:pt x="22" y="1762"/>
                        <a:pt x="22" y="1762"/>
                        <a:pt x="22" y="1762"/>
                      </a:cubicBezTo>
                      <a:lnTo>
                        <a:pt x="22" y="1762"/>
                      </a:lnTo>
                      <a:cubicBezTo>
                        <a:pt x="1" y="1762"/>
                        <a:pt x="79" y="2121"/>
                        <a:pt x="264" y="2313"/>
                      </a:cubicBezTo>
                      <a:cubicBezTo>
                        <a:pt x="451" y="2506"/>
                        <a:pt x="402" y="2651"/>
                        <a:pt x="402" y="2651"/>
                      </a:cubicBezTo>
                      <a:cubicBezTo>
                        <a:pt x="247" y="3286"/>
                        <a:pt x="717" y="4391"/>
                        <a:pt x="841" y="4455"/>
                      </a:cubicBezTo>
                      <a:cubicBezTo>
                        <a:pt x="848" y="4459"/>
                        <a:pt x="855" y="4460"/>
                        <a:pt x="863" y="4460"/>
                      </a:cubicBezTo>
                      <a:cubicBezTo>
                        <a:pt x="997" y="4460"/>
                        <a:pt x="1274" y="3955"/>
                        <a:pt x="1402" y="3611"/>
                      </a:cubicBezTo>
                      <a:cubicBezTo>
                        <a:pt x="1536" y="3245"/>
                        <a:pt x="1374" y="2125"/>
                        <a:pt x="1216" y="1717"/>
                      </a:cubicBezTo>
                      <a:cubicBezTo>
                        <a:pt x="1060" y="1310"/>
                        <a:pt x="907" y="1137"/>
                        <a:pt x="927" y="784"/>
                      </a:cubicBezTo>
                      <a:cubicBezTo>
                        <a:pt x="946" y="431"/>
                        <a:pt x="1357" y="98"/>
                        <a:pt x="1329" y="12"/>
                      </a:cubicBezTo>
                      <a:cubicBezTo>
                        <a:pt x="1326" y="4"/>
                        <a:pt x="1319" y="1"/>
                        <a:pt x="130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4" name="Google Shape;1384;p35"/>
                <p:cNvSpPr/>
                <p:nvPr/>
              </p:nvSpPr>
              <p:spPr>
                <a:xfrm>
                  <a:off x="5236400" y="779325"/>
                  <a:ext cx="40650" cy="111275"/>
                </a:xfrm>
                <a:custGeom>
                  <a:avLst/>
                  <a:gdLst/>
                  <a:ahLst/>
                  <a:cxnLst/>
                  <a:rect l="l" t="t" r="r" b="b"/>
                  <a:pathLst>
                    <a:path w="1626" h="4451" extrusionOk="0">
                      <a:moveTo>
                        <a:pt x="573" y="0"/>
                      </a:moveTo>
                      <a:cubicBezTo>
                        <a:pt x="571" y="0"/>
                        <a:pt x="568" y="1"/>
                        <a:pt x="566" y="1"/>
                      </a:cubicBezTo>
                      <a:cubicBezTo>
                        <a:pt x="443" y="16"/>
                        <a:pt x="700" y="281"/>
                        <a:pt x="848" y="675"/>
                      </a:cubicBezTo>
                      <a:cubicBezTo>
                        <a:pt x="996" y="1067"/>
                        <a:pt x="392" y="1888"/>
                        <a:pt x="319" y="1909"/>
                      </a:cubicBezTo>
                      <a:cubicBezTo>
                        <a:pt x="316" y="1910"/>
                        <a:pt x="313" y="1910"/>
                        <a:pt x="310" y="1910"/>
                      </a:cubicBezTo>
                      <a:cubicBezTo>
                        <a:pt x="231" y="1910"/>
                        <a:pt x="54" y="1661"/>
                        <a:pt x="33" y="1649"/>
                      </a:cubicBezTo>
                      <a:cubicBezTo>
                        <a:pt x="33" y="1649"/>
                        <a:pt x="32" y="1649"/>
                        <a:pt x="32" y="1649"/>
                      </a:cubicBezTo>
                      <a:lnTo>
                        <a:pt x="32" y="1649"/>
                      </a:lnTo>
                      <a:cubicBezTo>
                        <a:pt x="10" y="1649"/>
                        <a:pt x="29" y="2014"/>
                        <a:pt x="179" y="2232"/>
                      </a:cubicBezTo>
                      <a:cubicBezTo>
                        <a:pt x="331" y="2454"/>
                        <a:pt x="258" y="2590"/>
                        <a:pt x="258" y="2590"/>
                      </a:cubicBezTo>
                      <a:cubicBezTo>
                        <a:pt x="1" y="3190"/>
                        <a:pt x="281" y="4357"/>
                        <a:pt x="392" y="4441"/>
                      </a:cubicBezTo>
                      <a:cubicBezTo>
                        <a:pt x="401" y="4448"/>
                        <a:pt x="411" y="4451"/>
                        <a:pt x="422" y="4451"/>
                      </a:cubicBezTo>
                      <a:cubicBezTo>
                        <a:pt x="562" y="4451"/>
                        <a:pt x="907" y="4013"/>
                        <a:pt x="1086" y="3701"/>
                      </a:cubicBezTo>
                      <a:cubicBezTo>
                        <a:pt x="1279" y="3364"/>
                        <a:pt x="1304" y="2232"/>
                        <a:pt x="1217" y="1804"/>
                      </a:cubicBezTo>
                      <a:cubicBezTo>
                        <a:pt x="1130" y="1377"/>
                        <a:pt x="1008" y="1180"/>
                        <a:pt x="1087" y="836"/>
                      </a:cubicBezTo>
                      <a:cubicBezTo>
                        <a:pt x="1165" y="490"/>
                        <a:pt x="1625" y="230"/>
                        <a:pt x="1611" y="141"/>
                      </a:cubicBezTo>
                      <a:cubicBezTo>
                        <a:pt x="1609" y="130"/>
                        <a:pt x="1597" y="125"/>
                        <a:pt x="1579" y="125"/>
                      </a:cubicBezTo>
                      <a:cubicBezTo>
                        <a:pt x="1451" y="125"/>
                        <a:pt x="984" y="356"/>
                        <a:pt x="984" y="356"/>
                      </a:cubicBezTo>
                      <a:cubicBezTo>
                        <a:pt x="879" y="342"/>
                        <a:pt x="697" y="0"/>
                        <a:pt x="5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5" name="Google Shape;1385;p35"/>
                <p:cNvSpPr/>
                <p:nvPr/>
              </p:nvSpPr>
              <p:spPr>
                <a:xfrm>
                  <a:off x="4859950" y="859700"/>
                  <a:ext cx="185550" cy="106825"/>
                </a:xfrm>
                <a:custGeom>
                  <a:avLst/>
                  <a:gdLst/>
                  <a:ahLst/>
                  <a:cxnLst/>
                  <a:rect l="l" t="t" r="r" b="b"/>
                  <a:pathLst>
                    <a:path w="7422" h="4273" extrusionOk="0">
                      <a:moveTo>
                        <a:pt x="1368" y="0"/>
                      </a:moveTo>
                      <a:cubicBezTo>
                        <a:pt x="1356" y="0"/>
                        <a:pt x="1347" y="13"/>
                        <a:pt x="1342" y="43"/>
                      </a:cubicBezTo>
                      <a:cubicBezTo>
                        <a:pt x="1292" y="360"/>
                        <a:pt x="1607" y="1264"/>
                        <a:pt x="1464" y="1480"/>
                      </a:cubicBezTo>
                      <a:cubicBezTo>
                        <a:pt x="1321" y="1697"/>
                        <a:pt x="0" y="2528"/>
                        <a:pt x="159" y="2570"/>
                      </a:cubicBezTo>
                      <a:cubicBezTo>
                        <a:pt x="164" y="2571"/>
                        <a:pt x="171" y="2572"/>
                        <a:pt x="179" y="2572"/>
                      </a:cubicBezTo>
                      <a:cubicBezTo>
                        <a:pt x="399" y="2572"/>
                        <a:pt x="1619" y="2089"/>
                        <a:pt x="2071" y="2089"/>
                      </a:cubicBezTo>
                      <a:cubicBezTo>
                        <a:pt x="2113" y="2089"/>
                        <a:pt x="2148" y="2093"/>
                        <a:pt x="2176" y="2102"/>
                      </a:cubicBezTo>
                      <a:cubicBezTo>
                        <a:pt x="2506" y="2215"/>
                        <a:pt x="3590" y="3437"/>
                        <a:pt x="3590" y="3437"/>
                      </a:cubicBezTo>
                      <a:cubicBezTo>
                        <a:pt x="3590" y="3437"/>
                        <a:pt x="2832" y="3767"/>
                        <a:pt x="2977" y="3817"/>
                      </a:cubicBezTo>
                      <a:cubicBezTo>
                        <a:pt x="3026" y="3834"/>
                        <a:pt x="3181" y="3837"/>
                        <a:pt x="3369" y="3837"/>
                      </a:cubicBezTo>
                      <a:cubicBezTo>
                        <a:pt x="3467" y="3837"/>
                        <a:pt x="3575" y="3836"/>
                        <a:pt x="3681" y="3836"/>
                      </a:cubicBezTo>
                      <a:cubicBezTo>
                        <a:pt x="3964" y="3836"/>
                        <a:pt x="4234" y="3842"/>
                        <a:pt x="4292" y="3884"/>
                      </a:cubicBezTo>
                      <a:cubicBezTo>
                        <a:pt x="4404" y="3965"/>
                        <a:pt x="5301" y="4272"/>
                        <a:pt x="6052" y="4272"/>
                      </a:cubicBezTo>
                      <a:cubicBezTo>
                        <a:pt x="6103" y="4272"/>
                        <a:pt x="6153" y="4271"/>
                        <a:pt x="6203" y="4268"/>
                      </a:cubicBezTo>
                      <a:cubicBezTo>
                        <a:pt x="6980" y="4221"/>
                        <a:pt x="7411" y="4216"/>
                        <a:pt x="7395" y="4051"/>
                      </a:cubicBezTo>
                      <a:lnTo>
                        <a:pt x="7396" y="4051"/>
                      </a:lnTo>
                      <a:cubicBezTo>
                        <a:pt x="7396" y="4051"/>
                        <a:pt x="7421" y="2756"/>
                        <a:pt x="5657" y="2040"/>
                      </a:cubicBezTo>
                      <a:cubicBezTo>
                        <a:pt x="5657" y="2040"/>
                        <a:pt x="5155" y="1754"/>
                        <a:pt x="4979" y="1590"/>
                      </a:cubicBezTo>
                      <a:cubicBezTo>
                        <a:pt x="4835" y="1456"/>
                        <a:pt x="4587" y="1113"/>
                        <a:pt x="4480" y="1113"/>
                      </a:cubicBezTo>
                      <a:cubicBezTo>
                        <a:pt x="4458" y="1113"/>
                        <a:pt x="4441" y="1128"/>
                        <a:pt x="4433" y="1163"/>
                      </a:cubicBezTo>
                      <a:cubicBezTo>
                        <a:pt x="4387" y="1366"/>
                        <a:pt x="4462" y="1623"/>
                        <a:pt x="4316" y="1677"/>
                      </a:cubicBezTo>
                      <a:cubicBezTo>
                        <a:pt x="4234" y="1708"/>
                        <a:pt x="3763" y="1754"/>
                        <a:pt x="3299" y="1754"/>
                      </a:cubicBezTo>
                      <a:cubicBezTo>
                        <a:pt x="2943" y="1754"/>
                        <a:pt x="2591" y="1727"/>
                        <a:pt x="2423" y="1645"/>
                      </a:cubicBezTo>
                      <a:cubicBezTo>
                        <a:pt x="2038" y="1456"/>
                        <a:pt x="1973" y="1376"/>
                        <a:pt x="1952" y="1334"/>
                      </a:cubicBezTo>
                      <a:cubicBezTo>
                        <a:pt x="1934" y="1297"/>
                        <a:pt x="1487" y="0"/>
                        <a:pt x="13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6" name="Google Shape;1386;p35"/>
                <p:cNvSpPr/>
                <p:nvPr/>
              </p:nvSpPr>
              <p:spPr>
                <a:xfrm rot="-2700000">
                  <a:off x="5513460" y="1338187"/>
                  <a:ext cx="133349" cy="176698"/>
                </a:xfrm>
                <a:custGeom>
                  <a:avLst/>
                  <a:gdLst/>
                  <a:ahLst/>
                  <a:cxnLst/>
                  <a:rect l="l" t="t" r="r" b="b"/>
                  <a:pathLst>
                    <a:path w="5334" h="7068" extrusionOk="0">
                      <a:moveTo>
                        <a:pt x="2619" y="0"/>
                      </a:moveTo>
                      <a:cubicBezTo>
                        <a:pt x="2610" y="0"/>
                        <a:pt x="2598" y="6"/>
                        <a:pt x="2582" y="19"/>
                      </a:cubicBezTo>
                      <a:cubicBezTo>
                        <a:pt x="2333" y="223"/>
                        <a:pt x="1970" y="1109"/>
                        <a:pt x="1720" y="1176"/>
                      </a:cubicBezTo>
                      <a:cubicBezTo>
                        <a:pt x="1689" y="1184"/>
                        <a:pt x="1640" y="1188"/>
                        <a:pt x="1576" y="1188"/>
                      </a:cubicBezTo>
                      <a:cubicBezTo>
                        <a:pt x="1232" y="1188"/>
                        <a:pt x="484" y="1086"/>
                        <a:pt x="165" y="1086"/>
                      </a:cubicBezTo>
                      <a:cubicBezTo>
                        <a:pt x="59" y="1086"/>
                        <a:pt x="0" y="1097"/>
                        <a:pt x="20" y="1127"/>
                      </a:cubicBezTo>
                      <a:cubicBezTo>
                        <a:pt x="110" y="1264"/>
                        <a:pt x="1667" y="1810"/>
                        <a:pt x="1840" y="2113"/>
                      </a:cubicBezTo>
                      <a:cubicBezTo>
                        <a:pt x="2012" y="2418"/>
                        <a:pt x="2014" y="4051"/>
                        <a:pt x="2014" y="4051"/>
                      </a:cubicBezTo>
                      <a:cubicBezTo>
                        <a:pt x="2014" y="4051"/>
                        <a:pt x="1518" y="3890"/>
                        <a:pt x="1351" y="3890"/>
                      </a:cubicBezTo>
                      <a:cubicBezTo>
                        <a:pt x="1308" y="3890"/>
                        <a:pt x="1287" y="3901"/>
                        <a:pt x="1303" y="3928"/>
                      </a:cubicBezTo>
                      <a:cubicBezTo>
                        <a:pt x="1378" y="4061"/>
                        <a:pt x="2210" y="4706"/>
                        <a:pt x="2244" y="4851"/>
                      </a:cubicBezTo>
                      <a:cubicBezTo>
                        <a:pt x="2276" y="4996"/>
                        <a:pt x="2806" y="5925"/>
                        <a:pt x="3419" y="6405"/>
                      </a:cubicBezTo>
                      <a:cubicBezTo>
                        <a:pt x="3929" y="6805"/>
                        <a:pt x="4240" y="7067"/>
                        <a:pt x="4386" y="7067"/>
                      </a:cubicBezTo>
                      <a:cubicBezTo>
                        <a:pt x="4416" y="7067"/>
                        <a:pt x="4439" y="7057"/>
                        <a:pt x="4455" y="7034"/>
                      </a:cubicBezTo>
                      <a:cubicBezTo>
                        <a:pt x="4455" y="7034"/>
                        <a:pt x="5333" y="6081"/>
                        <a:pt x="4486" y="4375"/>
                      </a:cubicBezTo>
                      <a:cubicBezTo>
                        <a:pt x="4486" y="4375"/>
                        <a:pt x="4301" y="3828"/>
                        <a:pt x="4278" y="3590"/>
                      </a:cubicBezTo>
                      <a:cubicBezTo>
                        <a:pt x="4257" y="3374"/>
                        <a:pt x="4310" y="2890"/>
                        <a:pt x="4194" y="2890"/>
                      </a:cubicBezTo>
                      <a:cubicBezTo>
                        <a:pt x="4182" y="2890"/>
                        <a:pt x="4168" y="2895"/>
                        <a:pt x="4152" y="2907"/>
                      </a:cubicBezTo>
                      <a:cubicBezTo>
                        <a:pt x="4001" y="3016"/>
                        <a:pt x="3892" y="3222"/>
                        <a:pt x="3767" y="3222"/>
                      </a:cubicBezTo>
                      <a:cubicBezTo>
                        <a:pt x="3753" y="3222"/>
                        <a:pt x="3738" y="3220"/>
                        <a:pt x="3724" y="3214"/>
                      </a:cubicBezTo>
                      <a:cubicBezTo>
                        <a:pt x="3579" y="3158"/>
                        <a:pt x="2493" y="2332"/>
                        <a:pt x="2329" y="1935"/>
                      </a:cubicBezTo>
                      <a:cubicBezTo>
                        <a:pt x="2166" y="1539"/>
                        <a:pt x="2170" y="1436"/>
                        <a:pt x="2182" y="1391"/>
                      </a:cubicBezTo>
                      <a:cubicBezTo>
                        <a:pt x="2194" y="1349"/>
                        <a:pt x="2753" y="0"/>
                        <a:pt x="261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7" name="Google Shape;1387;p35"/>
                <p:cNvSpPr/>
                <p:nvPr/>
              </p:nvSpPr>
              <p:spPr>
                <a:xfrm>
                  <a:off x="5026825" y="638775"/>
                  <a:ext cx="65650" cy="136400"/>
                </a:xfrm>
                <a:custGeom>
                  <a:avLst/>
                  <a:gdLst/>
                  <a:ahLst/>
                  <a:cxnLst/>
                  <a:rect l="l" t="t" r="r" b="b"/>
                  <a:pathLst>
                    <a:path w="2626" h="5456" extrusionOk="0">
                      <a:moveTo>
                        <a:pt x="2118" y="1"/>
                      </a:moveTo>
                      <a:cubicBezTo>
                        <a:pt x="2112" y="1"/>
                        <a:pt x="2104" y="2"/>
                        <a:pt x="2095" y="6"/>
                      </a:cubicBezTo>
                      <a:cubicBezTo>
                        <a:pt x="1870" y="88"/>
                        <a:pt x="1403" y="614"/>
                        <a:pt x="1204" y="614"/>
                      </a:cubicBezTo>
                      <a:cubicBezTo>
                        <a:pt x="1202" y="614"/>
                        <a:pt x="1199" y="614"/>
                        <a:pt x="1197" y="614"/>
                      </a:cubicBezTo>
                      <a:cubicBezTo>
                        <a:pt x="1021" y="602"/>
                        <a:pt x="163" y="143"/>
                        <a:pt x="22" y="143"/>
                      </a:cubicBezTo>
                      <a:cubicBezTo>
                        <a:pt x="7" y="143"/>
                        <a:pt x="0" y="148"/>
                        <a:pt x="3" y="160"/>
                      </a:cubicBezTo>
                      <a:cubicBezTo>
                        <a:pt x="33" y="278"/>
                        <a:pt x="1002" y="1050"/>
                        <a:pt x="1050" y="1309"/>
                      </a:cubicBezTo>
                      <a:cubicBezTo>
                        <a:pt x="1098" y="1566"/>
                        <a:pt x="695" y="2727"/>
                        <a:pt x="695" y="2727"/>
                      </a:cubicBezTo>
                      <a:cubicBezTo>
                        <a:pt x="695" y="2727"/>
                        <a:pt x="322" y="2443"/>
                        <a:pt x="237" y="2443"/>
                      </a:cubicBezTo>
                      <a:cubicBezTo>
                        <a:pt x="224" y="2443"/>
                        <a:pt x="218" y="2449"/>
                        <a:pt x="221" y="2464"/>
                      </a:cubicBezTo>
                      <a:cubicBezTo>
                        <a:pt x="242" y="2577"/>
                        <a:pt x="673" y="3239"/>
                        <a:pt x="661" y="3349"/>
                      </a:cubicBezTo>
                      <a:cubicBezTo>
                        <a:pt x="648" y="3461"/>
                        <a:pt x="794" y="4251"/>
                        <a:pt x="1110" y="4744"/>
                      </a:cubicBezTo>
                      <a:cubicBezTo>
                        <a:pt x="1394" y="5184"/>
                        <a:pt x="1553" y="5456"/>
                        <a:pt x="1657" y="5456"/>
                      </a:cubicBezTo>
                      <a:cubicBezTo>
                        <a:pt x="1669" y="5456"/>
                        <a:pt x="1680" y="5452"/>
                        <a:pt x="1691" y="5445"/>
                      </a:cubicBezTo>
                      <a:lnTo>
                        <a:pt x="1691" y="5446"/>
                      </a:lnTo>
                      <a:cubicBezTo>
                        <a:pt x="1691" y="5446"/>
                        <a:pt x="2549" y="4986"/>
                        <a:pt x="2370" y="3567"/>
                      </a:cubicBezTo>
                      <a:cubicBezTo>
                        <a:pt x="2370" y="3567"/>
                        <a:pt x="2372" y="3133"/>
                        <a:pt x="2415" y="2958"/>
                      </a:cubicBezTo>
                      <a:cubicBezTo>
                        <a:pt x="2455" y="2793"/>
                        <a:pt x="2626" y="2439"/>
                        <a:pt x="2516" y="2439"/>
                      </a:cubicBezTo>
                      <a:cubicBezTo>
                        <a:pt x="2510" y="2439"/>
                        <a:pt x="2503" y="2441"/>
                        <a:pt x="2495" y="2443"/>
                      </a:cubicBezTo>
                      <a:cubicBezTo>
                        <a:pt x="2375" y="2479"/>
                        <a:pt x="2262" y="2576"/>
                        <a:pt x="2176" y="2576"/>
                      </a:cubicBezTo>
                      <a:cubicBezTo>
                        <a:pt x="2154" y="2576"/>
                        <a:pt x="2134" y="2570"/>
                        <a:pt x="2116" y="2554"/>
                      </a:cubicBezTo>
                      <a:cubicBezTo>
                        <a:pt x="2027" y="2480"/>
                        <a:pt x="1459" y="1625"/>
                        <a:pt x="1441" y="1303"/>
                      </a:cubicBezTo>
                      <a:cubicBezTo>
                        <a:pt x="1423" y="981"/>
                        <a:pt x="1452" y="909"/>
                        <a:pt x="1472" y="880"/>
                      </a:cubicBezTo>
                      <a:cubicBezTo>
                        <a:pt x="1491" y="853"/>
                        <a:pt x="2251" y="1"/>
                        <a:pt x="211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8" name="Google Shape;1388;p35"/>
                <p:cNvSpPr/>
                <p:nvPr/>
              </p:nvSpPr>
              <p:spPr>
                <a:xfrm>
                  <a:off x="5200875" y="459400"/>
                  <a:ext cx="71675" cy="139075"/>
                </a:xfrm>
                <a:custGeom>
                  <a:avLst/>
                  <a:gdLst/>
                  <a:ahLst/>
                  <a:cxnLst/>
                  <a:rect l="l" t="t" r="r" b="b"/>
                  <a:pathLst>
                    <a:path w="2867" h="5563" extrusionOk="0">
                      <a:moveTo>
                        <a:pt x="619" y="1"/>
                      </a:moveTo>
                      <a:cubicBezTo>
                        <a:pt x="612" y="1"/>
                        <a:pt x="608" y="5"/>
                        <a:pt x="607" y="13"/>
                      </a:cubicBezTo>
                      <a:cubicBezTo>
                        <a:pt x="596" y="136"/>
                        <a:pt x="1255" y="1185"/>
                        <a:pt x="1215" y="1444"/>
                      </a:cubicBezTo>
                      <a:cubicBezTo>
                        <a:pt x="1174" y="1704"/>
                        <a:pt x="411" y="2665"/>
                        <a:pt x="411" y="2665"/>
                      </a:cubicBezTo>
                      <a:cubicBezTo>
                        <a:pt x="411" y="2665"/>
                        <a:pt x="133" y="2244"/>
                        <a:pt x="65" y="2244"/>
                      </a:cubicBezTo>
                      <a:cubicBezTo>
                        <a:pt x="58" y="2244"/>
                        <a:pt x="53" y="2249"/>
                        <a:pt x="51" y="2260"/>
                      </a:cubicBezTo>
                      <a:cubicBezTo>
                        <a:pt x="32" y="2374"/>
                        <a:pt x="221" y="3142"/>
                        <a:pt x="172" y="3242"/>
                      </a:cubicBezTo>
                      <a:cubicBezTo>
                        <a:pt x="123" y="3342"/>
                        <a:pt x="0" y="4137"/>
                        <a:pt x="135" y="4706"/>
                      </a:cubicBezTo>
                      <a:cubicBezTo>
                        <a:pt x="265" y="5248"/>
                        <a:pt x="325" y="5563"/>
                        <a:pt x="434" y="5563"/>
                      </a:cubicBezTo>
                      <a:cubicBezTo>
                        <a:pt x="440" y="5563"/>
                        <a:pt x="445" y="5562"/>
                        <a:pt x="451" y="5560"/>
                      </a:cubicBezTo>
                      <a:cubicBezTo>
                        <a:pt x="451" y="5560"/>
                        <a:pt x="1413" y="5410"/>
                        <a:pt x="1713" y="4012"/>
                      </a:cubicBezTo>
                      <a:cubicBezTo>
                        <a:pt x="1713" y="4012"/>
                        <a:pt x="1859" y="3604"/>
                        <a:pt x="1958" y="3453"/>
                      </a:cubicBezTo>
                      <a:cubicBezTo>
                        <a:pt x="2056" y="3302"/>
                        <a:pt x="2359" y="3001"/>
                        <a:pt x="2203" y="2993"/>
                      </a:cubicBezTo>
                      <a:cubicBezTo>
                        <a:pt x="2196" y="2993"/>
                        <a:pt x="2188" y="2993"/>
                        <a:pt x="2181" y="2993"/>
                      </a:cubicBezTo>
                      <a:cubicBezTo>
                        <a:pt x="2088" y="2993"/>
                        <a:pt x="1990" y="3021"/>
                        <a:pt x="1914" y="3021"/>
                      </a:cubicBezTo>
                      <a:cubicBezTo>
                        <a:pt x="1867" y="3021"/>
                        <a:pt x="1830" y="3010"/>
                        <a:pt x="1808" y="2973"/>
                      </a:cubicBezTo>
                      <a:cubicBezTo>
                        <a:pt x="1749" y="2872"/>
                        <a:pt x="1496" y="1879"/>
                        <a:pt x="1585" y="1568"/>
                      </a:cubicBezTo>
                      <a:cubicBezTo>
                        <a:pt x="1676" y="1258"/>
                        <a:pt x="1726" y="1200"/>
                        <a:pt x="1754" y="1179"/>
                      </a:cubicBezTo>
                      <a:cubicBezTo>
                        <a:pt x="1782" y="1159"/>
                        <a:pt x="2866" y="560"/>
                        <a:pt x="2634" y="560"/>
                      </a:cubicBezTo>
                      <a:cubicBezTo>
                        <a:pt x="2633" y="560"/>
                        <a:pt x="2632" y="560"/>
                        <a:pt x="2632" y="560"/>
                      </a:cubicBezTo>
                      <a:cubicBezTo>
                        <a:pt x="2413" y="563"/>
                        <a:pt x="1884" y="849"/>
                        <a:pt x="1649" y="849"/>
                      </a:cubicBezTo>
                      <a:cubicBezTo>
                        <a:pt x="1623" y="849"/>
                        <a:pt x="1601" y="845"/>
                        <a:pt x="1583" y="837"/>
                      </a:cubicBezTo>
                      <a:cubicBezTo>
                        <a:pt x="1416" y="764"/>
                        <a:pt x="719" y="1"/>
                        <a:pt x="61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9" name="Google Shape;1389;p35"/>
                <p:cNvSpPr/>
                <p:nvPr/>
              </p:nvSpPr>
              <p:spPr>
                <a:xfrm>
                  <a:off x="4968975" y="492350"/>
                  <a:ext cx="54225" cy="112625"/>
                </a:xfrm>
                <a:custGeom>
                  <a:avLst/>
                  <a:gdLst/>
                  <a:ahLst/>
                  <a:cxnLst/>
                  <a:rect l="l" t="t" r="r" b="b"/>
                  <a:pathLst>
                    <a:path w="2169" h="4505" extrusionOk="0">
                      <a:moveTo>
                        <a:pt x="1749" y="0"/>
                      </a:moveTo>
                      <a:cubicBezTo>
                        <a:pt x="1745" y="0"/>
                        <a:pt x="1738" y="2"/>
                        <a:pt x="1730" y="5"/>
                      </a:cubicBezTo>
                      <a:cubicBezTo>
                        <a:pt x="1544" y="73"/>
                        <a:pt x="1159" y="508"/>
                        <a:pt x="995" y="508"/>
                      </a:cubicBezTo>
                      <a:cubicBezTo>
                        <a:pt x="993" y="508"/>
                        <a:pt x="990" y="508"/>
                        <a:pt x="988" y="507"/>
                      </a:cubicBezTo>
                      <a:cubicBezTo>
                        <a:pt x="844" y="497"/>
                        <a:pt x="136" y="118"/>
                        <a:pt x="19" y="118"/>
                      </a:cubicBezTo>
                      <a:cubicBezTo>
                        <a:pt x="6" y="118"/>
                        <a:pt x="0" y="123"/>
                        <a:pt x="3" y="132"/>
                      </a:cubicBezTo>
                      <a:cubicBezTo>
                        <a:pt x="29" y="231"/>
                        <a:pt x="829" y="868"/>
                        <a:pt x="867" y="1081"/>
                      </a:cubicBezTo>
                      <a:cubicBezTo>
                        <a:pt x="907" y="1294"/>
                        <a:pt x="575" y="2251"/>
                        <a:pt x="575" y="2251"/>
                      </a:cubicBezTo>
                      <a:cubicBezTo>
                        <a:pt x="575" y="2251"/>
                        <a:pt x="266" y="2017"/>
                        <a:pt x="197" y="2017"/>
                      </a:cubicBezTo>
                      <a:cubicBezTo>
                        <a:pt x="186" y="2017"/>
                        <a:pt x="181" y="2022"/>
                        <a:pt x="184" y="2034"/>
                      </a:cubicBezTo>
                      <a:cubicBezTo>
                        <a:pt x="201" y="2127"/>
                        <a:pt x="556" y="2674"/>
                        <a:pt x="546" y="2766"/>
                      </a:cubicBezTo>
                      <a:cubicBezTo>
                        <a:pt x="535" y="2858"/>
                        <a:pt x="657" y="3510"/>
                        <a:pt x="918" y="3916"/>
                      </a:cubicBezTo>
                      <a:cubicBezTo>
                        <a:pt x="1152" y="4281"/>
                        <a:pt x="1283" y="4505"/>
                        <a:pt x="1369" y="4505"/>
                      </a:cubicBezTo>
                      <a:cubicBezTo>
                        <a:pt x="1379" y="4505"/>
                        <a:pt x="1388" y="4502"/>
                        <a:pt x="1397" y="4496"/>
                      </a:cubicBezTo>
                      <a:cubicBezTo>
                        <a:pt x="1397" y="4496"/>
                        <a:pt x="2105" y="4117"/>
                        <a:pt x="1957" y="2946"/>
                      </a:cubicBezTo>
                      <a:cubicBezTo>
                        <a:pt x="1957" y="2946"/>
                        <a:pt x="1959" y="2587"/>
                        <a:pt x="1995" y="2443"/>
                      </a:cubicBezTo>
                      <a:cubicBezTo>
                        <a:pt x="2028" y="2306"/>
                        <a:pt x="2169" y="2014"/>
                        <a:pt x="2078" y="2014"/>
                      </a:cubicBezTo>
                      <a:cubicBezTo>
                        <a:pt x="2073" y="2014"/>
                        <a:pt x="2067" y="2015"/>
                        <a:pt x="2061" y="2017"/>
                      </a:cubicBezTo>
                      <a:cubicBezTo>
                        <a:pt x="1962" y="2047"/>
                        <a:pt x="1868" y="2128"/>
                        <a:pt x="1797" y="2128"/>
                      </a:cubicBezTo>
                      <a:cubicBezTo>
                        <a:pt x="1779" y="2128"/>
                        <a:pt x="1762" y="2122"/>
                        <a:pt x="1748" y="2110"/>
                      </a:cubicBezTo>
                      <a:cubicBezTo>
                        <a:pt x="1673" y="2048"/>
                        <a:pt x="1205" y="1342"/>
                        <a:pt x="1190" y="1076"/>
                      </a:cubicBezTo>
                      <a:cubicBezTo>
                        <a:pt x="1175" y="811"/>
                        <a:pt x="1199" y="751"/>
                        <a:pt x="1215" y="728"/>
                      </a:cubicBezTo>
                      <a:cubicBezTo>
                        <a:pt x="1231" y="704"/>
                        <a:pt x="1860" y="0"/>
                        <a:pt x="174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0" name="Google Shape;1390;p35"/>
                <p:cNvSpPr/>
                <p:nvPr/>
              </p:nvSpPr>
              <p:spPr>
                <a:xfrm rot="-3267979">
                  <a:off x="5046350" y="1113636"/>
                  <a:ext cx="55327" cy="114929"/>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1" name="Google Shape;1391;p35"/>
                <p:cNvSpPr/>
                <p:nvPr/>
              </p:nvSpPr>
              <p:spPr>
                <a:xfrm>
                  <a:off x="4781300" y="573750"/>
                  <a:ext cx="234600" cy="194800"/>
                </a:xfrm>
                <a:custGeom>
                  <a:avLst/>
                  <a:gdLst/>
                  <a:ahLst/>
                  <a:cxnLst/>
                  <a:rect l="l" t="t" r="r" b="b"/>
                  <a:pathLst>
                    <a:path w="9384" h="7792" extrusionOk="0">
                      <a:moveTo>
                        <a:pt x="2057" y="0"/>
                      </a:moveTo>
                      <a:cubicBezTo>
                        <a:pt x="2047" y="0"/>
                        <a:pt x="2036" y="5"/>
                        <a:pt x="2025" y="15"/>
                      </a:cubicBezTo>
                      <a:cubicBezTo>
                        <a:pt x="1799" y="228"/>
                        <a:pt x="1819" y="1506"/>
                        <a:pt x="1680" y="1506"/>
                      </a:cubicBezTo>
                      <a:cubicBezTo>
                        <a:pt x="1679" y="1506"/>
                        <a:pt x="1677" y="1505"/>
                        <a:pt x="1675" y="1505"/>
                      </a:cubicBezTo>
                      <a:cubicBezTo>
                        <a:pt x="1574" y="1483"/>
                        <a:pt x="747" y="1313"/>
                        <a:pt x="310" y="1313"/>
                      </a:cubicBezTo>
                      <a:cubicBezTo>
                        <a:pt x="118" y="1313"/>
                        <a:pt x="1" y="1346"/>
                        <a:pt x="54" y="1438"/>
                      </a:cubicBezTo>
                      <a:cubicBezTo>
                        <a:pt x="228" y="1739"/>
                        <a:pt x="1751" y="1894"/>
                        <a:pt x="2111" y="2207"/>
                      </a:cubicBezTo>
                      <a:cubicBezTo>
                        <a:pt x="2471" y="2519"/>
                        <a:pt x="3541" y="4769"/>
                        <a:pt x="3613" y="4863"/>
                      </a:cubicBezTo>
                      <a:lnTo>
                        <a:pt x="3541" y="4769"/>
                      </a:lnTo>
                      <a:cubicBezTo>
                        <a:pt x="3541" y="4769"/>
                        <a:pt x="3095" y="4705"/>
                        <a:pt x="2921" y="4559"/>
                      </a:cubicBezTo>
                      <a:cubicBezTo>
                        <a:pt x="2903" y="4544"/>
                        <a:pt x="2890" y="4537"/>
                        <a:pt x="2883" y="4537"/>
                      </a:cubicBezTo>
                      <a:lnTo>
                        <a:pt x="2883" y="4537"/>
                      </a:lnTo>
                      <a:cubicBezTo>
                        <a:pt x="2817" y="4537"/>
                        <a:pt x="3149" y="5073"/>
                        <a:pt x="3739" y="5304"/>
                      </a:cubicBezTo>
                      <a:cubicBezTo>
                        <a:pt x="4396" y="5562"/>
                        <a:pt x="4633" y="5729"/>
                        <a:pt x="4819" y="5844"/>
                      </a:cubicBezTo>
                      <a:cubicBezTo>
                        <a:pt x="4981" y="5944"/>
                        <a:pt x="6877" y="7792"/>
                        <a:pt x="8197" y="7792"/>
                      </a:cubicBezTo>
                      <a:cubicBezTo>
                        <a:pt x="8391" y="7792"/>
                        <a:pt x="8573" y="7752"/>
                        <a:pt x="8734" y="7661"/>
                      </a:cubicBezTo>
                      <a:cubicBezTo>
                        <a:pt x="8734" y="7661"/>
                        <a:pt x="9383" y="6514"/>
                        <a:pt x="7362" y="4926"/>
                      </a:cubicBezTo>
                      <a:cubicBezTo>
                        <a:pt x="7362" y="4926"/>
                        <a:pt x="6517" y="4363"/>
                        <a:pt x="6399" y="4098"/>
                      </a:cubicBezTo>
                      <a:cubicBezTo>
                        <a:pt x="6291" y="3854"/>
                        <a:pt x="5464" y="2839"/>
                        <a:pt x="5331" y="2839"/>
                      </a:cubicBezTo>
                      <a:cubicBezTo>
                        <a:pt x="5320" y="2839"/>
                        <a:pt x="5313" y="2847"/>
                        <a:pt x="5313" y="2863"/>
                      </a:cubicBezTo>
                      <a:cubicBezTo>
                        <a:pt x="5312" y="3070"/>
                        <a:pt x="5304" y="3552"/>
                        <a:pt x="5304" y="3552"/>
                      </a:cubicBezTo>
                      <a:cubicBezTo>
                        <a:pt x="5304" y="3552"/>
                        <a:pt x="2750" y="2771"/>
                        <a:pt x="2366" y="1964"/>
                      </a:cubicBezTo>
                      <a:cubicBezTo>
                        <a:pt x="2366" y="1964"/>
                        <a:pt x="2265" y="0"/>
                        <a:pt x="205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2" name="Google Shape;1392;p35"/>
                <p:cNvSpPr/>
                <p:nvPr/>
              </p:nvSpPr>
              <p:spPr>
                <a:xfrm>
                  <a:off x="4777650" y="1059350"/>
                  <a:ext cx="209975" cy="66450"/>
                </a:xfrm>
                <a:custGeom>
                  <a:avLst/>
                  <a:gdLst/>
                  <a:ahLst/>
                  <a:cxnLst/>
                  <a:rect l="l" t="t" r="r" b="b"/>
                  <a:pathLst>
                    <a:path w="8399" h="2658" extrusionOk="0">
                      <a:moveTo>
                        <a:pt x="902" y="0"/>
                      </a:moveTo>
                      <a:cubicBezTo>
                        <a:pt x="886" y="0"/>
                        <a:pt x="875" y="9"/>
                        <a:pt x="871" y="29"/>
                      </a:cubicBezTo>
                      <a:cubicBezTo>
                        <a:pt x="819" y="263"/>
                        <a:pt x="1398" y="1076"/>
                        <a:pt x="1292" y="1120"/>
                      </a:cubicBezTo>
                      <a:cubicBezTo>
                        <a:pt x="1187" y="1162"/>
                        <a:pt x="1" y="1661"/>
                        <a:pt x="241" y="1776"/>
                      </a:cubicBezTo>
                      <a:cubicBezTo>
                        <a:pt x="263" y="1787"/>
                        <a:pt x="293" y="1792"/>
                        <a:pt x="328" y="1792"/>
                      </a:cubicBezTo>
                      <a:cubicBezTo>
                        <a:pt x="654" y="1792"/>
                        <a:pt x="1472" y="1371"/>
                        <a:pt x="1828" y="1371"/>
                      </a:cubicBezTo>
                      <a:cubicBezTo>
                        <a:pt x="1843" y="1371"/>
                        <a:pt x="1857" y="1372"/>
                        <a:pt x="1871" y="1373"/>
                      </a:cubicBezTo>
                      <a:cubicBezTo>
                        <a:pt x="2224" y="1415"/>
                        <a:pt x="3802" y="2329"/>
                        <a:pt x="3954" y="2398"/>
                      </a:cubicBezTo>
                      <a:lnTo>
                        <a:pt x="3954" y="2398"/>
                      </a:lnTo>
                      <a:cubicBezTo>
                        <a:pt x="3921" y="2387"/>
                        <a:pt x="3877" y="2373"/>
                        <a:pt x="3877" y="2373"/>
                      </a:cubicBezTo>
                      <a:cubicBezTo>
                        <a:pt x="3877" y="2373"/>
                        <a:pt x="3599" y="2509"/>
                        <a:pt x="3422" y="2509"/>
                      </a:cubicBezTo>
                      <a:cubicBezTo>
                        <a:pt x="3413" y="2509"/>
                        <a:pt x="3404" y="2509"/>
                        <a:pt x="3395" y="2508"/>
                      </a:cubicBezTo>
                      <a:cubicBezTo>
                        <a:pt x="3389" y="2507"/>
                        <a:pt x="3384" y="2507"/>
                        <a:pt x="3380" y="2507"/>
                      </a:cubicBezTo>
                      <a:cubicBezTo>
                        <a:pt x="3279" y="2507"/>
                        <a:pt x="3561" y="2657"/>
                        <a:pt x="3937" y="2657"/>
                      </a:cubicBezTo>
                      <a:cubicBezTo>
                        <a:pt x="4032" y="2657"/>
                        <a:pt x="4132" y="2648"/>
                        <a:pt x="4233" y="2624"/>
                      </a:cubicBezTo>
                      <a:cubicBezTo>
                        <a:pt x="4758" y="2504"/>
                        <a:pt x="4980" y="2507"/>
                        <a:pt x="5147" y="2499"/>
                      </a:cubicBezTo>
                      <a:cubicBezTo>
                        <a:pt x="5148" y="2499"/>
                        <a:pt x="5150" y="2499"/>
                        <a:pt x="5152" y="2499"/>
                      </a:cubicBezTo>
                      <a:cubicBezTo>
                        <a:pt x="5248" y="2499"/>
                        <a:pt x="5871" y="2598"/>
                        <a:pt x="6553" y="2598"/>
                      </a:cubicBezTo>
                      <a:cubicBezTo>
                        <a:pt x="7312" y="2598"/>
                        <a:pt x="8143" y="2475"/>
                        <a:pt x="8399" y="1955"/>
                      </a:cubicBezTo>
                      <a:cubicBezTo>
                        <a:pt x="8399" y="1955"/>
                        <a:pt x="8315" y="952"/>
                        <a:pt x="6356" y="824"/>
                      </a:cubicBezTo>
                      <a:cubicBezTo>
                        <a:pt x="6356" y="824"/>
                        <a:pt x="6343" y="824"/>
                        <a:pt x="6319" y="824"/>
                      </a:cubicBezTo>
                      <a:cubicBezTo>
                        <a:pt x="6164" y="824"/>
                        <a:pt x="5554" y="817"/>
                        <a:pt x="5390" y="716"/>
                      </a:cubicBezTo>
                      <a:cubicBezTo>
                        <a:pt x="5232" y="619"/>
                        <a:pt x="4425" y="376"/>
                        <a:pt x="4217" y="376"/>
                      </a:cubicBezTo>
                      <a:cubicBezTo>
                        <a:pt x="4176" y="376"/>
                        <a:pt x="4158" y="385"/>
                        <a:pt x="4173" y="406"/>
                      </a:cubicBezTo>
                      <a:cubicBezTo>
                        <a:pt x="4262" y="538"/>
                        <a:pt x="4464" y="845"/>
                        <a:pt x="4464" y="845"/>
                      </a:cubicBezTo>
                      <a:cubicBezTo>
                        <a:pt x="4464" y="845"/>
                        <a:pt x="3277" y="1215"/>
                        <a:pt x="2475" y="1215"/>
                      </a:cubicBezTo>
                      <a:cubicBezTo>
                        <a:pt x="2250" y="1215"/>
                        <a:pt x="2056" y="1186"/>
                        <a:pt x="1926" y="1111"/>
                      </a:cubicBezTo>
                      <a:cubicBezTo>
                        <a:pt x="1926" y="1111"/>
                        <a:pt x="1081" y="0"/>
                        <a:pt x="902"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3" name="Google Shape;1393;p35"/>
                <p:cNvSpPr/>
                <p:nvPr/>
              </p:nvSpPr>
              <p:spPr>
                <a:xfrm>
                  <a:off x="5090550" y="463825"/>
                  <a:ext cx="101025" cy="160000"/>
                </a:xfrm>
                <a:custGeom>
                  <a:avLst/>
                  <a:gdLst/>
                  <a:ahLst/>
                  <a:cxnLst/>
                  <a:rect l="l" t="t" r="r" b="b"/>
                  <a:pathLst>
                    <a:path w="4041" h="6400" extrusionOk="0">
                      <a:moveTo>
                        <a:pt x="1577" y="1"/>
                      </a:moveTo>
                      <a:cubicBezTo>
                        <a:pt x="1573" y="1"/>
                        <a:pt x="1569" y="1"/>
                        <a:pt x="1564" y="3"/>
                      </a:cubicBezTo>
                      <a:cubicBezTo>
                        <a:pt x="1376" y="62"/>
                        <a:pt x="1038" y="781"/>
                        <a:pt x="945" y="781"/>
                      </a:cubicBezTo>
                      <a:cubicBezTo>
                        <a:pt x="941" y="781"/>
                        <a:pt x="938" y="780"/>
                        <a:pt x="935" y="778"/>
                      </a:cubicBezTo>
                      <a:cubicBezTo>
                        <a:pt x="870" y="727"/>
                        <a:pt x="221" y="231"/>
                        <a:pt x="46" y="231"/>
                      </a:cubicBezTo>
                      <a:cubicBezTo>
                        <a:pt x="16" y="231"/>
                        <a:pt x="0" y="245"/>
                        <a:pt x="3" y="278"/>
                      </a:cubicBezTo>
                      <a:cubicBezTo>
                        <a:pt x="19" y="504"/>
                        <a:pt x="869" y="1028"/>
                        <a:pt x="992" y="1314"/>
                      </a:cubicBezTo>
                      <a:cubicBezTo>
                        <a:pt x="1115" y="1600"/>
                        <a:pt x="1105" y="3225"/>
                        <a:pt x="1119" y="3300"/>
                      </a:cubicBezTo>
                      <a:lnTo>
                        <a:pt x="1105" y="3225"/>
                      </a:lnTo>
                      <a:cubicBezTo>
                        <a:pt x="1105" y="3225"/>
                        <a:pt x="861" y="3061"/>
                        <a:pt x="800" y="2925"/>
                      </a:cubicBezTo>
                      <a:cubicBezTo>
                        <a:pt x="793" y="2909"/>
                        <a:pt x="786" y="2901"/>
                        <a:pt x="781" y="2901"/>
                      </a:cubicBezTo>
                      <a:lnTo>
                        <a:pt x="781" y="2901"/>
                      </a:lnTo>
                      <a:cubicBezTo>
                        <a:pt x="747" y="2901"/>
                        <a:pt x="794" y="3299"/>
                        <a:pt x="1069" y="3596"/>
                      </a:cubicBezTo>
                      <a:cubicBezTo>
                        <a:pt x="1382" y="3934"/>
                        <a:pt x="1474" y="4099"/>
                        <a:pt x="1550" y="4219"/>
                      </a:cubicBezTo>
                      <a:cubicBezTo>
                        <a:pt x="1625" y="4339"/>
                        <a:pt x="2369" y="6400"/>
                        <a:pt x="3296" y="6400"/>
                      </a:cubicBezTo>
                      <a:cubicBezTo>
                        <a:pt x="3309" y="6400"/>
                        <a:pt x="3322" y="6399"/>
                        <a:pt x="3335" y="6399"/>
                      </a:cubicBezTo>
                      <a:cubicBezTo>
                        <a:pt x="3335" y="6399"/>
                        <a:pt x="4041" y="5909"/>
                        <a:pt x="3305" y="4404"/>
                      </a:cubicBezTo>
                      <a:cubicBezTo>
                        <a:pt x="3305" y="4404"/>
                        <a:pt x="2968" y="3832"/>
                        <a:pt x="2974" y="3642"/>
                      </a:cubicBezTo>
                      <a:cubicBezTo>
                        <a:pt x="2980" y="3465"/>
                        <a:pt x="2773" y="2599"/>
                        <a:pt x="2699" y="2599"/>
                      </a:cubicBezTo>
                      <a:cubicBezTo>
                        <a:pt x="2695" y="2599"/>
                        <a:pt x="2691" y="2602"/>
                        <a:pt x="2687" y="2609"/>
                      </a:cubicBezTo>
                      <a:cubicBezTo>
                        <a:pt x="2628" y="2731"/>
                        <a:pt x="2485" y="3012"/>
                        <a:pt x="2485" y="3012"/>
                      </a:cubicBezTo>
                      <a:cubicBezTo>
                        <a:pt x="2485" y="3012"/>
                        <a:pt x="1207" y="1827"/>
                        <a:pt x="1211" y="1245"/>
                      </a:cubicBezTo>
                      <a:cubicBezTo>
                        <a:pt x="1211" y="1245"/>
                        <a:pt x="1736" y="1"/>
                        <a:pt x="15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4" name="Google Shape;1394;p35"/>
                <p:cNvSpPr/>
                <p:nvPr/>
              </p:nvSpPr>
              <p:spPr>
                <a:xfrm>
                  <a:off x="5134825" y="768600"/>
                  <a:ext cx="78325" cy="122900"/>
                </a:xfrm>
                <a:custGeom>
                  <a:avLst/>
                  <a:gdLst/>
                  <a:ahLst/>
                  <a:cxnLst/>
                  <a:rect l="l" t="t" r="r" b="b"/>
                  <a:pathLst>
                    <a:path w="3133" h="4916" extrusionOk="0">
                      <a:moveTo>
                        <a:pt x="1277" y="1"/>
                      </a:moveTo>
                      <a:cubicBezTo>
                        <a:pt x="1274" y="1"/>
                        <a:pt x="1270" y="2"/>
                        <a:pt x="1267" y="3"/>
                      </a:cubicBezTo>
                      <a:cubicBezTo>
                        <a:pt x="1114" y="52"/>
                        <a:pt x="842" y="634"/>
                        <a:pt x="767" y="634"/>
                      </a:cubicBezTo>
                      <a:cubicBezTo>
                        <a:pt x="764" y="634"/>
                        <a:pt x="761" y="634"/>
                        <a:pt x="759" y="632"/>
                      </a:cubicBezTo>
                      <a:cubicBezTo>
                        <a:pt x="706" y="590"/>
                        <a:pt x="180" y="193"/>
                        <a:pt x="37" y="193"/>
                      </a:cubicBezTo>
                      <a:cubicBezTo>
                        <a:pt x="13" y="193"/>
                        <a:pt x="0" y="204"/>
                        <a:pt x="2" y="231"/>
                      </a:cubicBezTo>
                      <a:cubicBezTo>
                        <a:pt x="16" y="414"/>
                        <a:pt x="706" y="835"/>
                        <a:pt x="807" y="1066"/>
                      </a:cubicBezTo>
                      <a:cubicBezTo>
                        <a:pt x="906" y="1298"/>
                        <a:pt x="899" y="2810"/>
                        <a:pt x="911" y="2871"/>
                      </a:cubicBezTo>
                      <a:lnTo>
                        <a:pt x="899" y="2810"/>
                      </a:lnTo>
                      <a:cubicBezTo>
                        <a:pt x="899" y="2810"/>
                        <a:pt x="702" y="2677"/>
                        <a:pt x="651" y="2567"/>
                      </a:cubicBezTo>
                      <a:cubicBezTo>
                        <a:pt x="645" y="2554"/>
                        <a:pt x="640" y="2548"/>
                        <a:pt x="636" y="2548"/>
                      </a:cubicBezTo>
                      <a:lnTo>
                        <a:pt x="636" y="2548"/>
                      </a:lnTo>
                      <a:cubicBezTo>
                        <a:pt x="609" y="2548"/>
                        <a:pt x="648" y="2870"/>
                        <a:pt x="872" y="3110"/>
                      </a:cubicBezTo>
                      <a:cubicBezTo>
                        <a:pt x="1125" y="3382"/>
                        <a:pt x="1200" y="3516"/>
                        <a:pt x="1262" y="3614"/>
                      </a:cubicBezTo>
                      <a:cubicBezTo>
                        <a:pt x="1324" y="3709"/>
                        <a:pt x="1839" y="4915"/>
                        <a:pt x="2579" y="4915"/>
                      </a:cubicBezTo>
                      <a:cubicBezTo>
                        <a:pt x="2594" y="4915"/>
                        <a:pt x="2609" y="4915"/>
                        <a:pt x="2624" y="4914"/>
                      </a:cubicBezTo>
                      <a:lnTo>
                        <a:pt x="2625" y="4914"/>
                      </a:lnTo>
                      <a:cubicBezTo>
                        <a:pt x="2625" y="4914"/>
                        <a:pt x="3133" y="4428"/>
                        <a:pt x="2688" y="3560"/>
                      </a:cubicBezTo>
                      <a:cubicBezTo>
                        <a:pt x="2688" y="3560"/>
                        <a:pt x="2413" y="3098"/>
                        <a:pt x="2418" y="2945"/>
                      </a:cubicBezTo>
                      <a:cubicBezTo>
                        <a:pt x="2422" y="2802"/>
                        <a:pt x="2252" y="2102"/>
                        <a:pt x="2193" y="2102"/>
                      </a:cubicBezTo>
                      <a:cubicBezTo>
                        <a:pt x="2189" y="2102"/>
                        <a:pt x="2186" y="2104"/>
                        <a:pt x="2183" y="2110"/>
                      </a:cubicBezTo>
                      <a:cubicBezTo>
                        <a:pt x="2135" y="2208"/>
                        <a:pt x="2021" y="2436"/>
                        <a:pt x="2021" y="2436"/>
                      </a:cubicBezTo>
                      <a:cubicBezTo>
                        <a:pt x="2021" y="2436"/>
                        <a:pt x="983" y="1480"/>
                        <a:pt x="983" y="1009"/>
                      </a:cubicBezTo>
                      <a:cubicBezTo>
                        <a:pt x="983" y="1009"/>
                        <a:pt x="1405" y="1"/>
                        <a:pt x="12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5" name="Google Shape;1395;p35"/>
                <p:cNvSpPr/>
                <p:nvPr/>
              </p:nvSpPr>
              <p:spPr>
                <a:xfrm>
                  <a:off x="4831700" y="465975"/>
                  <a:ext cx="112550" cy="102925"/>
                </a:xfrm>
                <a:custGeom>
                  <a:avLst/>
                  <a:gdLst/>
                  <a:ahLst/>
                  <a:cxnLst/>
                  <a:rect l="l" t="t" r="r" b="b"/>
                  <a:pathLst>
                    <a:path w="4502" h="4117" extrusionOk="0">
                      <a:moveTo>
                        <a:pt x="1123" y="0"/>
                      </a:moveTo>
                      <a:cubicBezTo>
                        <a:pt x="1118" y="0"/>
                        <a:pt x="1112" y="2"/>
                        <a:pt x="1107" y="7"/>
                      </a:cubicBezTo>
                      <a:cubicBezTo>
                        <a:pt x="981" y="112"/>
                        <a:pt x="950" y="782"/>
                        <a:pt x="877" y="782"/>
                      </a:cubicBezTo>
                      <a:cubicBezTo>
                        <a:pt x="876" y="782"/>
                        <a:pt x="875" y="781"/>
                        <a:pt x="874" y="781"/>
                      </a:cubicBezTo>
                      <a:cubicBezTo>
                        <a:pt x="818" y="765"/>
                        <a:pt x="334" y="634"/>
                        <a:pt x="119" y="634"/>
                      </a:cubicBezTo>
                      <a:cubicBezTo>
                        <a:pt x="43" y="634"/>
                        <a:pt x="1" y="650"/>
                        <a:pt x="22" y="693"/>
                      </a:cubicBezTo>
                      <a:cubicBezTo>
                        <a:pt x="104" y="858"/>
                        <a:pt x="901" y="988"/>
                        <a:pt x="1082" y="1165"/>
                      </a:cubicBezTo>
                      <a:cubicBezTo>
                        <a:pt x="1261" y="1342"/>
                        <a:pt x="1822" y="2746"/>
                        <a:pt x="1857" y="2798"/>
                      </a:cubicBezTo>
                      <a:lnTo>
                        <a:pt x="1822" y="2746"/>
                      </a:lnTo>
                      <a:cubicBezTo>
                        <a:pt x="1822" y="2746"/>
                        <a:pt x="1590" y="2698"/>
                        <a:pt x="1502" y="2615"/>
                      </a:cubicBezTo>
                      <a:cubicBezTo>
                        <a:pt x="1493" y="2606"/>
                        <a:pt x="1486" y="2602"/>
                        <a:pt x="1482" y="2602"/>
                      </a:cubicBezTo>
                      <a:lnTo>
                        <a:pt x="1482" y="2602"/>
                      </a:lnTo>
                      <a:cubicBezTo>
                        <a:pt x="1450" y="2602"/>
                        <a:pt x="1608" y="2894"/>
                        <a:pt x="1910" y="3035"/>
                      </a:cubicBezTo>
                      <a:cubicBezTo>
                        <a:pt x="2247" y="3192"/>
                        <a:pt x="2367" y="3287"/>
                        <a:pt x="2461" y="3354"/>
                      </a:cubicBezTo>
                      <a:cubicBezTo>
                        <a:pt x="2541" y="3411"/>
                        <a:pt x="3257" y="4117"/>
                        <a:pt x="3893" y="4117"/>
                      </a:cubicBezTo>
                      <a:cubicBezTo>
                        <a:pt x="4003" y="4117"/>
                        <a:pt x="4111" y="4096"/>
                        <a:pt x="4212" y="4046"/>
                      </a:cubicBezTo>
                      <a:lnTo>
                        <a:pt x="4212" y="4045"/>
                      </a:lnTo>
                      <a:cubicBezTo>
                        <a:pt x="4212" y="4045"/>
                        <a:pt x="4502" y="3405"/>
                        <a:pt x="3763" y="2769"/>
                      </a:cubicBezTo>
                      <a:cubicBezTo>
                        <a:pt x="3763" y="2769"/>
                        <a:pt x="3334" y="2443"/>
                        <a:pt x="3281" y="2301"/>
                      </a:cubicBezTo>
                      <a:cubicBezTo>
                        <a:pt x="3232" y="2168"/>
                        <a:pt x="2826" y="1602"/>
                        <a:pt x="2758" y="1602"/>
                      </a:cubicBezTo>
                      <a:cubicBezTo>
                        <a:pt x="2752" y="1602"/>
                        <a:pt x="2749" y="1606"/>
                        <a:pt x="2749" y="1615"/>
                      </a:cubicBezTo>
                      <a:cubicBezTo>
                        <a:pt x="2741" y="1723"/>
                        <a:pt x="2721" y="1977"/>
                        <a:pt x="2721" y="1977"/>
                      </a:cubicBezTo>
                      <a:cubicBezTo>
                        <a:pt x="2721" y="1977"/>
                        <a:pt x="1400" y="1482"/>
                        <a:pt x="1224" y="1046"/>
                      </a:cubicBezTo>
                      <a:cubicBezTo>
                        <a:pt x="1224" y="1046"/>
                        <a:pt x="1234" y="0"/>
                        <a:pt x="112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6" name="Google Shape;1396;p35"/>
                <p:cNvSpPr/>
                <p:nvPr/>
              </p:nvSpPr>
              <p:spPr>
                <a:xfrm>
                  <a:off x="5209500" y="912925"/>
                  <a:ext cx="123075" cy="200300"/>
                </a:xfrm>
                <a:custGeom>
                  <a:avLst/>
                  <a:gdLst/>
                  <a:ahLst/>
                  <a:cxnLst/>
                  <a:rect l="l" t="t" r="r" b="b"/>
                  <a:pathLst>
                    <a:path w="4923" h="8012" extrusionOk="0">
                      <a:moveTo>
                        <a:pt x="2084" y="1"/>
                      </a:moveTo>
                      <a:cubicBezTo>
                        <a:pt x="2078" y="1"/>
                        <a:pt x="2072" y="2"/>
                        <a:pt x="2065" y="5"/>
                      </a:cubicBezTo>
                      <a:cubicBezTo>
                        <a:pt x="1831" y="105"/>
                        <a:pt x="1497" y="882"/>
                        <a:pt x="1378" y="882"/>
                      </a:cubicBezTo>
                      <a:cubicBezTo>
                        <a:pt x="1373" y="882"/>
                        <a:pt x="1368" y="881"/>
                        <a:pt x="1364" y="878"/>
                      </a:cubicBezTo>
                      <a:cubicBezTo>
                        <a:pt x="1268" y="817"/>
                        <a:pt x="308" y="549"/>
                        <a:pt x="123" y="549"/>
                      </a:cubicBezTo>
                      <a:cubicBezTo>
                        <a:pt x="105" y="549"/>
                        <a:pt x="94" y="552"/>
                        <a:pt x="92" y="557"/>
                      </a:cubicBezTo>
                      <a:cubicBezTo>
                        <a:pt x="1" y="837"/>
                        <a:pt x="1302" y="1411"/>
                        <a:pt x="1495" y="1763"/>
                      </a:cubicBezTo>
                      <a:cubicBezTo>
                        <a:pt x="1690" y="2115"/>
                        <a:pt x="1659" y="4085"/>
                        <a:pt x="1659" y="4085"/>
                      </a:cubicBezTo>
                      <a:cubicBezTo>
                        <a:pt x="1659" y="4085"/>
                        <a:pt x="1326" y="3904"/>
                        <a:pt x="1229" y="3739"/>
                      </a:cubicBezTo>
                      <a:cubicBezTo>
                        <a:pt x="1218" y="3719"/>
                        <a:pt x="1209" y="3710"/>
                        <a:pt x="1203" y="3710"/>
                      </a:cubicBezTo>
                      <a:lnTo>
                        <a:pt x="1203" y="3710"/>
                      </a:lnTo>
                      <a:cubicBezTo>
                        <a:pt x="1158" y="3710"/>
                        <a:pt x="1269" y="4217"/>
                        <a:pt x="1661" y="4566"/>
                      </a:cubicBezTo>
                      <a:cubicBezTo>
                        <a:pt x="2105" y="4961"/>
                        <a:pt x="2004" y="5166"/>
                        <a:pt x="2241" y="5658"/>
                      </a:cubicBezTo>
                      <a:cubicBezTo>
                        <a:pt x="2318" y="5817"/>
                        <a:pt x="3382" y="8011"/>
                        <a:pt x="4534" y="8011"/>
                      </a:cubicBezTo>
                      <a:cubicBezTo>
                        <a:pt x="4582" y="8011"/>
                        <a:pt x="4630" y="8007"/>
                        <a:pt x="4678" y="7999"/>
                      </a:cubicBezTo>
                      <a:lnTo>
                        <a:pt x="4677" y="7999"/>
                      </a:lnTo>
                      <a:cubicBezTo>
                        <a:pt x="4677" y="7999"/>
                        <a:pt x="4923" y="6668"/>
                        <a:pt x="4386" y="5440"/>
                      </a:cubicBezTo>
                      <a:cubicBezTo>
                        <a:pt x="4386" y="5440"/>
                        <a:pt x="3882" y="4748"/>
                        <a:pt x="3865" y="4504"/>
                      </a:cubicBezTo>
                      <a:cubicBezTo>
                        <a:pt x="3850" y="4276"/>
                        <a:pt x="3477" y="3197"/>
                        <a:pt x="3381" y="3197"/>
                      </a:cubicBezTo>
                      <a:cubicBezTo>
                        <a:pt x="3374" y="3197"/>
                        <a:pt x="3369" y="3202"/>
                        <a:pt x="3365" y="3212"/>
                      </a:cubicBezTo>
                      <a:cubicBezTo>
                        <a:pt x="3303" y="3377"/>
                        <a:pt x="3157" y="3755"/>
                        <a:pt x="3157" y="3755"/>
                      </a:cubicBezTo>
                      <a:cubicBezTo>
                        <a:pt x="3157" y="3755"/>
                        <a:pt x="1837" y="2395"/>
                        <a:pt x="1768" y="1646"/>
                      </a:cubicBezTo>
                      <a:cubicBezTo>
                        <a:pt x="1768" y="1646"/>
                        <a:pt x="2278" y="1"/>
                        <a:pt x="208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7" name="Google Shape;1397;p35"/>
                <p:cNvSpPr/>
                <p:nvPr/>
              </p:nvSpPr>
              <p:spPr>
                <a:xfrm>
                  <a:off x="5107200" y="995875"/>
                  <a:ext cx="143225" cy="118925"/>
                </a:xfrm>
                <a:custGeom>
                  <a:avLst/>
                  <a:gdLst/>
                  <a:ahLst/>
                  <a:cxnLst/>
                  <a:rect l="l" t="t" r="r" b="b"/>
                  <a:pathLst>
                    <a:path w="5729" h="4757" extrusionOk="0">
                      <a:moveTo>
                        <a:pt x="1256" y="0"/>
                      </a:moveTo>
                      <a:cubicBezTo>
                        <a:pt x="1249" y="0"/>
                        <a:pt x="1243" y="3"/>
                        <a:pt x="1236" y="9"/>
                      </a:cubicBezTo>
                      <a:cubicBezTo>
                        <a:pt x="1098" y="139"/>
                        <a:pt x="1111" y="919"/>
                        <a:pt x="1025" y="919"/>
                      </a:cubicBezTo>
                      <a:cubicBezTo>
                        <a:pt x="1024" y="919"/>
                        <a:pt x="1023" y="919"/>
                        <a:pt x="1022" y="918"/>
                      </a:cubicBezTo>
                      <a:cubicBezTo>
                        <a:pt x="961" y="905"/>
                        <a:pt x="454" y="802"/>
                        <a:pt x="187" y="802"/>
                      </a:cubicBezTo>
                      <a:cubicBezTo>
                        <a:pt x="71" y="802"/>
                        <a:pt x="0" y="822"/>
                        <a:pt x="32" y="877"/>
                      </a:cubicBezTo>
                      <a:cubicBezTo>
                        <a:pt x="139" y="1062"/>
                        <a:pt x="1068" y="1156"/>
                        <a:pt x="1288" y="1347"/>
                      </a:cubicBezTo>
                      <a:cubicBezTo>
                        <a:pt x="1508" y="1539"/>
                        <a:pt x="2161" y="2912"/>
                        <a:pt x="2206" y="2969"/>
                      </a:cubicBezTo>
                      <a:cubicBezTo>
                        <a:pt x="2214" y="2980"/>
                        <a:pt x="2218" y="2985"/>
                        <a:pt x="2218" y="2985"/>
                      </a:cubicBezTo>
                      <a:cubicBezTo>
                        <a:pt x="2217" y="2985"/>
                        <a:pt x="2161" y="2912"/>
                        <a:pt x="2161" y="2912"/>
                      </a:cubicBezTo>
                      <a:cubicBezTo>
                        <a:pt x="2161" y="2912"/>
                        <a:pt x="1890" y="2872"/>
                        <a:pt x="1782" y="2783"/>
                      </a:cubicBezTo>
                      <a:cubicBezTo>
                        <a:pt x="1771" y="2774"/>
                        <a:pt x="1764" y="2770"/>
                        <a:pt x="1759" y="2770"/>
                      </a:cubicBezTo>
                      <a:lnTo>
                        <a:pt x="1759" y="2770"/>
                      </a:lnTo>
                      <a:cubicBezTo>
                        <a:pt x="1720" y="2770"/>
                        <a:pt x="1923" y="3096"/>
                        <a:pt x="2282" y="3238"/>
                      </a:cubicBezTo>
                      <a:cubicBezTo>
                        <a:pt x="2684" y="3395"/>
                        <a:pt x="2828" y="3498"/>
                        <a:pt x="2941" y="3568"/>
                      </a:cubicBezTo>
                      <a:cubicBezTo>
                        <a:pt x="3041" y="3629"/>
                        <a:pt x="4198" y="4757"/>
                        <a:pt x="5004" y="4757"/>
                      </a:cubicBezTo>
                      <a:cubicBezTo>
                        <a:pt x="5123" y="4757"/>
                        <a:pt x="5233" y="4732"/>
                        <a:pt x="5332" y="4677"/>
                      </a:cubicBezTo>
                      <a:cubicBezTo>
                        <a:pt x="5332" y="4677"/>
                        <a:pt x="5729" y="3977"/>
                        <a:pt x="4495" y="3007"/>
                      </a:cubicBezTo>
                      <a:cubicBezTo>
                        <a:pt x="4495" y="3007"/>
                        <a:pt x="3978" y="2663"/>
                        <a:pt x="3906" y="2501"/>
                      </a:cubicBezTo>
                      <a:cubicBezTo>
                        <a:pt x="3840" y="2353"/>
                        <a:pt x="3336" y="1733"/>
                        <a:pt x="3254" y="1733"/>
                      </a:cubicBezTo>
                      <a:cubicBezTo>
                        <a:pt x="3247" y="1733"/>
                        <a:pt x="3243" y="1738"/>
                        <a:pt x="3243" y="1748"/>
                      </a:cubicBezTo>
                      <a:cubicBezTo>
                        <a:pt x="3243" y="1874"/>
                        <a:pt x="3238" y="2168"/>
                        <a:pt x="3238" y="2168"/>
                      </a:cubicBezTo>
                      <a:cubicBezTo>
                        <a:pt x="3238" y="2168"/>
                        <a:pt x="1678" y="1691"/>
                        <a:pt x="1444" y="1199"/>
                      </a:cubicBezTo>
                      <a:cubicBezTo>
                        <a:pt x="1444" y="1199"/>
                        <a:pt x="1382"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8" name="Google Shape;1398;p35"/>
                <p:cNvSpPr/>
                <p:nvPr/>
              </p:nvSpPr>
              <p:spPr>
                <a:xfrm>
                  <a:off x="4722000" y="721050"/>
                  <a:ext cx="143225" cy="118950"/>
                </a:xfrm>
                <a:custGeom>
                  <a:avLst/>
                  <a:gdLst/>
                  <a:ahLst/>
                  <a:cxnLst/>
                  <a:rect l="l" t="t" r="r" b="b"/>
                  <a:pathLst>
                    <a:path w="5729" h="4758" extrusionOk="0">
                      <a:moveTo>
                        <a:pt x="1256" y="1"/>
                      </a:moveTo>
                      <a:cubicBezTo>
                        <a:pt x="1249" y="1"/>
                        <a:pt x="1243" y="4"/>
                        <a:pt x="1236" y="10"/>
                      </a:cubicBezTo>
                      <a:cubicBezTo>
                        <a:pt x="1098" y="140"/>
                        <a:pt x="1111" y="919"/>
                        <a:pt x="1025" y="919"/>
                      </a:cubicBezTo>
                      <a:cubicBezTo>
                        <a:pt x="1024" y="919"/>
                        <a:pt x="1023" y="919"/>
                        <a:pt x="1022" y="919"/>
                      </a:cubicBezTo>
                      <a:cubicBezTo>
                        <a:pt x="961" y="906"/>
                        <a:pt x="456" y="803"/>
                        <a:pt x="189" y="803"/>
                      </a:cubicBezTo>
                      <a:cubicBezTo>
                        <a:pt x="72" y="803"/>
                        <a:pt x="0" y="823"/>
                        <a:pt x="33" y="879"/>
                      </a:cubicBezTo>
                      <a:cubicBezTo>
                        <a:pt x="139" y="1063"/>
                        <a:pt x="1069" y="1157"/>
                        <a:pt x="1288" y="1349"/>
                      </a:cubicBezTo>
                      <a:cubicBezTo>
                        <a:pt x="1509" y="1539"/>
                        <a:pt x="2161" y="2913"/>
                        <a:pt x="2206" y="2970"/>
                      </a:cubicBezTo>
                      <a:cubicBezTo>
                        <a:pt x="2214" y="2981"/>
                        <a:pt x="2218" y="2986"/>
                        <a:pt x="2218" y="2986"/>
                      </a:cubicBezTo>
                      <a:cubicBezTo>
                        <a:pt x="2217" y="2986"/>
                        <a:pt x="2161" y="2913"/>
                        <a:pt x="2161" y="2913"/>
                      </a:cubicBezTo>
                      <a:cubicBezTo>
                        <a:pt x="2161" y="2913"/>
                        <a:pt x="1890" y="2873"/>
                        <a:pt x="1782" y="2784"/>
                      </a:cubicBezTo>
                      <a:cubicBezTo>
                        <a:pt x="1771" y="2775"/>
                        <a:pt x="1764" y="2771"/>
                        <a:pt x="1759" y="2771"/>
                      </a:cubicBezTo>
                      <a:lnTo>
                        <a:pt x="1759" y="2771"/>
                      </a:lnTo>
                      <a:cubicBezTo>
                        <a:pt x="1720" y="2771"/>
                        <a:pt x="1923" y="3097"/>
                        <a:pt x="2283" y="3238"/>
                      </a:cubicBezTo>
                      <a:cubicBezTo>
                        <a:pt x="2684" y="3397"/>
                        <a:pt x="2829" y="3498"/>
                        <a:pt x="2941" y="3569"/>
                      </a:cubicBezTo>
                      <a:cubicBezTo>
                        <a:pt x="3041" y="3629"/>
                        <a:pt x="4198" y="4757"/>
                        <a:pt x="5004" y="4757"/>
                      </a:cubicBezTo>
                      <a:cubicBezTo>
                        <a:pt x="5123" y="4757"/>
                        <a:pt x="5234" y="4733"/>
                        <a:pt x="5332" y="4677"/>
                      </a:cubicBezTo>
                      <a:cubicBezTo>
                        <a:pt x="5332" y="4677"/>
                        <a:pt x="5729" y="3978"/>
                        <a:pt x="4495" y="3008"/>
                      </a:cubicBezTo>
                      <a:cubicBezTo>
                        <a:pt x="4495" y="3008"/>
                        <a:pt x="3978" y="2664"/>
                        <a:pt x="3907" y="2502"/>
                      </a:cubicBezTo>
                      <a:cubicBezTo>
                        <a:pt x="3841" y="2353"/>
                        <a:pt x="3336" y="1734"/>
                        <a:pt x="3254" y="1734"/>
                      </a:cubicBezTo>
                      <a:cubicBezTo>
                        <a:pt x="3247" y="1734"/>
                        <a:pt x="3244" y="1739"/>
                        <a:pt x="3243" y="1749"/>
                      </a:cubicBezTo>
                      <a:cubicBezTo>
                        <a:pt x="3243" y="1875"/>
                        <a:pt x="3238" y="2170"/>
                        <a:pt x="3238" y="2170"/>
                      </a:cubicBezTo>
                      <a:cubicBezTo>
                        <a:pt x="3238" y="2170"/>
                        <a:pt x="1678" y="1692"/>
                        <a:pt x="1444" y="1200"/>
                      </a:cubicBezTo>
                      <a:cubicBezTo>
                        <a:pt x="1444" y="1200"/>
                        <a:pt x="1382" y="1"/>
                        <a:pt x="125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9" name="Google Shape;1399;p35"/>
                <p:cNvSpPr/>
                <p:nvPr/>
              </p:nvSpPr>
              <p:spPr>
                <a:xfrm>
                  <a:off x="4683325" y="853650"/>
                  <a:ext cx="143200" cy="118925"/>
                </a:xfrm>
                <a:custGeom>
                  <a:avLst/>
                  <a:gdLst/>
                  <a:ahLst/>
                  <a:cxnLst/>
                  <a:rect l="l" t="t" r="r" b="b"/>
                  <a:pathLst>
                    <a:path w="5728" h="4757" extrusionOk="0">
                      <a:moveTo>
                        <a:pt x="1256" y="0"/>
                      </a:moveTo>
                      <a:cubicBezTo>
                        <a:pt x="1250" y="0"/>
                        <a:pt x="1243" y="3"/>
                        <a:pt x="1237" y="10"/>
                      </a:cubicBezTo>
                      <a:cubicBezTo>
                        <a:pt x="1098" y="139"/>
                        <a:pt x="1110" y="919"/>
                        <a:pt x="1026" y="919"/>
                      </a:cubicBezTo>
                      <a:cubicBezTo>
                        <a:pt x="1024" y="919"/>
                        <a:pt x="1023" y="919"/>
                        <a:pt x="1022" y="919"/>
                      </a:cubicBezTo>
                      <a:cubicBezTo>
                        <a:pt x="961" y="905"/>
                        <a:pt x="456" y="802"/>
                        <a:pt x="189" y="802"/>
                      </a:cubicBezTo>
                      <a:cubicBezTo>
                        <a:pt x="72" y="802"/>
                        <a:pt x="0" y="822"/>
                        <a:pt x="33" y="878"/>
                      </a:cubicBezTo>
                      <a:cubicBezTo>
                        <a:pt x="139" y="1062"/>
                        <a:pt x="1068" y="1156"/>
                        <a:pt x="1289" y="1347"/>
                      </a:cubicBezTo>
                      <a:cubicBezTo>
                        <a:pt x="1507" y="1536"/>
                        <a:pt x="2148" y="2884"/>
                        <a:pt x="2203" y="2966"/>
                      </a:cubicBezTo>
                      <a:lnTo>
                        <a:pt x="2203" y="2966"/>
                      </a:lnTo>
                      <a:cubicBezTo>
                        <a:pt x="2187" y="2944"/>
                        <a:pt x="2162" y="2911"/>
                        <a:pt x="2162" y="2911"/>
                      </a:cubicBezTo>
                      <a:cubicBezTo>
                        <a:pt x="2162" y="2911"/>
                        <a:pt x="1889" y="2871"/>
                        <a:pt x="1783" y="2782"/>
                      </a:cubicBezTo>
                      <a:cubicBezTo>
                        <a:pt x="1772" y="2773"/>
                        <a:pt x="1764" y="2769"/>
                        <a:pt x="1759" y="2769"/>
                      </a:cubicBezTo>
                      <a:cubicBezTo>
                        <a:pt x="1719" y="2769"/>
                        <a:pt x="1922" y="3097"/>
                        <a:pt x="2283" y="3238"/>
                      </a:cubicBezTo>
                      <a:cubicBezTo>
                        <a:pt x="2683" y="3395"/>
                        <a:pt x="2828" y="3498"/>
                        <a:pt x="2942" y="3567"/>
                      </a:cubicBezTo>
                      <a:cubicBezTo>
                        <a:pt x="3040" y="3629"/>
                        <a:pt x="4197" y="4756"/>
                        <a:pt x="5003" y="4756"/>
                      </a:cubicBezTo>
                      <a:cubicBezTo>
                        <a:pt x="5122" y="4756"/>
                        <a:pt x="5233" y="4732"/>
                        <a:pt x="5332" y="4676"/>
                      </a:cubicBezTo>
                      <a:cubicBezTo>
                        <a:pt x="5332" y="4676"/>
                        <a:pt x="5728" y="3976"/>
                        <a:pt x="4494" y="3008"/>
                      </a:cubicBezTo>
                      <a:cubicBezTo>
                        <a:pt x="4494" y="3008"/>
                        <a:pt x="3978" y="2663"/>
                        <a:pt x="3906" y="2501"/>
                      </a:cubicBezTo>
                      <a:cubicBezTo>
                        <a:pt x="3840" y="2352"/>
                        <a:pt x="3336" y="1733"/>
                        <a:pt x="3255" y="1733"/>
                      </a:cubicBezTo>
                      <a:cubicBezTo>
                        <a:pt x="3248" y="1733"/>
                        <a:pt x="3244" y="1738"/>
                        <a:pt x="3244" y="1748"/>
                      </a:cubicBezTo>
                      <a:cubicBezTo>
                        <a:pt x="3243" y="1875"/>
                        <a:pt x="3238" y="2168"/>
                        <a:pt x="3238" y="2168"/>
                      </a:cubicBezTo>
                      <a:cubicBezTo>
                        <a:pt x="3238" y="2168"/>
                        <a:pt x="1679" y="1691"/>
                        <a:pt x="1445" y="1200"/>
                      </a:cubicBezTo>
                      <a:cubicBezTo>
                        <a:pt x="1445" y="1200"/>
                        <a:pt x="1383"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0" name="Google Shape;1400;p35"/>
                <p:cNvSpPr/>
                <p:nvPr/>
              </p:nvSpPr>
              <p:spPr>
                <a:xfrm>
                  <a:off x="5047725" y="877325"/>
                  <a:ext cx="169200" cy="117050"/>
                </a:xfrm>
                <a:custGeom>
                  <a:avLst/>
                  <a:gdLst/>
                  <a:ahLst/>
                  <a:cxnLst/>
                  <a:rect l="l" t="t" r="r" b="b"/>
                  <a:pathLst>
                    <a:path w="6768" h="4682" extrusionOk="0">
                      <a:moveTo>
                        <a:pt x="931" y="1"/>
                      </a:moveTo>
                      <a:cubicBezTo>
                        <a:pt x="871" y="1"/>
                        <a:pt x="1075" y="1146"/>
                        <a:pt x="1075" y="1146"/>
                      </a:cubicBezTo>
                      <a:cubicBezTo>
                        <a:pt x="891" y="1586"/>
                        <a:pt x="246" y="1787"/>
                        <a:pt x="38" y="1993"/>
                      </a:cubicBezTo>
                      <a:cubicBezTo>
                        <a:pt x="1" y="2029"/>
                        <a:pt x="12" y="2044"/>
                        <a:pt x="59" y="2044"/>
                      </a:cubicBezTo>
                      <a:cubicBezTo>
                        <a:pt x="246" y="2044"/>
                        <a:pt x="996" y="1811"/>
                        <a:pt x="1467" y="1811"/>
                      </a:cubicBezTo>
                      <a:cubicBezTo>
                        <a:pt x="1540" y="1811"/>
                        <a:pt x="1606" y="1816"/>
                        <a:pt x="1662" y="1829"/>
                      </a:cubicBezTo>
                      <a:cubicBezTo>
                        <a:pt x="2176" y="1947"/>
                        <a:pt x="3111" y="3096"/>
                        <a:pt x="3250" y="3165"/>
                      </a:cubicBezTo>
                      <a:cubicBezTo>
                        <a:pt x="3387" y="3235"/>
                        <a:pt x="2985" y="3467"/>
                        <a:pt x="2753" y="3506"/>
                      </a:cubicBezTo>
                      <a:cubicBezTo>
                        <a:pt x="2520" y="3545"/>
                        <a:pt x="3532" y="3722"/>
                        <a:pt x="3774" y="3758"/>
                      </a:cubicBezTo>
                      <a:cubicBezTo>
                        <a:pt x="4016" y="3795"/>
                        <a:pt x="5641" y="4510"/>
                        <a:pt x="6124" y="4650"/>
                      </a:cubicBezTo>
                      <a:cubicBezTo>
                        <a:pt x="6199" y="4672"/>
                        <a:pt x="6265" y="4681"/>
                        <a:pt x="6323" y="4681"/>
                      </a:cubicBezTo>
                      <a:cubicBezTo>
                        <a:pt x="6643" y="4681"/>
                        <a:pt x="6735" y="4396"/>
                        <a:pt x="6749" y="4265"/>
                      </a:cubicBezTo>
                      <a:cubicBezTo>
                        <a:pt x="6768" y="4109"/>
                        <a:pt x="6716" y="3895"/>
                        <a:pt x="6580" y="3685"/>
                      </a:cubicBezTo>
                      <a:cubicBezTo>
                        <a:pt x="6442" y="3477"/>
                        <a:pt x="6041" y="2890"/>
                        <a:pt x="4876" y="2080"/>
                      </a:cubicBezTo>
                      <a:cubicBezTo>
                        <a:pt x="4633" y="1911"/>
                        <a:pt x="4102" y="1492"/>
                        <a:pt x="3860" y="1491"/>
                      </a:cubicBezTo>
                      <a:lnTo>
                        <a:pt x="3860" y="1491"/>
                      </a:lnTo>
                      <a:cubicBezTo>
                        <a:pt x="3860" y="1491"/>
                        <a:pt x="3932" y="1736"/>
                        <a:pt x="3814" y="1777"/>
                      </a:cubicBezTo>
                      <a:cubicBezTo>
                        <a:pt x="3805" y="1780"/>
                        <a:pt x="3786" y="1782"/>
                        <a:pt x="3758" y="1782"/>
                      </a:cubicBezTo>
                      <a:cubicBezTo>
                        <a:pt x="3417" y="1782"/>
                        <a:pt x="1784" y="1567"/>
                        <a:pt x="1647" y="1466"/>
                      </a:cubicBezTo>
                      <a:cubicBezTo>
                        <a:pt x="1499" y="1359"/>
                        <a:pt x="1002" y="36"/>
                        <a:pt x="934" y="1"/>
                      </a:cubicBezTo>
                      <a:cubicBezTo>
                        <a:pt x="933" y="1"/>
                        <a:pt x="932" y="1"/>
                        <a:pt x="93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1" name="Google Shape;1401;p35"/>
                <p:cNvSpPr/>
                <p:nvPr/>
              </p:nvSpPr>
              <p:spPr>
                <a:xfrm>
                  <a:off x="5406287" y="1567713"/>
                  <a:ext cx="166200" cy="66625"/>
                </a:xfrm>
                <a:custGeom>
                  <a:avLst/>
                  <a:gdLst/>
                  <a:ahLst/>
                  <a:cxnLst/>
                  <a:rect l="l" t="t" r="r" b="b"/>
                  <a:pathLst>
                    <a:path w="6648" h="2665" extrusionOk="0">
                      <a:moveTo>
                        <a:pt x="4534" y="0"/>
                      </a:moveTo>
                      <a:cubicBezTo>
                        <a:pt x="4357" y="0"/>
                        <a:pt x="4163" y="6"/>
                        <a:pt x="3950" y="20"/>
                      </a:cubicBezTo>
                      <a:cubicBezTo>
                        <a:pt x="3689" y="36"/>
                        <a:pt x="3090" y="38"/>
                        <a:pt x="2921" y="169"/>
                      </a:cubicBezTo>
                      <a:cubicBezTo>
                        <a:pt x="2921" y="169"/>
                        <a:pt x="3105" y="301"/>
                        <a:pt x="3046" y="394"/>
                      </a:cubicBezTo>
                      <a:cubicBezTo>
                        <a:pt x="2987" y="486"/>
                        <a:pt x="1532" y="1366"/>
                        <a:pt x="1370" y="1372"/>
                      </a:cubicBezTo>
                      <a:cubicBezTo>
                        <a:pt x="1369" y="1372"/>
                        <a:pt x="1368" y="1372"/>
                        <a:pt x="1367" y="1372"/>
                      </a:cubicBezTo>
                      <a:cubicBezTo>
                        <a:pt x="1197" y="1372"/>
                        <a:pt x="158" y="748"/>
                        <a:pt x="70" y="748"/>
                      </a:cubicBezTo>
                      <a:cubicBezTo>
                        <a:pt x="69" y="748"/>
                        <a:pt x="68" y="748"/>
                        <a:pt x="67" y="748"/>
                      </a:cubicBezTo>
                      <a:cubicBezTo>
                        <a:pt x="0" y="761"/>
                        <a:pt x="795" y="1463"/>
                        <a:pt x="795" y="1463"/>
                      </a:cubicBezTo>
                      <a:cubicBezTo>
                        <a:pt x="910" y="1872"/>
                        <a:pt x="572" y="2366"/>
                        <a:pt x="541" y="2624"/>
                      </a:cubicBezTo>
                      <a:cubicBezTo>
                        <a:pt x="538" y="2652"/>
                        <a:pt x="543" y="2664"/>
                        <a:pt x="554" y="2664"/>
                      </a:cubicBezTo>
                      <a:cubicBezTo>
                        <a:pt x="647" y="2664"/>
                        <a:pt x="1203" y="1796"/>
                        <a:pt x="1580" y="1616"/>
                      </a:cubicBezTo>
                      <a:cubicBezTo>
                        <a:pt x="1693" y="1562"/>
                        <a:pt x="1866" y="1543"/>
                        <a:pt x="2063" y="1543"/>
                      </a:cubicBezTo>
                      <a:cubicBezTo>
                        <a:pt x="2570" y="1543"/>
                        <a:pt x="3229" y="1671"/>
                        <a:pt x="3393" y="1671"/>
                      </a:cubicBezTo>
                      <a:cubicBezTo>
                        <a:pt x="3404" y="1671"/>
                        <a:pt x="3413" y="1670"/>
                        <a:pt x="3419" y="1669"/>
                      </a:cubicBezTo>
                      <a:cubicBezTo>
                        <a:pt x="3424" y="1668"/>
                        <a:pt x="3428" y="1668"/>
                        <a:pt x="3432" y="1668"/>
                      </a:cubicBezTo>
                      <a:cubicBezTo>
                        <a:pt x="3543" y="1668"/>
                        <a:pt x="3397" y="2030"/>
                        <a:pt x="3262" y="2180"/>
                      </a:cubicBezTo>
                      <a:cubicBezTo>
                        <a:pt x="3241" y="2203"/>
                        <a:pt x="3241" y="2213"/>
                        <a:pt x="3257" y="2213"/>
                      </a:cubicBezTo>
                      <a:cubicBezTo>
                        <a:pt x="3346" y="2213"/>
                        <a:pt x="3951" y="1885"/>
                        <a:pt x="4110" y="1793"/>
                      </a:cubicBezTo>
                      <a:cubicBezTo>
                        <a:pt x="4298" y="1685"/>
                        <a:pt x="5821" y="1285"/>
                        <a:pt x="6234" y="1117"/>
                      </a:cubicBezTo>
                      <a:cubicBezTo>
                        <a:pt x="6647" y="950"/>
                        <a:pt x="6530" y="623"/>
                        <a:pt x="6457" y="505"/>
                      </a:cubicBezTo>
                      <a:cubicBezTo>
                        <a:pt x="6384" y="387"/>
                        <a:pt x="6229" y="266"/>
                        <a:pt x="6020" y="197"/>
                      </a:cubicBezTo>
                      <a:cubicBezTo>
                        <a:pt x="5845" y="139"/>
                        <a:pt x="5399" y="0"/>
                        <a:pt x="453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2" name="Google Shape;1402;p35"/>
                <p:cNvSpPr/>
                <p:nvPr/>
              </p:nvSpPr>
              <p:spPr>
                <a:xfrm>
                  <a:off x="4921975" y="573750"/>
                  <a:ext cx="76775" cy="94925"/>
                </a:xfrm>
                <a:custGeom>
                  <a:avLst/>
                  <a:gdLst/>
                  <a:ahLst/>
                  <a:cxnLst/>
                  <a:rect l="l" t="t" r="r" b="b"/>
                  <a:pathLst>
                    <a:path w="3071" h="3797" extrusionOk="0">
                      <a:moveTo>
                        <a:pt x="901" y="0"/>
                      </a:moveTo>
                      <a:cubicBezTo>
                        <a:pt x="823" y="0"/>
                        <a:pt x="611" y="594"/>
                        <a:pt x="611" y="594"/>
                      </a:cubicBezTo>
                      <a:cubicBezTo>
                        <a:pt x="589" y="611"/>
                        <a:pt x="547" y="616"/>
                        <a:pt x="496" y="616"/>
                      </a:cubicBezTo>
                      <a:cubicBezTo>
                        <a:pt x="419" y="616"/>
                        <a:pt x="321" y="604"/>
                        <a:pt x="238" y="604"/>
                      </a:cubicBezTo>
                      <a:cubicBezTo>
                        <a:pt x="165" y="604"/>
                        <a:pt x="104" y="613"/>
                        <a:pt x="77" y="647"/>
                      </a:cubicBezTo>
                      <a:cubicBezTo>
                        <a:pt x="1" y="743"/>
                        <a:pt x="361" y="742"/>
                        <a:pt x="729" y="906"/>
                      </a:cubicBezTo>
                      <a:cubicBezTo>
                        <a:pt x="1098" y="1069"/>
                        <a:pt x="1223" y="2055"/>
                        <a:pt x="1184" y="2122"/>
                      </a:cubicBezTo>
                      <a:cubicBezTo>
                        <a:pt x="1169" y="2150"/>
                        <a:pt x="1105" y="2157"/>
                        <a:pt x="1034" y="2157"/>
                      </a:cubicBezTo>
                      <a:cubicBezTo>
                        <a:pt x="949" y="2157"/>
                        <a:pt x="855" y="2147"/>
                        <a:pt x="820" y="2147"/>
                      </a:cubicBezTo>
                      <a:cubicBezTo>
                        <a:pt x="814" y="2147"/>
                        <a:pt x="810" y="2147"/>
                        <a:pt x="808" y="2148"/>
                      </a:cubicBezTo>
                      <a:cubicBezTo>
                        <a:pt x="784" y="2155"/>
                        <a:pt x="1046" y="2398"/>
                        <a:pt x="1302" y="2441"/>
                      </a:cubicBezTo>
                      <a:cubicBezTo>
                        <a:pt x="1558" y="2484"/>
                        <a:pt x="1598" y="2628"/>
                        <a:pt x="1598" y="2628"/>
                      </a:cubicBezTo>
                      <a:cubicBezTo>
                        <a:pt x="1816" y="3210"/>
                        <a:pt x="2768" y="3796"/>
                        <a:pt x="2928" y="3796"/>
                      </a:cubicBezTo>
                      <a:cubicBezTo>
                        <a:pt x="2931" y="3796"/>
                        <a:pt x="2933" y="3796"/>
                        <a:pt x="2935" y="3796"/>
                      </a:cubicBezTo>
                      <a:cubicBezTo>
                        <a:pt x="3070" y="3774"/>
                        <a:pt x="3018" y="3168"/>
                        <a:pt x="2928" y="2800"/>
                      </a:cubicBezTo>
                      <a:lnTo>
                        <a:pt x="2928" y="2801"/>
                      </a:lnTo>
                      <a:cubicBezTo>
                        <a:pt x="2881" y="2611"/>
                        <a:pt x="2659" y="2306"/>
                        <a:pt x="2407" y="2026"/>
                      </a:cubicBezTo>
                      <a:cubicBezTo>
                        <a:pt x="2397" y="1894"/>
                        <a:pt x="2373" y="1728"/>
                        <a:pt x="2346" y="1683"/>
                      </a:cubicBezTo>
                      <a:cubicBezTo>
                        <a:pt x="2341" y="1675"/>
                        <a:pt x="2334" y="1671"/>
                        <a:pt x="2326" y="1671"/>
                      </a:cubicBezTo>
                      <a:cubicBezTo>
                        <a:pt x="2293" y="1671"/>
                        <a:pt x="2238" y="1731"/>
                        <a:pt x="2187" y="1795"/>
                      </a:cubicBezTo>
                      <a:cubicBezTo>
                        <a:pt x="2024" y="1630"/>
                        <a:pt x="1864" y="1491"/>
                        <a:pt x="1748" y="1415"/>
                      </a:cubicBezTo>
                      <a:cubicBezTo>
                        <a:pt x="1400" y="1184"/>
                        <a:pt x="1181" y="1137"/>
                        <a:pt x="1005" y="847"/>
                      </a:cubicBezTo>
                      <a:cubicBezTo>
                        <a:pt x="829" y="556"/>
                        <a:pt x="979" y="52"/>
                        <a:pt x="910" y="3"/>
                      </a:cubicBezTo>
                      <a:cubicBezTo>
                        <a:pt x="907" y="1"/>
                        <a:pt x="904" y="0"/>
                        <a:pt x="90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3" name="Google Shape;1403;p35"/>
                <p:cNvSpPr/>
                <p:nvPr/>
              </p:nvSpPr>
              <p:spPr>
                <a:xfrm>
                  <a:off x="5250250" y="582425"/>
                  <a:ext cx="49975" cy="105000"/>
                </a:xfrm>
                <a:custGeom>
                  <a:avLst/>
                  <a:gdLst/>
                  <a:ahLst/>
                  <a:cxnLst/>
                  <a:rect l="l" t="t" r="r" b="b"/>
                  <a:pathLst>
                    <a:path w="1999" h="4200" extrusionOk="0">
                      <a:moveTo>
                        <a:pt x="979" y="0"/>
                      </a:moveTo>
                      <a:cubicBezTo>
                        <a:pt x="857" y="0"/>
                        <a:pt x="1075" y="285"/>
                        <a:pt x="1171" y="675"/>
                      </a:cubicBezTo>
                      <a:cubicBezTo>
                        <a:pt x="1266" y="1066"/>
                        <a:pt x="560" y="1766"/>
                        <a:pt x="485" y="1777"/>
                      </a:cubicBezTo>
                      <a:cubicBezTo>
                        <a:pt x="483" y="1777"/>
                        <a:pt x="482" y="1777"/>
                        <a:pt x="480" y="1777"/>
                      </a:cubicBezTo>
                      <a:cubicBezTo>
                        <a:pt x="403" y="1777"/>
                        <a:pt x="256" y="1508"/>
                        <a:pt x="236" y="1495"/>
                      </a:cubicBezTo>
                      <a:cubicBezTo>
                        <a:pt x="235" y="1495"/>
                        <a:pt x="235" y="1494"/>
                        <a:pt x="234" y="1494"/>
                      </a:cubicBezTo>
                      <a:lnTo>
                        <a:pt x="234" y="1494"/>
                      </a:lnTo>
                      <a:cubicBezTo>
                        <a:pt x="212" y="1494"/>
                        <a:pt x="184" y="1840"/>
                        <a:pt x="304" y="2066"/>
                      </a:cubicBezTo>
                      <a:cubicBezTo>
                        <a:pt x="425" y="2295"/>
                        <a:pt x="335" y="2415"/>
                        <a:pt x="335" y="2415"/>
                      </a:cubicBezTo>
                      <a:cubicBezTo>
                        <a:pt x="0" y="2950"/>
                        <a:pt x="127" y="4093"/>
                        <a:pt x="226" y="4186"/>
                      </a:cubicBezTo>
                      <a:cubicBezTo>
                        <a:pt x="235" y="4195"/>
                        <a:pt x="249" y="4199"/>
                        <a:pt x="265" y="4199"/>
                      </a:cubicBezTo>
                      <a:cubicBezTo>
                        <a:pt x="411" y="4199"/>
                        <a:pt x="797" y="3840"/>
                        <a:pt x="1010" y="3574"/>
                      </a:cubicBezTo>
                      <a:cubicBezTo>
                        <a:pt x="1132" y="3420"/>
                        <a:pt x="1237" y="3059"/>
                        <a:pt x="1306" y="2687"/>
                      </a:cubicBezTo>
                      <a:cubicBezTo>
                        <a:pt x="1405" y="2599"/>
                        <a:pt x="1521" y="2479"/>
                        <a:pt x="1540" y="2431"/>
                      </a:cubicBezTo>
                      <a:cubicBezTo>
                        <a:pt x="1558" y="2385"/>
                        <a:pt x="1458" y="2374"/>
                        <a:pt x="1356" y="2373"/>
                      </a:cubicBezTo>
                      <a:cubicBezTo>
                        <a:pt x="1386" y="2142"/>
                        <a:pt x="1398" y="1931"/>
                        <a:pt x="1388" y="1792"/>
                      </a:cubicBezTo>
                      <a:cubicBezTo>
                        <a:pt x="1359" y="1376"/>
                        <a:pt x="1262" y="1174"/>
                        <a:pt x="1386" y="858"/>
                      </a:cubicBezTo>
                      <a:cubicBezTo>
                        <a:pt x="1509" y="541"/>
                        <a:pt x="1999" y="353"/>
                        <a:pt x="1996" y="268"/>
                      </a:cubicBezTo>
                      <a:cubicBezTo>
                        <a:pt x="1996" y="253"/>
                        <a:pt x="1977" y="247"/>
                        <a:pt x="1945" y="247"/>
                      </a:cubicBezTo>
                      <a:cubicBezTo>
                        <a:pt x="1792" y="247"/>
                        <a:pt x="1346" y="392"/>
                        <a:pt x="1346" y="392"/>
                      </a:cubicBezTo>
                      <a:cubicBezTo>
                        <a:pt x="1242" y="363"/>
                        <a:pt x="1104" y="3"/>
                        <a:pt x="980" y="0"/>
                      </a:cubicBezTo>
                      <a:cubicBezTo>
                        <a:pt x="980" y="0"/>
                        <a:pt x="979" y="0"/>
                        <a:pt x="97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4" name="Google Shape;1404;p35"/>
                <p:cNvSpPr/>
                <p:nvPr/>
              </p:nvSpPr>
              <p:spPr>
                <a:xfrm>
                  <a:off x="5043975" y="1067525"/>
                  <a:ext cx="106850" cy="47550"/>
                </a:xfrm>
                <a:custGeom>
                  <a:avLst/>
                  <a:gdLst/>
                  <a:ahLst/>
                  <a:cxnLst/>
                  <a:rect l="l" t="t" r="r" b="b"/>
                  <a:pathLst>
                    <a:path w="4274" h="1902" extrusionOk="0">
                      <a:moveTo>
                        <a:pt x="275" y="0"/>
                      </a:moveTo>
                      <a:cubicBezTo>
                        <a:pt x="275" y="0"/>
                        <a:pt x="275" y="0"/>
                        <a:pt x="274" y="0"/>
                      </a:cubicBezTo>
                      <a:cubicBezTo>
                        <a:pt x="189" y="1"/>
                        <a:pt x="393" y="651"/>
                        <a:pt x="393" y="651"/>
                      </a:cubicBezTo>
                      <a:cubicBezTo>
                        <a:pt x="365" y="754"/>
                        <a:pt x="3" y="892"/>
                        <a:pt x="1" y="1016"/>
                      </a:cubicBezTo>
                      <a:cubicBezTo>
                        <a:pt x="0" y="1042"/>
                        <a:pt x="13" y="1053"/>
                        <a:pt x="36" y="1053"/>
                      </a:cubicBezTo>
                      <a:cubicBezTo>
                        <a:pt x="124" y="1053"/>
                        <a:pt x="367" y="902"/>
                        <a:pt x="676" y="829"/>
                      </a:cubicBezTo>
                      <a:cubicBezTo>
                        <a:pt x="700" y="823"/>
                        <a:pt x="725" y="820"/>
                        <a:pt x="751" y="820"/>
                      </a:cubicBezTo>
                      <a:cubicBezTo>
                        <a:pt x="1150" y="820"/>
                        <a:pt x="1763" y="1452"/>
                        <a:pt x="1774" y="1523"/>
                      </a:cubicBezTo>
                      <a:cubicBezTo>
                        <a:pt x="1784" y="1599"/>
                        <a:pt x="1503" y="1750"/>
                        <a:pt x="1489" y="1771"/>
                      </a:cubicBezTo>
                      <a:cubicBezTo>
                        <a:pt x="1483" y="1780"/>
                        <a:pt x="1549" y="1792"/>
                        <a:pt x="1645" y="1792"/>
                      </a:cubicBezTo>
                      <a:cubicBezTo>
                        <a:pt x="1765" y="1792"/>
                        <a:pt x="1932" y="1773"/>
                        <a:pt x="2060" y="1706"/>
                      </a:cubicBezTo>
                      <a:cubicBezTo>
                        <a:pt x="2152" y="1659"/>
                        <a:pt x="2226" y="1644"/>
                        <a:pt x="2282" y="1644"/>
                      </a:cubicBezTo>
                      <a:cubicBezTo>
                        <a:pt x="2366" y="1644"/>
                        <a:pt x="2409" y="1677"/>
                        <a:pt x="2409" y="1677"/>
                      </a:cubicBezTo>
                      <a:cubicBezTo>
                        <a:pt x="2678" y="1847"/>
                        <a:pt x="3100" y="1902"/>
                        <a:pt x="3466" y="1902"/>
                      </a:cubicBezTo>
                      <a:cubicBezTo>
                        <a:pt x="3827" y="1902"/>
                        <a:pt x="4133" y="1848"/>
                        <a:pt x="4180" y="1799"/>
                      </a:cubicBezTo>
                      <a:cubicBezTo>
                        <a:pt x="4274" y="1700"/>
                        <a:pt x="3867" y="1248"/>
                        <a:pt x="3573" y="1011"/>
                      </a:cubicBezTo>
                      <a:cubicBezTo>
                        <a:pt x="3421" y="888"/>
                        <a:pt x="3060" y="779"/>
                        <a:pt x="2690" y="708"/>
                      </a:cubicBezTo>
                      <a:cubicBezTo>
                        <a:pt x="2601" y="608"/>
                        <a:pt x="2482" y="490"/>
                        <a:pt x="2435" y="472"/>
                      </a:cubicBezTo>
                      <a:cubicBezTo>
                        <a:pt x="2431" y="470"/>
                        <a:pt x="2428" y="470"/>
                        <a:pt x="2424" y="470"/>
                      </a:cubicBezTo>
                      <a:cubicBezTo>
                        <a:pt x="2387" y="470"/>
                        <a:pt x="2378" y="563"/>
                        <a:pt x="2376" y="656"/>
                      </a:cubicBezTo>
                      <a:cubicBezTo>
                        <a:pt x="2193" y="631"/>
                        <a:pt x="2022" y="616"/>
                        <a:pt x="1890" y="616"/>
                      </a:cubicBezTo>
                      <a:cubicBezTo>
                        <a:pt x="1855" y="616"/>
                        <a:pt x="1824" y="617"/>
                        <a:pt x="1795" y="619"/>
                      </a:cubicBezTo>
                      <a:cubicBezTo>
                        <a:pt x="1536" y="635"/>
                        <a:pt x="1359" y="679"/>
                        <a:pt x="1187" y="679"/>
                      </a:cubicBezTo>
                      <a:cubicBezTo>
                        <a:pt x="1082" y="679"/>
                        <a:pt x="979" y="663"/>
                        <a:pt x="860" y="616"/>
                      </a:cubicBezTo>
                      <a:cubicBezTo>
                        <a:pt x="545" y="490"/>
                        <a:pt x="361" y="0"/>
                        <a:pt x="27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5" name="Google Shape;1405;p35"/>
                <p:cNvSpPr/>
                <p:nvPr/>
              </p:nvSpPr>
              <p:spPr>
                <a:xfrm>
                  <a:off x="4698350" y="1109175"/>
                  <a:ext cx="108675" cy="38850"/>
                </a:xfrm>
                <a:custGeom>
                  <a:avLst/>
                  <a:gdLst/>
                  <a:ahLst/>
                  <a:cxnLst/>
                  <a:rect l="l" t="t" r="r" b="b"/>
                  <a:pathLst>
                    <a:path w="4347" h="1554" extrusionOk="0">
                      <a:moveTo>
                        <a:pt x="127" y="0"/>
                      </a:moveTo>
                      <a:cubicBezTo>
                        <a:pt x="125" y="0"/>
                        <a:pt x="123" y="1"/>
                        <a:pt x="122" y="1"/>
                      </a:cubicBezTo>
                      <a:cubicBezTo>
                        <a:pt x="37" y="17"/>
                        <a:pt x="347" y="622"/>
                        <a:pt x="347" y="622"/>
                      </a:cubicBezTo>
                      <a:cubicBezTo>
                        <a:pt x="335" y="730"/>
                        <a:pt x="0" y="925"/>
                        <a:pt x="19" y="1047"/>
                      </a:cubicBezTo>
                      <a:cubicBezTo>
                        <a:pt x="22" y="1069"/>
                        <a:pt x="33" y="1079"/>
                        <a:pt x="50" y="1079"/>
                      </a:cubicBezTo>
                      <a:cubicBezTo>
                        <a:pt x="129" y="1079"/>
                        <a:pt x="349" y="879"/>
                        <a:pt x="654" y="751"/>
                      </a:cubicBezTo>
                      <a:cubicBezTo>
                        <a:pt x="697" y="733"/>
                        <a:pt x="747" y="725"/>
                        <a:pt x="800" y="725"/>
                      </a:cubicBezTo>
                      <a:cubicBezTo>
                        <a:pt x="1202" y="725"/>
                        <a:pt x="1831" y="1191"/>
                        <a:pt x="1852" y="1255"/>
                      </a:cubicBezTo>
                      <a:cubicBezTo>
                        <a:pt x="1875" y="1328"/>
                        <a:pt x="1621" y="1523"/>
                        <a:pt x="1611" y="1546"/>
                      </a:cubicBezTo>
                      <a:cubicBezTo>
                        <a:pt x="1609" y="1551"/>
                        <a:pt x="1622" y="1554"/>
                        <a:pt x="1647" y="1554"/>
                      </a:cubicBezTo>
                      <a:cubicBezTo>
                        <a:pt x="1741" y="1554"/>
                        <a:pt x="2000" y="1513"/>
                        <a:pt x="2165" y="1389"/>
                      </a:cubicBezTo>
                      <a:cubicBezTo>
                        <a:pt x="2274" y="1306"/>
                        <a:pt x="2362" y="1287"/>
                        <a:pt x="2421" y="1287"/>
                      </a:cubicBezTo>
                      <a:cubicBezTo>
                        <a:pt x="2474" y="1287"/>
                        <a:pt x="2504" y="1302"/>
                        <a:pt x="2504" y="1302"/>
                      </a:cubicBezTo>
                      <a:cubicBezTo>
                        <a:pt x="2664" y="1370"/>
                        <a:pt x="2863" y="1395"/>
                        <a:pt x="3069" y="1395"/>
                      </a:cubicBezTo>
                      <a:cubicBezTo>
                        <a:pt x="3616" y="1395"/>
                        <a:pt x="4214" y="1213"/>
                        <a:pt x="4270" y="1131"/>
                      </a:cubicBezTo>
                      <a:cubicBezTo>
                        <a:pt x="4347" y="1017"/>
                        <a:pt x="3871" y="640"/>
                        <a:pt x="3542" y="454"/>
                      </a:cubicBezTo>
                      <a:cubicBezTo>
                        <a:pt x="3371" y="357"/>
                        <a:pt x="2997" y="310"/>
                        <a:pt x="2621" y="301"/>
                      </a:cubicBezTo>
                      <a:cubicBezTo>
                        <a:pt x="2518" y="218"/>
                        <a:pt x="2380" y="121"/>
                        <a:pt x="2331" y="110"/>
                      </a:cubicBezTo>
                      <a:cubicBezTo>
                        <a:pt x="2328" y="109"/>
                        <a:pt x="2326" y="109"/>
                        <a:pt x="2324" y="109"/>
                      </a:cubicBezTo>
                      <a:cubicBezTo>
                        <a:pt x="2282" y="109"/>
                        <a:pt x="2288" y="205"/>
                        <a:pt x="2302" y="301"/>
                      </a:cubicBezTo>
                      <a:cubicBezTo>
                        <a:pt x="2069" y="308"/>
                        <a:pt x="1859" y="328"/>
                        <a:pt x="1724" y="360"/>
                      </a:cubicBezTo>
                      <a:cubicBezTo>
                        <a:pt x="1400" y="436"/>
                        <a:pt x="1218" y="531"/>
                        <a:pt x="990" y="531"/>
                      </a:cubicBezTo>
                      <a:cubicBezTo>
                        <a:pt x="931" y="531"/>
                        <a:pt x="869" y="525"/>
                        <a:pt x="800" y="510"/>
                      </a:cubicBezTo>
                      <a:cubicBezTo>
                        <a:pt x="475" y="441"/>
                        <a:pt x="216" y="0"/>
                        <a:pt x="12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6" name="Google Shape;1406;p35"/>
                <p:cNvSpPr/>
                <p:nvPr/>
              </p:nvSpPr>
              <p:spPr>
                <a:xfrm>
                  <a:off x="4927850" y="1026925"/>
                  <a:ext cx="81850" cy="36450"/>
                </a:xfrm>
                <a:custGeom>
                  <a:avLst/>
                  <a:gdLst/>
                  <a:ahLst/>
                  <a:cxnLst/>
                  <a:rect l="l" t="t" r="r" b="b"/>
                  <a:pathLst>
                    <a:path w="3274" h="1458" extrusionOk="0">
                      <a:moveTo>
                        <a:pt x="212" y="1"/>
                      </a:moveTo>
                      <a:cubicBezTo>
                        <a:pt x="212" y="1"/>
                        <a:pt x="212" y="1"/>
                        <a:pt x="211" y="1"/>
                      </a:cubicBezTo>
                      <a:cubicBezTo>
                        <a:pt x="146" y="2"/>
                        <a:pt x="303" y="500"/>
                        <a:pt x="303" y="500"/>
                      </a:cubicBezTo>
                      <a:cubicBezTo>
                        <a:pt x="281" y="579"/>
                        <a:pt x="3" y="684"/>
                        <a:pt x="1" y="778"/>
                      </a:cubicBezTo>
                      <a:cubicBezTo>
                        <a:pt x="1" y="799"/>
                        <a:pt x="10" y="807"/>
                        <a:pt x="29" y="807"/>
                      </a:cubicBezTo>
                      <a:cubicBezTo>
                        <a:pt x="96" y="807"/>
                        <a:pt x="283" y="692"/>
                        <a:pt x="519" y="636"/>
                      </a:cubicBezTo>
                      <a:cubicBezTo>
                        <a:pt x="537" y="632"/>
                        <a:pt x="556" y="629"/>
                        <a:pt x="577" y="629"/>
                      </a:cubicBezTo>
                      <a:cubicBezTo>
                        <a:pt x="883" y="629"/>
                        <a:pt x="1351" y="1113"/>
                        <a:pt x="1359" y="1167"/>
                      </a:cubicBezTo>
                      <a:cubicBezTo>
                        <a:pt x="1368" y="1225"/>
                        <a:pt x="1153" y="1341"/>
                        <a:pt x="1141" y="1357"/>
                      </a:cubicBezTo>
                      <a:cubicBezTo>
                        <a:pt x="1136" y="1364"/>
                        <a:pt x="1188" y="1373"/>
                        <a:pt x="1262" y="1373"/>
                      </a:cubicBezTo>
                      <a:cubicBezTo>
                        <a:pt x="1354" y="1373"/>
                        <a:pt x="1481"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8" y="775"/>
                      </a:cubicBezTo>
                      <a:cubicBezTo>
                        <a:pt x="2621" y="681"/>
                        <a:pt x="2344" y="598"/>
                        <a:pt x="2060" y="543"/>
                      </a:cubicBezTo>
                      <a:cubicBezTo>
                        <a:pt x="1993" y="468"/>
                        <a:pt x="1902" y="377"/>
                        <a:pt x="1866" y="362"/>
                      </a:cubicBezTo>
                      <a:cubicBezTo>
                        <a:pt x="1863" y="361"/>
                        <a:pt x="1860" y="361"/>
                        <a:pt x="1858" y="361"/>
                      </a:cubicBezTo>
                      <a:cubicBezTo>
                        <a:pt x="1829" y="361"/>
                        <a:pt x="1822" y="432"/>
                        <a:pt x="1820" y="503"/>
                      </a:cubicBezTo>
                      <a:cubicBezTo>
                        <a:pt x="1680" y="484"/>
                        <a:pt x="1549" y="473"/>
                        <a:pt x="1448" y="473"/>
                      </a:cubicBezTo>
                      <a:cubicBezTo>
                        <a:pt x="1422" y="473"/>
                        <a:pt x="1397" y="473"/>
                        <a:pt x="1375" y="475"/>
                      </a:cubicBezTo>
                      <a:cubicBezTo>
                        <a:pt x="1178" y="488"/>
                        <a:pt x="1043" y="521"/>
                        <a:pt x="911" y="521"/>
                      </a:cubicBezTo>
                      <a:cubicBezTo>
                        <a:pt x="831" y="521"/>
                        <a:pt x="752" y="509"/>
                        <a:pt x="660" y="473"/>
                      </a:cubicBezTo>
                      <a:cubicBezTo>
                        <a:pt x="419" y="376"/>
                        <a:pt x="278"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7" name="Google Shape;1407;p35"/>
                <p:cNvSpPr/>
                <p:nvPr/>
              </p:nvSpPr>
              <p:spPr>
                <a:xfrm>
                  <a:off x="4699450" y="1005625"/>
                  <a:ext cx="81850" cy="36450"/>
                </a:xfrm>
                <a:custGeom>
                  <a:avLst/>
                  <a:gdLst/>
                  <a:ahLst/>
                  <a:cxnLst/>
                  <a:rect l="l" t="t" r="r" b="b"/>
                  <a:pathLst>
                    <a:path w="3274" h="1458" extrusionOk="0">
                      <a:moveTo>
                        <a:pt x="212" y="1"/>
                      </a:moveTo>
                      <a:cubicBezTo>
                        <a:pt x="212" y="1"/>
                        <a:pt x="211" y="1"/>
                        <a:pt x="211" y="1"/>
                      </a:cubicBezTo>
                      <a:cubicBezTo>
                        <a:pt x="145" y="2"/>
                        <a:pt x="302" y="500"/>
                        <a:pt x="302" y="500"/>
                      </a:cubicBezTo>
                      <a:cubicBezTo>
                        <a:pt x="279" y="579"/>
                        <a:pt x="3" y="683"/>
                        <a:pt x="1" y="778"/>
                      </a:cubicBezTo>
                      <a:cubicBezTo>
                        <a:pt x="1" y="798"/>
                        <a:pt x="10" y="807"/>
                        <a:pt x="28" y="807"/>
                      </a:cubicBezTo>
                      <a:cubicBezTo>
                        <a:pt x="95" y="807"/>
                        <a:pt x="281" y="691"/>
                        <a:pt x="518" y="635"/>
                      </a:cubicBezTo>
                      <a:cubicBezTo>
                        <a:pt x="537" y="631"/>
                        <a:pt x="556" y="629"/>
                        <a:pt x="575" y="629"/>
                      </a:cubicBezTo>
                      <a:cubicBezTo>
                        <a:pt x="881" y="629"/>
                        <a:pt x="1351" y="1113"/>
                        <a:pt x="1359" y="1167"/>
                      </a:cubicBezTo>
                      <a:cubicBezTo>
                        <a:pt x="1367" y="1225"/>
                        <a:pt x="1151" y="1341"/>
                        <a:pt x="1141" y="1357"/>
                      </a:cubicBezTo>
                      <a:cubicBezTo>
                        <a:pt x="1136" y="1364"/>
                        <a:pt x="1187" y="1373"/>
                        <a:pt x="1261" y="1373"/>
                      </a:cubicBezTo>
                      <a:cubicBezTo>
                        <a:pt x="1353" y="1373"/>
                        <a:pt x="1480"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7" y="775"/>
                      </a:cubicBezTo>
                      <a:lnTo>
                        <a:pt x="2736" y="775"/>
                      </a:lnTo>
                      <a:cubicBezTo>
                        <a:pt x="2620" y="681"/>
                        <a:pt x="2344" y="598"/>
                        <a:pt x="2060" y="543"/>
                      </a:cubicBezTo>
                      <a:cubicBezTo>
                        <a:pt x="1993" y="466"/>
                        <a:pt x="1902" y="377"/>
                        <a:pt x="1866" y="362"/>
                      </a:cubicBezTo>
                      <a:cubicBezTo>
                        <a:pt x="1863" y="361"/>
                        <a:pt x="1860" y="361"/>
                        <a:pt x="1857" y="361"/>
                      </a:cubicBezTo>
                      <a:cubicBezTo>
                        <a:pt x="1828" y="361"/>
                        <a:pt x="1821" y="432"/>
                        <a:pt x="1820" y="504"/>
                      </a:cubicBezTo>
                      <a:cubicBezTo>
                        <a:pt x="1679" y="484"/>
                        <a:pt x="1549" y="473"/>
                        <a:pt x="1448" y="473"/>
                      </a:cubicBezTo>
                      <a:cubicBezTo>
                        <a:pt x="1421" y="473"/>
                        <a:pt x="1397" y="474"/>
                        <a:pt x="1375" y="475"/>
                      </a:cubicBezTo>
                      <a:cubicBezTo>
                        <a:pt x="1177" y="487"/>
                        <a:pt x="1042" y="520"/>
                        <a:pt x="911" y="520"/>
                      </a:cubicBezTo>
                      <a:cubicBezTo>
                        <a:pt x="830" y="520"/>
                        <a:pt x="751" y="508"/>
                        <a:pt x="660" y="471"/>
                      </a:cubicBezTo>
                      <a:cubicBezTo>
                        <a:pt x="419" y="376"/>
                        <a:pt x="277"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8" name="Google Shape;1408;p35"/>
                <p:cNvSpPr/>
                <p:nvPr/>
              </p:nvSpPr>
              <p:spPr>
                <a:xfrm>
                  <a:off x="5046975" y="532325"/>
                  <a:ext cx="54075" cy="106000"/>
                </a:xfrm>
                <a:custGeom>
                  <a:avLst/>
                  <a:gdLst/>
                  <a:ahLst/>
                  <a:cxnLst/>
                  <a:rect l="l" t="t" r="r" b="b"/>
                  <a:pathLst>
                    <a:path w="2163" h="4240" extrusionOk="0">
                      <a:moveTo>
                        <a:pt x="1081" y="1"/>
                      </a:moveTo>
                      <a:cubicBezTo>
                        <a:pt x="995" y="1"/>
                        <a:pt x="629" y="476"/>
                        <a:pt x="629" y="476"/>
                      </a:cubicBezTo>
                      <a:cubicBezTo>
                        <a:pt x="621" y="479"/>
                        <a:pt x="612" y="480"/>
                        <a:pt x="602" y="480"/>
                      </a:cubicBezTo>
                      <a:cubicBezTo>
                        <a:pt x="497" y="480"/>
                        <a:pt x="279" y="348"/>
                        <a:pt x="158" y="348"/>
                      </a:cubicBezTo>
                      <a:cubicBezTo>
                        <a:pt x="137" y="348"/>
                        <a:pt x="119" y="352"/>
                        <a:pt x="105" y="361"/>
                      </a:cubicBezTo>
                      <a:cubicBezTo>
                        <a:pt x="1" y="430"/>
                        <a:pt x="344" y="541"/>
                        <a:pt x="643" y="809"/>
                      </a:cubicBezTo>
                      <a:cubicBezTo>
                        <a:pt x="943" y="1078"/>
                        <a:pt x="756" y="2055"/>
                        <a:pt x="700" y="2107"/>
                      </a:cubicBezTo>
                      <a:cubicBezTo>
                        <a:pt x="692" y="2115"/>
                        <a:pt x="678" y="2118"/>
                        <a:pt x="661" y="2118"/>
                      </a:cubicBezTo>
                      <a:cubicBezTo>
                        <a:pt x="564" y="2118"/>
                        <a:pt x="356" y="2014"/>
                        <a:pt x="335" y="2014"/>
                      </a:cubicBezTo>
                      <a:lnTo>
                        <a:pt x="335" y="2014"/>
                      </a:lnTo>
                      <a:cubicBezTo>
                        <a:pt x="309" y="2014"/>
                        <a:pt x="484" y="2326"/>
                        <a:pt x="714" y="2446"/>
                      </a:cubicBezTo>
                      <a:cubicBezTo>
                        <a:pt x="944" y="2568"/>
                        <a:pt x="937" y="2716"/>
                        <a:pt x="937" y="2716"/>
                      </a:cubicBezTo>
                      <a:cubicBezTo>
                        <a:pt x="964" y="3348"/>
                        <a:pt x="1713" y="4218"/>
                        <a:pt x="1848" y="4239"/>
                      </a:cubicBezTo>
                      <a:cubicBezTo>
                        <a:pt x="1851" y="4240"/>
                        <a:pt x="1853" y="4240"/>
                        <a:pt x="1855" y="4240"/>
                      </a:cubicBezTo>
                      <a:cubicBezTo>
                        <a:pt x="1988" y="4240"/>
                        <a:pt x="2121" y="3662"/>
                        <a:pt x="2149" y="3292"/>
                      </a:cubicBezTo>
                      <a:cubicBezTo>
                        <a:pt x="2163" y="3096"/>
                        <a:pt x="2045" y="2739"/>
                        <a:pt x="1893" y="2393"/>
                      </a:cubicBezTo>
                      <a:cubicBezTo>
                        <a:pt x="1924" y="2264"/>
                        <a:pt x="1952" y="2100"/>
                        <a:pt x="1941" y="2049"/>
                      </a:cubicBezTo>
                      <a:cubicBezTo>
                        <a:pt x="1938" y="2035"/>
                        <a:pt x="1928" y="2029"/>
                        <a:pt x="1914" y="2029"/>
                      </a:cubicBezTo>
                      <a:cubicBezTo>
                        <a:pt x="1879" y="2029"/>
                        <a:pt x="1816" y="2065"/>
                        <a:pt x="1755" y="2106"/>
                      </a:cubicBezTo>
                      <a:cubicBezTo>
                        <a:pt x="1650" y="1899"/>
                        <a:pt x="1541" y="1717"/>
                        <a:pt x="1455" y="1608"/>
                      </a:cubicBezTo>
                      <a:cubicBezTo>
                        <a:pt x="1195" y="1281"/>
                        <a:pt x="1001" y="1170"/>
                        <a:pt x="925" y="839"/>
                      </a:cubicBezTo>
                      <a:cubicBezTo>
                        <a:pt x="847" y="508"/>
                        <a:pt x="1145" y="75"/>
                        <a:pt x="1094" y="7"/>
                      </a:cubicBezTo>
                      <a:cubicBezTo>
                        <a:pt x="1091" y="3"/>
                        <a:pt x="1087" y="1"/>
                        <a:pt x="108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9" name="Google Shape;1409;p35"/>
                <p:cNvSpPr/>
                <p:nvPr/>
              </p:nvSpPr>
              <p:spPr>
                <a:xfrm>
                  <a:off x="5078800" y="753625"/>
                  <a:ext cx="57775" cy="71400"/>
                </a:xfrm>
                <a:custGeom>
                  <a:avLst/>
                  <a:gdLst/>
                  <a:ahLst/>
                  <a:cxnLst/>
                  <a:rect l="l" t="t" r="r" b="b"/>
                  <a:pathLst>
                    <a:path w="2311" h="2856" extrusionOk="0">
                      <a:moveTo>
                        <a:pt x="678" y="0"/>
                      </a:moveTo>
                      <a:cubicBezTo>
                        <a:pt x="619" y="0"/>
                        <a:pt x="460" y="447"/>
                        <a:pt x="460" y="447"/>
                      </a:cubicBezTo>
                      <a:cubicBezTo>
                        <a:pt x="443" y="459"/>
                        <a:pt x="412" y="463"/>
                        <a:pt x="374" y="463"/>
                      </a:cubicBezTo>
                      <a:cubicBezTo>
                        <a:pt x="317" y="463"/>
                        <a:pt x="243" y="455"/>
                        <a:pt x="181" y="455"/>
                      </a:cubicBezTo>
                      <a:cubicBezTo>
                        <a:pt x="126" y="455"/>
                        <a:pt x="79" y="461"/>
                        <a:pt x="59" y="487"/>
                      </a:cubicBezTo>
                      <a:cubicBezTo>
                        <a:pt x="1" y="560"/>
                        <a:pt x="272" y="558"/>
                        <a:pt x="549" y="681"/>
                      </a:cubicBezTo>
                      <a:cubicBezTo>
                        <a:pt x="825" y="805"/>
                        <a:pt x="920" y="1547"/>
                        <a:pt x="892" y="1597"/>
                      </a:cubicBezTo>
                      <a:cubicBezTo>
                        <a:pt x="881" y="1618"/>
                        <a:pt x="833" y="1623"/>
                        <a:pt x="780" y="1623"/>
                      </a:cubicBezTo>
                      <a:cubicBezTo>
                        <a:pt x="715" y="1623"/>
                        <a:pt x="643" y="1615"/>
                        <a:pt x="617" y="1615"/>
                      </a:cubicBezTo>
                      <a:cubicBezTo>
                        <a:pt x="613" y="1615"/>
                        <a:pt x="610" y="1615"/>
                        <a:pt x="609" y="1616"/>
                      </a:cubicBezTo>
                      <a:cubicBezTo>
                        <a:pt x="590" y="1622"/>
                        <a:pt x="787" y="1804"/>
                        <a:pt x="980" y="1838"/>
                      </a:cubicBezTo>
                      <a:cubicBezTo>
                        <a:pt x="1173" y="1870"/>
                        <a:pt x="1203" y="1977"/>
                        <a:pt x="1203" y="1977"/>
                      </a:cubicBezTo>
                      <a:cubicBezTo>
                        <a:pt x="1366" y="2415"/>
                        <a:pt x="2081" y="2856"/>
                        <a:pt x="2203" y="2856"/>
                      </a:cubicBezTo>
                      <a:cubicBezTo>
                        <a:pt x="2206" y="2856"/>
                        <a:pt x="2208" y="2856"/>
                        <a:pt x="2210" y="2855"/>
                      </a:cubicBezTo>
                      <a:cubicBezTo>
                        <a:pt x="2310" y="2839"/>
                        <a:pt x="2272" y="2384"/>
                        <a:pt x="2204" y="2107"/>
                      </a:cubicBezTo>
                      <a:cubicBezTo>
                        <a:pt x="2169" y="1965"/>
                        <a:pt x="2001" y="1736"/>
                        <a:pt x="1811" y="1524"/>
                      </a:cubicBezTo>
                      <a:cubicBezTo>
                        <a:pt x="1804" y="1425"/>
                        <a:pt x="1786" y="1300"/>
                        <a:pt x="1767" y="1267"/>
                      </a:cubicBezTo>
                      <a:cubicBezTo>
                        <a:pt x="1763" y="1260"/>
                        <a:pt x="1757" y="1257"/>
                        <a:pt x="1751" y="1257"/>
                      </a:cubicBezTo>
                      <a:cubicBezTo>
                        <a:pt x="1726" y="1257"/>
                        <a:pt x="1685" y="1302"/>
                        <a:pt x="1646" y="1351"/>
                      </a:cubicBezTo>
                      <a:cubicBezTo>
                        <a:pt x="1523" y="1227"/>
                        <a:pt x="1402" y="1122"/>
                        <a:pt x="1316" y="1065"/>
                      </a:cubicBezTo>
                      <a:cubicBezTo>
                        <a:pt x="1053" y="891"/>
                        <a:pt x="889" y="856"/>
                        <a:pt x="756" y="638"/>
                      </a:cubicBezTo>
                      <a:cubicBezTo>
                        <a:pt x="624" y="418"/>
                        <a:pt x="738" y="40"/>
                        <a:pt x="684" y="2"/>
                      </a:cubicBezTo>
                      <a:cubicBezTo>
                        <a:pt x="682" y="1"/>
                        <a:pt x="680" y="0"/>
                        <a:pt x="67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0" name="Google Shape;1410;p35"/>
                <p:cNvSpPr/>
                <p:nvPr/>
              </p:nvSpPr>
              <p:spPr>
                <a:xfrm>
                  <a:off x="5214848" y="1148023"/>
                  <a:ext cx="57775" cy="71450"/>
                </a:xfrm>
                <a:custGeom>
                  <a:avLst/>
                  <a:gdLst/>
                  <a:ahLst/>
                  <a:cxnLst/>
                  <a:rect l="l" t="t" r="r" b="b"/>
                  <a:pathLst>
                    <a:path w="2311" h="2858" extrusionOk="0">
                      <a:moveTo>
                        <a:pt x="678" y="1"/>
                      </a:moveTo>
                      <a:cubicBezTo>
                        <a:pt x="619" y="1"/>
                        <a:pt x="460" y="447"/>
                        <a:pt x="460" y="447"/>
                      </a:cubicBezTo>
                      <a:cubicBezTo>
                        <a:pt x="443" y="460"/>
                        <a:pt x="412" y="464"/>
                        <a:pt x="373" y="464"/>
                      </a:cubicBezTo>
                      <a:cubicBezTo>
                        <a:pt x="315" y="464"/>
                        <a:pt x="241" y="455"/>
                        <a:pt x="178" y="455"/>
                      </a:cubicBezTo>
                      <a:cubicBezTo>
                        <a:pt x="124" y="455"/>
                        <a:pt x="78" y="462"/>
                        <a:pt x="59" y="487"/>
                      </a:cubicBezTo>
                      <a:cubicBezTo>
                        <a:pt x="1" y="560"/>
                        <a:pt x="272" y="560"/>
                        <a:pt x="548" y="683"/>
                      </a:cubicBezTo>
                      <a:cubicBezTo>
                        <a:pt x="825" y="805"/>
                        <a:pt x="920" y="1547"/>
                        <a:pt x="891" y="1598"/>
                      </a:cubicBezTo>
                      <a:cubicBezTo>
                        <a:pt x="880" y="1619"/>
                        <a:pt x="833" y="1624"/>
                        <a:pt x="780" y="1624"/>
                      </a:cubicBezTo>
                      <a:cubicBezTo>
                        <a:pt x="715" y="1624"/>
                        <a:pt x="642" y="1616"/>
                        <a:pt x="617" y="1616"/>
                      </a:cubicBezTo>
                      <a:cubicBezTo>
                        <a:pt x="613" y="1616"/>
                        <a:pt x="610" y="1616"/>
                        <a:pt x="609" y="1616"/>
                      </a:cubicBezTo>
                      <a:cubicBezTo>
                        <a:pt x="590" y="1623"/>
                        <a:pt x="787" y="1806"/>
                        <a:pt x="980" y="1838"/>
                      </a:cubicBezTo>
                      <a:cubicBezTo>
                        <a:pt x="1173" y="1870"/>
                        <a:pt x="1203" y="1979"/>
                        <a:pt x="1203" y="1979"/>
                      </a:cubicBezTo>
                      <a:cubicBezTo>
                        <a:pt x="1366" y="2416"/>
                        <a:pt x="2083" y="2858"/>
                        <a:pt x="2203" y="2858"/>
                      </a:cubicBezTo>
                      <a:cubicBezTo>
                        <a:pt x="2205" y="2858"/>
                        <a:pt x="2207" y="2857"/>
                        <a:pt x="2209" y="2857"/>
                      </a:cubicBezTo>
                      <a:cubicBezTo>
                        <a:pt x="2310" y="2841"/>
                        <a:pt x="2272" y="2384"/>
                        <a:pt x="2204" y="2108"/>
                      </a:cubicBezTo>
                      <a:lnTo>
                        <a:pt x="2204" y="2109"/>
                      </a:lnTo>
                      <a:cubicBezTo>
                        <a:pt x="2168" y="1966"/>
                        <a:pt x="2001" y="1736"/>
                        <a:pt x="1811" y="1526"/>
                      </a:cubicBezTo>
                      <a:cubicBezTo>
                        <a:pt x="1804" y="1426"/>
                        <a:pt x="1785" y="1301"/>
                        <a:pt x="1765" y="1268"/>
                      </a:cubicBezTo>
                      <a:cubicBezTo>
                        <a:pt x="1762" y="1262"/>
                        <a:pt x="1756" y="1259"/>
                        <a:pt x="1750" y="1259"/>
                      </a:cubicBezTo>
                      <a:cubicBezTo>
                        <a:pt x="1725" y="1259"/>
                        <a:pt x="1684" y="1304"/>
                        <a:pt x="1646" y="1351"/>
                      </a:cubicBezTo>
                      <a:cubicBezTo>
                        <a:pt x="1523" y="1228"/>
                        <a:pt x="1402" y="1124"/>
                        <a:pt x="1315" y="1065"/>
                      </a:cubicBezTo>
                      <a:cubicBezTo>
                        <a:pt x="1053" y="892"/>
                        <a:pt x="889" y="857"/>
                        <a:pt x="756" y="638"/>
                      </a:cubicBezTo>
                      <a:cubicBezTo>
                        <a:pt x="624" y="419"/>
                        <a:pt x="738" y="41"/>
                        <a:pt x="684" y="3"/>
                      </a:cubicBezTo>
                      <a:cubicBezTo>
                        <a:pt x="682" y="1"/>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1" name="Google Shape;1411;p35"/>
                <p:cNvSpPr/>
                <p:nvPr/>
              </p:nvSpPr>
              <p:spPr>
                <a:xfrm rot="-1680467">
                  <a:off x="5155801" y="1289850"/>
                  <a:ext cx="36376" cy="80751"/>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2" name="Google Shape;1412;p35"/>
                <p:cNvSpPr/>
                <p:nvPr/>
              </p:nvSpPr>
              <p:spPr>
                <a:xfrm>
                  <a:off x="5145190" y="1162051"/>
                  <a:ext cx="73850" cy="53300"/>
                </a:xfrm>
                <a:custGeom>
                  <a:avLst/>
                  <a:gdLst/>
                  <a:ahLst/>
                  <a:cxnLst/>
                  <a:rect l="l" t="t" r="r" b="b"/>
                  <a:pathLst>
                    <a:path w="2954" h="2132" extrusionOk="0">
                      <a:moveTo>
                        <a:pt x="418" y="0"/>
                      </a:moveTo>
                      <a:cubicBezTo>
                        <a:pt x="359" y="0"/>
                        <a:pt x="370" y="496"/>
                        <a:pt x="370" y="496"/>
                      </a:cubicBezTo>
                      <a:cubicBezTo>
                        <a:pt x="328" y="565"/>
                        <a:pt x="37" y="588"/>
                        <a:pt x="10" y="677"/>
                      </a:cubicBezTo>
                      <a:cubicBezTo>
                        <a:pt x="1" y="706"/>
                        <a:pt x="21" y="715"/>
                        <a:pt x="63" y="715"/>
                      </a:cubicBezTo>
                      <a:cubicBezTo>
                        <a:pt x="141" y="715"/>
                        <a:pt x="294" y="683"/>
                        <a:pt x="471" y="683"/>
                      </a:cubicBezTo>
                      <a:cubicBezTo>
                        <a:pt x="493" y="683"/>
                        <a:pt x="515" y="683"/>
                        <a:pt x="537" y="684"/>
                      </a:cubicBezTo>
                      <a:cubicBezTo>
                        <a:pt x="839" y="700"/>
                        <a:pt x="1192" y="1360"/>
                        <a:pt x="1184" y="1417"/>
                      </a:cubicBezTo>
                      <a:cubicBezTo>
                        <a:pt x="1176" y="1474"/>
                        <a:pt x="941" y="1524"/>
                        <a:pt x="926" y="1536"/>
                      </a:cubicBezTo>
                      <a:cubicBezTo>
                        <a:pt x="914" y="1545"/>
                        <a:pt x="1088" y="1618"/>
                        <a:pt x="1257" y="1618"/>
                      </a:cubicBezTo>
                      <a:cubicBezTo>
                        <a:pt x="1290" y="1618"/>
                        <a:pt x="1322" y="1615"/>
                        <a:pt x="1352" y="1609"/>
                      </a:cubicBezTo>
                      <a:cubicBezTo>
                        <a:pt x="1386" y="1602"/>
                        <a:pt x="1415" y="1600"/>
                        <a:pt x="1442" y="1600"/>
                      </a:cubicBezTo>
                      <a:cubicBezTo>
                        <a:pt x="1565" y="1600"/>
                        <a:pt x="1611" y="1661"/>
                        <a:pt x="1611" y="1661"/>
                      </a:cubicBezTo>
                      <a:cubicBezTo>
                        <a:pt x="1886" y="1973"/>
                        <a:pt x="2571" y="2132"/>
                        <a:pt x="2798" y="2132"/>
                      </a:cubicBezTo>
                      <a:cubicBezTo>
                        <a:pt x="2830" y="2132"/>
                        <a:pt x="2853" y="2128"/>
                        <a:pt x="2864" y="2122"/>
                      </a:cubicBezTo>
                      <a:cubicBezTo>
                        <a:pt x="2953" y="2071"/>
                        <a:pt x="2754" y="1659"/>
                        <a:pt x="2592" y="1425"/>
                      </a:cubicBezTo>
                      <a:cubicBezTo>
                        <a:pt x="2507" y="1303"/>
                        <a:pt x="2270" y="1150"/>
                        <a:pt x="2017" y="1020"/>
                      </a:cubicBezTo>
                      <a:cubicBezTo>
                        <a:pt x="1975" y="931"/>
                        <a:pt x="1913" y="820"/>
                        <a:pt x="1883" y="796"/>
                      </a:cubicBezTo>
                      <a:cubicBezTo>
                        <a:pt x="1880" y="793"/>
                        <a:pt x="1876" y="791"/>
                        <a:pt x="1872" y="791"/>
                      </a:cubicBezTo>
                      <a:cubicBezTo>
                        <a:pt x="1846" y="791"/>
                        <a:pt x="1821" y="853"/>
                        <a:pt x="1802" y="917"/>
                      </a:cubicBezTo>
                      <a:cubicBezTo>
                        <a:pt x="1642" y="845"/>
                        <a:pt x="1492" y="791"/>
                        <a:pt x="1389" y="768"/>
                      </a:cubicBezTo>
                      <a:cubicBezTo>
                        <a:pt x="1083" y="699"/>
                        <a:pt x="917" y="725"/>
                        <a:pt x="716" y="569"/>
                      </a:cubicBezTo>
                      <a:cubicBezTo>
                        <a:pt x="514" y="412"/>
                        <a:pt x="484" y="17"/>
                        <a:pt x="421" y="1"/>
                      </a:cubicBezTo>
                      <a:cubicBezTo>
                        <a:pt x="420" y="0"/>
                        <a:pt x="419" y="0"/>
                        <a:pt x="41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3" name="Google Shape;1413;p35"/>
                <p:cNvSpPr/>
                <p:nvPr/>
              </p:nvSpPr>
              <p:spPr>
                <a:xfrm rot="-1782476">
                  <a:off x="5243449" y="1346661"/>
                  <a:ext cx="55177" cy="87379"/>
                </a:xfrm>
                <a:custGeom>
                  <a:avLst/>
                  <a:gdLst/>
                  <a:ahLst/>
                  <a:cxnLst/>
                  <a:rect l="l" t="t" r="r" b="b"/>
                  <a:pathLst>
                    <a:path w="2207" h="3495" extrusionOk="0">
                      <a:moveTo>
                        <a:pt x="773" y="0"/>
                      </a:moveTo>
                      <a:cubicBezTo>
                        <a:pt x="710" y="0"/>
                        <a:pt x="497" y="503"/>
                        <a:pt x="497" y="503"/>
                      </a:cubicBezTo>
                      <a:cubicBezTo>
                        <a:pt x="483" y="513"/>
                        <a:pt x="462" y="517"/>
                        <a:pt x="436" y="517"/>
                      </a:cubicBezTo>
                      <a:cubicBezTo>
                        <a:pt x="360" y="517"/>
                        <a:pt x="243" y="485"/>
                        <a:pt x="158" y="485"/>
                      </a:cubicBezTo>
                      <a:cubicBezTo>
                        <a:pt x="119" y="485"/>
                        <a:pt x="86" y="492"/>
                        <a:pt x="68" y="512"/>
                      </a:cubicBezTo>
                      <a:cubicBezTo>
                        <a:pt x="0" y="593"/>
                        <a:pt x="286" y="617"/>
                        <a:pt x="566" y="788"/>
                      </a:cubicBezTo>
                      <a:cubicBezTo>
                        <a:pt x="846" y="958"/>
                        <a:pt x="867" y="1837"/>
                        <a:pt x="832" y="1893"/>
                      </a:cubicBezTo>
                      <a:cubicBezTo>
                        <a:pt x="821" y="1910"/>
                        <a:pt x="791" y="1916"/>
                        <a:pt x="754" y="1916"/>
                      </a:cubicBezTo>
                      <a:cubicBezTo>
                        <a:pt x="673" y="1916"/>
                        <a:pt x="557" y="1888"/>
                        <a:pt x="533" y="1888"/>
                      </a:cubicBezTo>
                      <a:cubicBezTo>
                        <a:pt x="532" y="1888"/>
                        <a:pt x="531" y="1888"/>
                        <a:pt x="530" y="1888"/>
                      </a:cubicBezTo>
                      <a:cubicBezTo>
                        <a:pt x="510" y="1894"/>
                        <a:pt x="700" y="2127"/>
                        <a:pt x="900" y="2183"/>
                      </a:cubicBezTo>
                      <a:cubicBezTo>
                        <a:pt x="1101" y="2240"/>
                        <a:pt x="1121" y="2370"/>
                        <a:pt x="1121" y="2370"/>
                      </a:cubicBezTo>
                      <a:cubicBezTo>
                        <a:pt x="1249" y="2903"/>
                        <a:pt x="1971" y="3494"/>
                        <a:pt x="2088" y="3494"/>
                      </a:cubicBezTo>
                      <a:cubicBezTo>
                        <a:pt x="2089" y="3494"/>
                        <a:pt x="2090" y="3494"/>
                        <a:pt x="2090" y="3494"/>
                      </a:cubicBezTo>
                      <a:cubicBezTo>
                        <a:pt x="2199" y="3484"/>
                        <a:pt x="2207" y="2945"/>
                        <a:pt x="2163" y="2616"/>
                      </a:cubicBezTo>
                      <a:cubicBezTo>
                        <a:pt x="2141" y="2445"/>
                        <a:pt x="1989" y="2160"/>
                        <a:pt x="1811" y="1895"/>
                      </a:cubicBezTo>
                      <a:cubicBezTo>
                        <a:pt x="1813" y="1778"/>
                        <a:pt x="1807" y="1630"/>
                        <a:pt x="1789" y="1589"/>
                      </a:cubicBezTo>
                      <a:cubicBezTo>
                        <a:pt x="1786" y="1581"/>
                        <a:pt x="1780" y="1577"/>
                        <a:pt x="1772" y="1577"/>
                      </a:cubicBezTo>
                      <a:cubicBezTo>
                        <a:pt x="1746" y="1577"/>
                        <a:pt x="1699" y="1625"/>
                        <a:pt x="1655" y="1676"/>
                      </a:cubicBezTo>
                      <a:cubicBezTo>
                        <a:pt x="1537" y="1519"/>
                        <a:pt x="1422" y="1385"/>
                        <a:pt x="1335" y="1310"/>
                      </a:cubicBezTo>
                      <a:cubicBezTo>
                        <a:pt x="1076" y="1082"/>
                        <a:pt x="907" y="1024"/>
                        <a:pt x="790" y="755"/>
                      </a:cubicBezTo>
                      <a:cubicBezTo>
                        <a:pt x="673" y="486"/>
                        <a:pt x="832" y="53"/>
                        <a:pt x="780" y="3"/>
                      </a:cubicBezTo>
                      <a:cubicBezTo>
                        <a:pt x="778" y="1"/>
                        <a:pt x="776" y="0"/>
                        <a:pt x="7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4" name="Google Shape;1414;p35"/>
                <p:cNvSpPr/>
                <p:nvPr/>
              </p:nvSpPr>
              <p:spPr>
                <a:xfrm rot="-2459643">
                  <a:off x="5098825" y="1209787"/>
                  <a:ext cx="57777" cy="71452"/>
                </a:xfrm>
                <a:custGeom>
                  <a:avLst/>
                  <a:gdLst/>
                  <a:ahLst/>
                  <a:cxnLst/>
                  <a:rect l="l" t="t" r="r" b="b"/>
                  <a:pathLst>
                    <a:path w="2311" h="2858" extrusionOk="0">
                      <a:moveTo>
                        <a:pt x="678" y="1"/>
                      </a:moveTo>
                      <a:cubicBezTo>
                        <a:pt x="619" y="1"/>
                        <a:pt x="460" y="448"/>
                        <a:pt x="460" y="448"/>
                      </a:cubicBezTo>
                      <a:cubicBezTo>
                        <a:pt x="443" y="461"/>
                        <a:pt x="412" y="465"/>
                        <a:pt x="373" y="465"/>
                      </a:cubicBezTo>
                      <a:cubicBezTo>
                        <a:pt x="315" y="465"/>
                        <a:pt x="241" y="456"/>
                        <a:pt x="178" y="456"/>
                      </a:cubicBezTo>
                      <a:cubicBezTo>
                        <a:pt x="124" y="456"/>
                        <a:pt x="79" y="462"/>
                        <a:pt x="59" y="487"/>
                      </a:cubicBezTo>
                      <a:cubicBezTo>
                        <a:pt x="1" y="560"/>
                        <a:pt x="272" y="560"/>
                        <a:pt x="548" y="683"/>
                      </a:cubicBezTo>
                      <a:cubicBezTo>
                        <a:pt x="826" y="806"/>
                        <a:pt x="920" y="1547"/>
                        <a:pt x="891" y="1598"/>
                      </a:cubicBezTo>
                      <a:cubicBezTo>
                        <a:pt x="880" y="1619"/>
                        <a:pt x="832" y="1624"/>
                        <a:pt x="779" y="1624"/>
                      </a:cubicBezTo>
                      <a:cubicBezTo>
                        <a:pt x="715" y="1624"/>
                        <a:pt x="642" y="1616"/>
                        <a:pt x="616" y="1616"/>
                      </a:cubicBezTo>
                      <a:cubicBezTo>
                        <a:pt x="612" y="1616"/>
                        <a:pt x="609" y="1616"/>
                        <a:pt x="608" y="1617"/>
                      </a:cubicBezTo>
                      <a:cubicBezTo>
                        <a:pt x="590" y="1623"/>
                        <a:pt x="787" y="1806"/>
                        <a:pt x="980" y="1838"/>
                      </a:cubicBezTo>
                      <a:cubicBezTo>
                        <a:pt x="1173" y="1870"/>
                        <a:pt x="1203" y="1979"/>
                        <a:pt x="1203" y="1979"/>
                      </a:cubicBezTo>
                      <a:cubicBezTo>
                        <a:pt x="1366" y="2416"/>
                        <a:pt x="2083" y="2858"/>
                        <a:pt x="2203" y="2858"/>
                      </a:cubicBezTo>
                      <a:cubicBezTo>
                        <a:pt x="2205" y="2858"/>
                        <a:pt x="2207" y="2858"/>
                        <a:pt x="2209" y="2857"/>
                      </a:cubicBezTo>
                      <a:cubicBezTo>
                        <a:pt x="2310" y="2841"/>
                        <a:pt x="2272" y="2384"/>
                        <a:pt x="2204" y="2108"/>
                      </a:cubicBezTo>
                      <a:lnTo>
                        <a:pt x="2204" y="2109"/>
                      </a:lnTo>
                      <a:cubicBezTo>
                        <a:pt x="2169" y="1966"/>
                        <a:pt x="2001" y="1737"/>
                        <a:pt x="1811" y="1526"/>
                      </a:cubicBezTo>
                      <a:cubicBezTo>
                        <a:pt x="1804" y="1426"/>
                        <a:pt x="1786" y="1301"/>
                        <a:pt x="1767" y="1269"/>
                      </a:cubicBezTo>
                      <a:cubicBezTo>
                        <a:pt x="1763" y="1262"/>
                        <a:pt x="1757" y="1259"/>
                        <a:pt x="1751" y="1259"/>
                      </a:cubicBezTo>
                      <a:cubicBezTo>
                        <a:pt x="1726" y="1259"/>
                        <a:pt x="1685" y="1304"/>
                        <a:pt x="1646" y="1352"/>
                      </a:cubicBezTo>
                      <a:cubicBezTo>
                        <a:pt x="1523" y="1228"/>
                        <a:pt x="1403" y="1124"/>
                        <a:pt x="1316" y="1066"/>
                      </a:cubicBezTo>
                      <a:cubicBezTo>
                        <a:pt x="1053" y="892"/>
                        <a:pt x="889" y="858"/>
                        <a:pt x="756" y="638"/>
                      </a:cubicBezTo>
                      <a:cubicBezTo>
                        <a:pt x="624" y="419"/>
                        <a:pt x="738" y="40"/>
                        <a:pt x="684" y="3"/>
                      </a:cubicBezTo>
                      <a:cubicBezTo>
                        <a:pt x="682" y="2"/>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5" name="Google Shape;1415;p35"/>
                <p:cNvSpPr/>
                <p:nvPr/>
              </p:nvSpPr>
              <p:spPr>
                <a:xfrm rot="-4098874">
                  <a:off x="5557894" y="1453356"/>
                  <a:ext cx="70948" cy="143371"/>
                </a:xfrm>
                <a:custGeom>
                  <a:avLst/>
                  <a:gdLst/>
                  <a:ahLst/>
                  <a:cxnLst/>
                  <a:rect l="l" t="t" r="r" b="b"/>
                  <a:pathLst>
                    <a:path w="2838" h="5735" extrusionOk="0">
                      <a:moveTo>
                        <a:pt x="1468" y="0"/>
                      </a:moveTo>
                      <a:cubicBezTo>
                        <a:pt x="1351" y="0"/>
                        <a:pt x="844" y="629"/>
                        <a:pt x="844" y="629"/>
                      </a:cubicBezTo>
                      <a:cubicBezTo>
                        <a:pt x="835" y="632"/>
                        <a:pt x="824" y="634"/>
                        <a:pt x="812" y="634"/>
                      </a:cubicBezTo>
                      <a:cubicBezTo>
                        <a:pt x="672" y="634"/>
                        <a:pt x="375" y="443"/>
                        <a:pt x="210" y="443"/>
                      </a:cubicBezTo>
                      <a:cubicBezTo>
                        <a:pt x="184" y="443"/>
                        <a:pt x="160" y="448"/>
                        <a:pt x="142" y="459"/>
                      </a:cubicBezTo>
                      <a:cubicBezTo>
                        <a:pt x="1" y="549"/>
                        <a:pt x="459" y="707"/>
                        <a:pt x="855" y="1079"/>
                      </a:cubicBezTo>
                      <a:cubicBezTo>
                        <a:pt x="1252" y="1449"/>
                        <a:pt x="973" y="2759"/>
                        <a:pt x="896" y="2828"/>
                      </a:cubicBezTo>
                      <a:cubicBezTo>
                        <a:pt x="885" y="2838"/>
                        <a:pt x="868" y="2842"/>
                        <a:pt x="846" y="2842"/>
                      </a:cubicBezTo>
                      <a:cubicBezTo>
                        <a:pt x="716" y="2842"/>
                        <a:pt x="434" y="2693"/>
                        <a:pt x="406" y="2692"/>
                      </a:cubicBezTo>
                      <a:lnTo>
                        <a:pt x="406" y="2692"/>
                      </a:lnTo>
                      <a:cubicBezTo>
                        <a:pt x="371" y="2692"/>
                        <a:pt x="596" y="3117"/>
                        <a:pt x="904" y="3286"/>
                      </a:cubicBezTo>
                      <a:cubicBezTo>
                        <a:pt x="1211" y="3455"/>
                        <a:pt x="1197" y="3655"/>
                        <a:pt x="1197" y="3655"/>
                      </a:cubicBezTo>
                      <a:cubicBezTo>
                        <a:pt x="1216" y="4506"/>
                        <a:pt x="2200" y="5701"/>
                        <a:pt x="2381" y="5733"/>
                      </a:cubicBezTo>
                      <a:cubicBezTo>
                        <a:pt x="2384" y="5734"/>
                        <a:pt x="2388" y="5734"/>
                        <a:pt x="2392" y="5734"/>
                      </a:cubicBezTo>
                      <a:cubicBezTo>
                        <a:pt x="2570" y="5734"/>
                        <a:pt x="2766" y="4962"/>
                        <a:pt x="2813" y="4465"/>
                      </a:cubicBezTo>
                      <a:cubicBezTo>
                        <a:pt x="2838" y="4203"/>
                        <a:pt x="2689" y="3716"/>
                        <a:pt x="2494" y="3248"/>
                      </a:cubicBezTo>
                      <a:cubicBezTo>
                        <a:pt x="2539" y="3075"/>
                        <a:pt x="2581" y="2853"/>
                        <a:pt x="2568" y="2785"/>
                      </a:cubicBezTo>
                      <a:cubicBezTo>
                        <a:pt x="2564" y="2766"/>
                        <a:pt x="2550" y="2757"/>
                        <a:pt x="2531" y="2757"/>
                      </a:cubicBezTo>
                      <a:cubicBezTo>
                        <a:pt x="2483" y="2757"/>
                        <a:pt x="2399" y="2804"/>
                        <a:pt x="2318" y="2855"/>
                      </a:cubicBezTo>
                      <a:cubicBezTo>
                        <a:pt x="2180" y="2574"/>
                        <a:pt x="2039" y="2327"/>
                        <a:pt x="1926" y="2177"/>
                      </a:cubicBezTo>
                      <a:cubicBezTo>
                        <a:pt x="1585" y="1730"/>
                        <a:pt x="1328" y="1574"/>
                        <a:pt x="1233" y="1126"/>
                      </a:cubicBezTo>
                      <a:cubicBezTo>
                        <a:pt x="1138" y="677"/>
                        <a:pt x="1552" y="104"/>
                        <a:pt x="1486" y="9"/>
                      </a:cubicBezTo>
                      <a:cubicBezTo>
                        <a:pt x="1482" y="3"/>
                        <a:pt x="1476" y="0"/>
                        <a:pt x="14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6" name="Google Shape;1416;p35"/>
                <p:cNvSpPr/>
                <p:nvPr/>
              </p:nvSpPr>
              <p:spPr>
                <a:xfrm rot="-2700000">
                  <a:off x="5414479" y="1460953"/>
                  <a:ext cx="54349" cy="94624"/>
                </a:xfrm>
                <a:custGeom>
                  <a:avLst/>
                  <a:gdLst/>
                  <a:ahLst/>
                  <a:cxnLst/>
                  <a:rect l="l" t="t" r="r" b="b"/>
                  <a:pathLst>
                    <a:path w="2174" h="3785" extrusionOk="0">
                      <a:moveTo>
                        <a:pt x="1127" y="1"/>
                      </a:moveTo>
                      <a:cubicBezTo>
                        <a:pt x="1025" y="1"/>
                        <a:pt x="649" y="320"/>
                        <a:pt x="649" y="320"/>
                      </a:cubicBezTo>
                      <a:cubicBezTo>
                        <a:pt x="647" y="320"/>
                        <a:pt x="645" y="320"/>
                        <a:pt x="642" y="320"/>
                      </a:cubicBezTo>
                      <a:cubicBezTo>
                        <a:pt x="537" y="320"/>
                        <a:pt x="260" y="115"/>
                        <a:pt x="136" y="115"/>
                      </a:cubicBezTo>
                      <a:cubicBezTo>
                        <a:pt x="126" y="115"/>
                        <a:pt x="117" y="117"/>
                        <a:pt x="109" y="119"/>
                      </a:cubicBezTo>
                      <a:cubicBezTo>
                        <a:pt x="1" y="158"/>
                        <a:pt x="352" y="320"/>
                        <a:pt x="657" y="608"/>
                      </a:cubicBezTo>
                      <a:cubicBezTo>
                        <a:pt x="961" y="898"/>
                        <a:pt x="741" y="1698"/>
                        <a:pt x="682" y="1732"/>
                      </a:cubicBezTo>
                      <a:cubicBezTo>
                        <a:pt x="676" y="1734"/>
                        <a:pt x="670" y="1736"/>
                        <a:pt x="661" y="1736"/>
                      </a:cubicBezTo>
                      <a:cubicBezTo>
                        <a:pt x="573" y="1736"/>
                        <a:pt x="328" y="1585"/>
                        <a:pt x="304" y="1580"/>
                      </a:cubicBezTo>
                      <a:cubicBezTo>
                        <a:pt x="304" y="1580"/>
                        <a:pt x="303" y="1580"/>
                        <a:pt x="303" y="1580"/>
                      </a:cubicBezTo>
                      <a:lnTo>
                        <a:pt x="303" y="1580"/>
                      </a:lnTo>
                      <a:cubicBezTo>
                        <a:pt x="279" y="1580"/>
                        <a:pt x="451" y="1878"/>
                        <a:pt x="685" y="2025"/>
                      </a:cubicBezTo>
                      <a:cubicBezTo>
                        <a:pt x="922" y="2172"/>
                        <a:pt x="911" y="2299"/>
                        <a:pt x="911" y="2299"/>
                      </a:cubicBezTo>
                      <a:cubicBezTo>
                        <a:pt x="922" y="2845"/>
                        <a:pt x="1676" y="3738"/>
                        <a:pt x="1816" y="3782"/>
                      </a:cubicBezTo>
                      <a:cubicBezTo>
                        <a:pt x="1822" y="3784"/>
                        <a:pt x="1828" y="3785"/>
                        <a:pt x="1834" y="3785"/>
                      </a:cubicBezTo>
                      <a:cubicBezTo>
                        <a:pt x="1968" y="3785"/>
                        <a:pt x="2116" y="3333"/>
                        <a:pt x="2154" y="3028"/>
                      </a:cubicBezTo>
                      <a:cubicBezTo>
                        <a:pt x="2174" y="2863"/>
                        <a:pt x="2061" y="2534"/>
                        <a:pt x="1912" y="2210"/>
                      </a:cubicBezTo>
                      <a:cubicBezTo>
                        <a:pt x="1947" y="2104"/>
                        <a:pt x="1982" y="1969"/>
                        <a:pt x="1971" y="1923"/>
                      </a:cubicBezTo>
                      <a:cubicBezTo>
                        <a:pt x="1967" y="1907"/>
                        <a:pt x="1950" y="1900"/>
                        <a:pt x="1926" y="1900"/>
                      </a:cubicBezTo>
                      <a:cubicBezTo>
                        <a:pt x="1888" y="1900"/>
                        <a:pt x="1832" y="1916"/>
                        <a:pt x="1777" y="1936"/>
                      </a:cubicBezTo>
                      <a:cubicBezTo>
                        <a:pt x="1673" y="1738"/>
                        <a:pt x="1566" y="1561"/>
                        <a:pt x="1478" y="1450"/>
                      </a:cubicBezTo>
                      <a:cubicBezTo>
                        <a:pt x="1217" y="1121"/>
                        <a:pt x="1020" y="987"/>
                        <a:pt x="948" y="689"/>
                      </a:cubicBezTo>
                      <a:cubicBezTo>
                        <a:pt x="876" y="390"/>
                        <a:pt x="1198" y="78"/>
                        <a:pt x="1147" y="9"/>
                      </a:cubicBezTo>
                      <a:cubicBezTo>
                        <a:pt x="1143" y="3"/>
                        <a:pt x="1136" y="1"/>
                        <a:pt x="112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7" name="Google Shape;1417;p35"/>
                <p:cNvSpPr/>
                <p:nvPr/>
              </p:nvSpPr>
              <p:spPr>
                <a:xfrm rot="-1937013">
                  <a:off x="5413291" y="1282690"/>
                  <a:ext cx="52374" cy="95073"/>
                </a:xfrm>
                <a:custGeom>
                  <a:avLst/>
                  <a:gdLst/>
                  <a:ahLst/>
                  <a:cxnLst/>
                  <a:rect l="l" t="t" r="r" b="b"/>
                  <a:pathLst>
                    <a:path w="2095" h="3803" extrusionOk="0">
                      <a:moveTo>
                        <a:pt x="1129" y="1"/>
                      </a:moveTo>
                      <a:cubicBezTo>
                        <a:pt x="1025" y="1"/>
                        <a:pt x="646" y="306"/>
                        <a:pt x="646" y="306"/>
                      </a:cubicBezTo>
                      <a:cubicBezTo>
                        <a:pt x="644" y="306"/>
                        <a:pt x="642" y="306"/>
                        <a:pt x="640" y="306"/>
                      </a:cubicBezTo>
                      <a:cubicBezTo>
                        <a:pt x="535" y="306"/>
                        <a:pt x="258" y="87"/>
                        <a:pt x="134" y="87"/>
                      </a:cubicBezTo>
                      <a:cubicBezTo>
                        <a:pt x="126" y="87"/>
                        <a:pt x="118" y="88"/>
                        <a:pt x="111" y="90"/>
                      </a:cubicBezTo>
                      <a:cubicBezTo>
                        <a:pt x="0" y="126"/>
                        <a:pt x="347" y="297"/>
                        <a:pt x="643" y="594"/>
                      </a:cubicBezTo>
                      <a:cubicBezTo>
                        <a:pt x="939" y="893"/>
                        <a:pt x="696" y="1685"/>
                        <a:pt x="636" y="1717"/>
                      </a:cubicBezTo>
                      <a:cubicBezTo>
                        <a:pt x="631" y="1720"/>
                        <a:pt x="625" y="1721"/>
                        <a:pt x="617" y="1721"/>
                      </a:cubicBezTo>
                      <a:cubicBezTo>
                        <a:pt x="532" y="1721"/>
                        <a:pt x="287" y="1561"/>
                        <a:pt x="263" y="1555"/>
                      </a:cubicBezTo>
                      <a:cubicBezTo>
                        <a:pt x="263" y="1555"/>
                        <a:pt x="262" y="1555"/>
                        <a:pt x="262" y="1555"/>
                      </a:cubicBezTo>
                      <a:lnTo>
                        <a:pt x="262" y="1555"/>
                      </a:lnTo>
                      <a:cubicBezTo>
                        <a:pt x="238" y="1555"/>
                        <a:pt x="401" y="1857"/>
                        <a:pt x="632" y="2011"/>
                      </a:cubicBezTo>
                      <a:cubicBezTo>
                        <a:pt x="863" y="2166"/>
                        <a:pt x="849" y="2292"/>
                        <a:pt x="849" y="2292"/>
                      </a:cubicBezTo>
                      <a:cubicBezTo>
                        <a:pt x="844" y="2838"/>
                        <a:pt x="1572" y="3752"/>
                        <a:pt x="1710" y="3799"/>
                      </a:cubicBezTo>
                      <a:cubicBezTo>
                        <a:pt x="1717" y="3801"/>
                        <a:pt x="1724" y="3802"/>
                        <a:pt x="1730" y="3802"/>
                      </a:cubicBezTo>
                      <a:cubicBezTo>
                        <a:pt x="1864" y="3802"/>
                        <a:pt x="2025" y="3358"/>
                        <a:pt x="2070" y="3056"/>
                      </a:cubicBezTo>
                      <a:cubicBezTo>
                        <a:pt x="2094" y="2892"/>
                        <a:pt x="1992" y="2561"/>
                        <a:pt x="1852" y="2231"/>
                      </a:cubicBezTo>
                      <a:cubicBezTo>
                        <a:pt x="1891" y="2127"/>
                        <a:pt x="1928" y="1992"/>
                        <a:pt x="1920" y="1948"/>
                      </a:cubicBezTo>
                      <a:cubicBezTo>
                        <a:pt x="1916" y="1929"/>
                        <a:pt x="1898" y="1922"/>
                        <a:pt x="1871" y="1922"/>
                      </a:cubicBezTo>
                      <a:cubicBezTo>
                        <a:pt x="1833" y="1922"/>
                        <a:pt x="1779" y="1937"/>
                        <a:pt x="1725" y="1954"/>
                      </a:cubicBezTo>
                      <a:cubicBezTo>
                        <a:pt x="1628" y="1753"/>
                        <a:pt x="1523" y="1572"/>
                        <a:pt x="1441" y="1461"/>
                      </a:cubicBezTo>
                      <a:cubicBezTo>
                        <a:pt x="1189" y="1123"/>
                        <a:pt x="995" y="983"/>
                        <a:pt x="932" y="683"/>
                      </a:cubicBezTo>
                      <a:cubicBezTo>
                        <a:pt x="868" y="382"/>
                        <a:pt x="1199" y="80"/>
                        <a:pt x="1151" y="10"/>
                      </a:cubicBezTo>
                      <a:cubicBezTo>
                        <a:pt x="1146" y="4"/>
                        <a:pt x="1139" y="1"/>
                        <a:pt x="112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8" name="Google Shape;1418;p35"/>
                <p:cNvSpPr/>
                <p:nvPr/>
              </p:nvSpPr>
              <p:spPr>
                <a:xfrm rot="-1449198">
                  <a:off x="5294698" y="1143174"/>
                  <a:ext cx="31327" cy="81154"/>
                </a:xfrm>
                <a:custGeom>
                  <a:avLst/>
                  <a:gdLst/>
                  <a:ahLst/>
                  <a:cxnLst/>
                  <a:rect l="l" t="t" r="r" b="b"/>
                  <a:pathLst>
                    <a:path w="1253" h="3246" extrusionOk="0">
                      <a:moveTo>
                        <a:pt x="854" y="1"/>
                      </a:moveTo>
                      <a:cubicBezTo>
                        <a:pt x="781" y="1"/>
                        <a:pt x="460" y="295"/>
                        <a:pt x="460" y="295"/>
                      </a:cubicBezTo>
                      <a:cubicBezTo>
                        <a:pt x="458" y="295"/>
                        <a:pt x="455" y="295"/>
                        <a:pt x="453" y="295"/>
                      </a:cubicBezTo>
                      <a:cubicBezTo>
                        <a:pt x="375" y="295"/>
                        <a:pt x="203" y="136"/>
                        <a:pt x="110" y="136"/>
                      </a:cubicBezTo>
                      <a:cubicBezTo>
                        <a:pt x="101" y="136"/>
                        <a:pt x="93" y="138"/>
                        <a:pt x="86" y="141"/>
                      </a:cubicBezTo>
                      <a:cubicBezTo>
                        <a:pt x="1" y="178"/>
                        <a:pt x="240" y="304"/>
                        <a:pt x="427" y="543"/>
                      </a:cubicBezTo>
                      <a:cubicBezTo>
                        <a:pt x="614" y="782"/>
                        <a:pt x="347" y="1481"/>
                        <a:pt x="299" y="1513"/>
                      </a:cubicBezTo>
                      <a:cubicBezTo>
                        <a:pt x="295" y="1516"/>
                        <a:pt x="289" y="1517"/>
                        <a:pt x="281" y="1517"/>
                      </a:cubicBezTo>
                      <a:cubicBezTo>
                        <a:pt x="215" y="1517"/>
                        <a:pt x="57" y="1399"/>
                        <a:pt x="40" y="1395"/>
                      </a:cubicBezTo>
                      <a:cubicBezTo>
                        <a:pt x="40" y="1395"/>
                        <a:pt x="40" y="1395"/>
                        <a:pt x="40" y="1395"/>
                      </a:cubicBezTo>
                      <a:lnTo>
                        <a:pt x="40" y="1395"/>
                      </a:lnTo>
                      <a:cubicBezTo>
                        <a:pt x="21" y="1395"/>
                        <a:pt x="109" y="1647"/>
                        <a:pt x="265" y="1766"/>
                      </a:cubicBezTo>
                      <a:cubicBezTo>
                        <a:pt x="419" y="1886"/>
                        <a:pt x="395" y="1995"/>
                        <a:pt x="395" y="1995"/>
                      </a:cubicBezTo>
                      <a:cubicBezTo>
                        <a:pt x="331" y="2466"/>
                        <a:pt x="772" y="3211"/>
                        <a:pt x="869" y="3244"/>
                      </a:cubicBezTo>
                      <a:cubicBezTo>
                        <a:pt x="872" y="3245"/>
                        <a:pt x="876" y="3246"/>
                        <a:pt x="880" y="3246"/>
                      </a:cubicBezTo>
                      <a:cubicBezTo>
                        <a:pt x="980" y="3246"/>
                        <a:pt x="1149" y="2846"/>
                        <a:pt x="1217" y="2580"/>
                      </a:cubicBezTo>
                      <a:cubicBezTo>
                        <a:pt x="1253" y="2438"/>
                        <a:pt x="1213" y="2157"/>
                        <a:pt x="1145" y="1881"/>
                      </a:cubicBezTo>
                      <a:cubicBezTo>
                        <a:pt x="1185" y="1790"/>
                        <a:pt x="1228" y="1672"/>
                        <a:pt x="1225" y="1633"/>
                      </a:cubicBezTo>
                      <a:cubicBezTo>
                        <a:pt x="1225" y="1619"/>
                        <a:pt x="1215" y="1614"/>
                        <a:pt x="1199" y="1614"/>
                      </a:cubicBezTo>
                      <a:cubicBezTo>
                        <a:pt x="1172" y="1614"/>
                        <a:pt x="1126" y="1631"/>
                        <a:pt x="1082" y="1650"/>
                      </a:cubicBezTo>
                      <a:cubicBezTo>
                        <a:pt x="1030" y="1483"/>
                        <a:pt x="973" y="1333"/>
                        <a:pt x="923" y="1242"/>
                      </a:cubicBezTo>
                      <a:cubicBezTo>
                        <a:pt x="773" y="966"/>
                        <a:pt x="646" y="858"/>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9" name="Google Shape;1419;p35"/>
                <p:cNvSpPr/>
                <p:nvPr/>
              </p:nvSpPr>
              <p:spPr>
                <a:xfrm>
                  <a:off x="5105301" y="1347831"/>
                  <a:ext cx="44825" cy="67475"/>
                </a:xfrm>
                <a:custGeom>
                  <a:avLst/>
                  <a:gdLst/>
                  <a:ahLst/>
                  <a:cxnLst/>
                  <a:rect l="l" t="t" r="r" b="b"/>
                  <a:pathLst>
                    <a:path w="1793" h="2699" extrusionOk="0">
                      <a:moveTo>
                        <a:pt x="663" y="0"/>
                      </a:moveTo>
                      <a:cubicBezTo>
                        <a:pt x="609" y="0"/>
                        <a:pt x="419" y="370"/>
                        <a:pt x="419" y="370"/>
                      </a:cubicBezTo>
                      <a:cubicBezTo>
                        <a:pt x="410" y="375"/>
                        <a:pt x="397" y="377"/>
                        <a:pt x="380" y="377"/>
                      </a:cubicBezTo>
                      <a:cubicBezTo>
                        <a:pt x="313" y="377"/>
                        <a:pt x="198" y="340"/>
                        <a:pt x="122" y="340"/>
                      </a:cubicBezTo>
                      <a:cubicBezTo>
                        <a:pt x="95" y="340"/>
                        <a:pt x="73" y="345"/>
                        <a:pt x="60" y="357"/>
                      </a:cubicBezTo>
                      <a:cubicBezTo>
                        <a:pt x="1" y="416"/>
                        <a:pt x="240" y="446"/>
                        <a:pt x="470" y="588"/>
                      </a:cubicBezTo>
                      <a:cubicBezTo>
                        <a:pt x="701" y="728"/>
                        <a:pt x="697" y="1394"/>
                        <a:pt x="667" y="1435"/>
                      </a:cubicBezTo>
                      <a:cubicBezTo>
                        <a:pt x="659" y="1445"/>
                        <a:pt x="640" y="1449"/>
                        <a:pt x="616" y="1449"/>
                      </a:cubicBezTo>
                      <a:cubicBezTo>
                        <a:pt x="547" y="1449"/>
                        <a:pt x="436" y="1418"/>
                        <a:pt x="416" y="1418"/>
                      </a:cubicBezTo>
                      <a:cubicBezTo>
                        <a:pt x="416" y="1418"/>
                        <a:pt x="415" y="1418"/>
                        <a:pt x="414" y="1419"/>
                      </a:cubicBezTo>
                      <a:cubicBezTo>
                        <a:pt x="397" y="1421"/>
                        <a:pt x="551" y="1606"/>
                        <a:pt x="717" y="1658"/>
                      </a:cubicBezTo>
                      <a:cubicBezTo>
                        <a:pt x="883" y="1708"/>
                        <a:pt x="897" y="1807"/>
                        <a:pt x="897" y="1807"/>
                      </a:cubicBezTo>
                      <a:cubicBezTo>
                        <a:pt x="991" y="2219"/>
                        <a:pt x="1588" y="2699"/>
                        <a:pt x="1682" y="2699"/>
                      </a:cubicBezTo>
                      <a:cubicBezTo>
                        <a:pt x="1682" y="2699"/>
                        <a:pt x="1682" y="2699"/>
                        <a:pt x="1682" y="2699"/>
                      </a:cubicBezTo>
                      <a:cubicBezTo>
                        <a:pt x="1774" y="2696"/>
                        <a:pt x="1793" y="2289"/>
                        <a:pt x="1765" y="2038"/>
                      </a:cubicBezTo>
                      <a:lnTo>
                        <a:pt x="1765" y="2038"/>
                      </a:lnTo>
                      <a:lnTo>
                        <a:pt x="1764" y="2039"/>
                      </a:lnTo>
                      <a:cubicBezTo>
                        <a:pt x="1751" y="1909"/>
                        <a:pt x="1629" y="1687"/>
                        <a:pt x="1487" y="1478"/>
                      </a:cubicBezTo>
                      <a:cubicBezTo>
                        <a:pt x="1492" y="1390"/>
                        <a:pt x="1491" y="1277"/>
                        <a:pt x="1476" y="1246"/>
                      </a:cubicBezTo>
                      <a:cubicBezTo>
                        <a:pt x="1473" y="1239"/>
                        <a:pt x="1467" y="1236"/>
                        <a:pt x="1461" y="1236"/>
                      </a:cubicBezTo>
                      <a:cubicBezTo>
                        <a:pt x="1438" y="1236"/>
                        <a:pt x="1399" y="1269"/>
                        <a:pt x="1362" y="1306"/>
                      </a:cubicBezTo>
                      <a:cubicBezTo>
                        <a:pt x="1266" y="1182"/>
                        <a:pt x="1172" y="1076"/>
                        <a:pt x="1103" y="1015"/>
                      </a:cubicBezTo>
                      <a:cubicBezTo>
                        <a:pt x="891" y="832"/>
                        <a:pt x="750" y="781"/>
                        <a:pt x="658" y="573"/>
                      </a:cubicBezTo>
                      <a:cubicBezTo>
                        <a:pt x="568" y="364"/>
                        <a:pt x="712" y="43"/>
                        <a:pt x="670" y="3"/>
                      </a:cubicBezTo>
                      <a:cubicBezTo>
                        <a:pt x="668" y="1"/>
                        <a:pt x="665" y="0"/>
                        <a:pt x="66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0" name="Google Shape;1420;p35"/>
                <p:cNvSpPr/>
                <p:nvPr/>
              </p:nvSpPr>
              <p:spPr>
                <a:xfrm rot="-4118473">
                  <a:off x="5623237" y="1550710"/>
                  <a:ext cx="31324" cy="81123"/>
                </a:xfrm>
                <a:custGeom>
                  <a:avLst/>
                  <a:gdLst/>
                  <a:ahLst/>
                  <a:cxnLst/>
                  <a:rect l="l" t="t" r="r" b="b"/>
                  <a:pathLst>
                    <a:path w="1253" h="3245" extrusionOk="0">
                      <a:moveTo>
                        <a:pt x="854" y="1"/>
                      </a:moveTo>
                      <a:cubicBezTo>
                        <a:pt x="781" y="1"/>
                        <a:pt x="459" y="293"/>
                        <a:pt x="459" y="293"/>
                      </a:cubicBezTo>
                      <a:cubicBezTo>
                        <a:pt x="456" y="294"/>
                        <a:pt x="454" y="294"/>
                        <a:pt x="451" y="294"/>
                      </a:cubicBezTo>
                      <a:cubicBezTo>
                        <a:pt x="373" y="294"/>
                        <a:pt x="202" y="135"/>
                        <a:pt x="110" y="135"/>
                      </a:cubicBezTo>
                      <a:cubicBezTo>
                        <a:pt x="101" y="135"/>
                        <a:pt x="93" y="137"/>
                        <a:pt x="86" y="140"/>
                      </a:cubicBezTo>
                      <a:cubicBezTo>
                        <a:pt x="1" y="177"/>
                        <a:pt x="240" y="304"/>
                        <a:pt x="427" y="543"/>
                      </a:cubicBezTo>
                      <a:cubicBezTo>
                        <a:pt x="614" y="781"/>
                        <a:pt x="348" y="1481"/>
                        <a:pt x="298" y="1512"/>
                      </a:cubicBezTo>
                      <a:cubicBezTo>
                        <a:pt x="293" y="1515"/>
                        <a:pt x="287" y="1516"/>
                        <a:pt x="280" y="1516"/>
                      </a:cubicBezTo>
                      <a:cubicBezTo>
                        <a:pt x="214" y="1516"/>
                        <a:pt x="56" y="1399"/>
                        <a:pt x="39" y="1395"/>
                      </a:cubicBezTo>
                      <a:cubicBezTo>
                        <a:pt x="39" y="1395"/>
                        <a:pt x="39" y="1395"/>
                        <a:pt x="39" y="1395"/>
                      </a:cubicBezTo>
                      <a:lnTo>
                        <a:pt x="39" y="1395"/>
                      </a:lnTo>
                      <a:cubicBezTo>
                        <a:pt x="22" y="1395"/>
                        <a:pt x="110" y="1646"/>
                        <a:pt x="263" y="1766"/>
                      </a:cubicBezTo>
                      <a:cubicBezTo>
                        <a:pt x="418" y="1885"/>
                        <a:pt x="393" y="1995"/>
                        <a:pt x="393" y="1995"/>
                      </a:cubicBezTo>
                      <a:cubicBezTo>
                        <a:pt x="330" y="2467"/>
                        <a:pt x="771" y="3209"/>
                        <a:pt x="869" y="3243"/>
                      </a:cubicBezTo>
                      <a:cubicBezTo>
                        <a:pt x="872" y="3244"/>
                        <a:pt x="876" y="3245"/>
                        <a:pt x="880" y="3245"/>
                      </a:cubicBezTo>
                      <a:cubicBezTo>
                        <a:pt x="979" y="3245"/>
                        <a:pt x="1149" y="2845"/>
                        <a:pt x="1216" y="2580"/>
                      </a:cubicBezTo>
                      <a:cubicBezTo>
                        <a:pt x="1253" y="2437"/>
                        <a:pt x="1212" y="2156"/>
                        <a:pt x="1145" y="1881"/>
                      </a:cubicBezTo>
                      <a:cubicBezTo>
                        <a:pt x="1185" y="1789"/>
                        <a:pt x="1227" y="1670"/>
                        <a:pt x="1225" y="1632"/>
                      </a:cubicBezTo>
                      <a:cubicBezTo>
                        <a:pt x="1225" y="1619"/>
                        <a:pt x="1215" y="1613"/>
                        <a:pt x="1199" y="1613"/>
                      </a:cubicBezTo>
                      <a:cubicBezTo>
                        <a:pt x="1171" y="1613"/>
                        <a:pt x="1126" y="1630"/>
                        <a:pt x="1081" y="1649"/>
                      </a:cubicBezTo>
                      <a:cubicBezTo>
                        <a:pt x="1030" y="1482"/>
                        <a:pt x="973" y="1333"/>
                        <a:pt x="923" y="1242"/>
                      </a:cubicBezTo>
                      <a:cubicBezTo>
                        <a:pt x="773" y="966"/>
                        <a:pt x="645" y="857"/>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1" name="Google Shape;1421;p35"/>
                <p:cNvSpPr/>
                <p:nvPr/>
              </p:nvSpPr>
              <p:spPr>
                <a:xfrm>
                  <a:off x="4773825" y="481700"/>
                  <a:ext cx="57750" cy="71450"/>
                </a:xfrm>
                <a:custGeom>
                  <a:avLst/>
                  <a:gdLst/>
                  <a:ahLst/>
                  <a:cxnLst/>
                  <a:rect l="l" t="t" r="r" b="b"/>
                  <a:pathLst>
                    <a:path w="2310" h="2858" extrusionOk="0">
                      <a:moveTo>
                        <a:pt x="677" y="0"/>
                      </a:moveTo>
                      <a:cubicBezTo>
                        <a:pt x="619" y="0"/>
                        <a:pt x="460" y="447"/>
                        <a:pt x="460" y="447"/>
                      </a:cubicBezTo>
                      <a:cubicBezTo>
                        <a:pt x="443" y="460"/>
                        <a:pt x="410" y="464"/>
                        <a:pt x="371" y="464"/>
                      </a:cubicBezTo>
                      <a:cubicBezTo>
                        <a:pt x="314" y="464"/>
                        <a:pt x="242" y="456"/>
                        <a:pt x="181" y="456"/>
                      </a:cubicBezTo>
                      <a:cubicBezTo>
                        <a:pt x="126" y="456"/>
                        <a:pt x="79" y="462"/>
                        <a:pt x="58" y="488"/>
                      </a:cubicBezTo>
                      <a:cubicBezTo>
                        <a:pt x="0" y="561"/>
                        <a:pt x="271" y="560"/>
                        <a:pt x="548" y="682"/>
                      </a:cubicBezTo>
                      <a:cubicBezTo>
                        <a:pt x="825" y="805"/>
                        <a:pt x="919" y="1548"/>
                        <a:pt x="891" y="1597"/>
                      </a:cubicBezTo>
                      <a:cubicBezTo>
                        <a:pt x="879" y="1619"/>
                        <a:pt x="830" y="1624"/>
                        <a:pt x="776" y="1624"/>
                      </a:cubicBezTo>
                      <a:cubicBezTo>
                        <a:pt x="713" y="1624"/>
                        <a:pt x="642" y="1616"/>
                        <a:pt x="617" y="1616"/>
                      </a:cubicBezTo>
                      <a:cubicBezTo>
                        <a:pt x="613" y="1616"/>
                        <a:pt x="610" y="1617"/>
                        <a:pt x="608" y="1617"/>
                      </a:cubicBezTo>
                      <a:cubicBezTo>
                        <a:pt x="590" y="1623"/>
                        <a:pt x="787" y="1805"/>
                        <a:pt x="980" y="1837"/>
                      </a:cubicBezTo>
                      <a:cubicBezTo>
                        <a:pt x="1173" y="1871"/>
                        <a:pt x="1203" y="1979"/>
                        <a:pt x="1203" y="1979"/>
                      </a:cubicBezTo>
                      <a:cubicBezTo>
                        <a:pt x="1365" y="2416"/>
                        <a:pt x="2080" y="2857"/>
                        <a:pt x="2202" y="2857"/>
                      </a:cubicBezTo>
                      <a:cubicBezTo>
                        <a:pt x="2204" y="2857"/>
                        <a:pt x="2206" y="2857"/>
                        <a:pt x="2208" y="2857"/>
                      </a:cubicBezTo>
                      <a:cubicBezTo>
                        <a:pt x="2310" y="2840"/>
                        <a:pt x="2271" y="2385"/>
                        <a:pt x="2203" y="2109"/>
                      </a:cubicBezTo>
                      <a:cubicBezTo>
                        <a:pt x="2168" y="1965"/>
                        <a:pt x="2000" y="1737"/>
                        <a:pt x="1811" y="1525"/>
                      </a:cubicBezTo>
                      <a:cubicBezTo>
                        <a:pt x="1803" y="1426"/>
                        <a:pt x="1785" y="1301"/>
                        <a:pt x="1765" y="1268"/>
                      </a:cubicBezTo>
                      <a:cubicBezTo>
                        <a:pt x="1761" y="1261"/>
                        <a:pt x="1756" y="1258"/>
                        <a:pt x="1750" y="1258"/>
                      </a:cubicBezTo>
                      <a:cubicBezTo>
                        <a:pt x="1725" y="1258"/>
                        <a:pt x="1684" y="1303"/>
                        <a:pt x="1646" y="1351"/>
                      </a:cubicBezTo>
                      <a:cubicBezTo>
                        <a:pt x="1522" y="1228"/>
                        <a:pt x="1402" y="1123"/>
                        <a:pt x="1315" y="1065"/>
                      </a:cubicBezTo>
                      <a:cubicBezTo>
                        <a:pt x="1053" y="893"/>
                        <a:pt x="888" y="857"/>
                        <a:pt x="756" y="638"/>
                      </a:cubicBezTo>
                      <a:cubicBezTo>
                        <a:pt x="623" y="420"/>
                        <a:pt x="737" y="41"/>
                        <a:pt x="684" y="2"/>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2" name="Google Shape;1422;p35"/>
                <p:cNvSpPr/>
                <p:nvPr/>
              </p:nvSpPr>
              <p:spPr>
                <a:xfrm>
                  <a:off x="4847375" y="562025"/>
                  <a:ext cx="57750" cy="71450"/>
                </a:xfrm>
                <a:custGeom>
                  <a:avLst/>
                  <a:gdLst/>
                  <a:ahLst/>
                  <a:cxnLst/>
                  <a:rect l="l" t="t" r="r" b="b"/>
                  <a:pathLst>
                    <a:path w="2310" h="2858" extrusionOk="0">
                      <a:moveTo>
                        <a:pt x="677" y="0"/>
                      </a:moveTo>
                      <a:cubicBezTo>
                        <a:pt x="619" y="0"/>
                        <a:pt x="460" y="447"/>
                        <a:pt x="460" y="447"/>
                      </a:cubicBezTo>
                      <a:cubicBezTo>
                        <a:pt x="443" y="460"/>
                        <a:pt x="411" y="464"/>
                        <a:pt x="373" y="464"/>
                      </a:cubicBezTo>
                      <a:cubicBezTo>
                        <a:pt x="315" y="464"/>
                        <a:pt x="241" y="455"/>
                        <a:pt x="178" y="455"/>
                      </a:cubicBezTo>
                      <a:cubicBezTo>
                        <a:pt x="123" y="455"/>
                        <a:pt x="77" y="462"/>
                        <a:pt x="57" y="487"/>
                      </a:cubicBezTo>
                      <a:cubicBezTo>
                        <a:pt x="0" y="560"/>
                        <a:pt x="270" y="560"/>
                        <a:pt x="548" y="682"/>
                      </a:cubicBezTo>
                      <a:cubicBezTo>
                        <a:pt x="825" y="805"/>
                        <a:pt x="919" y="1547"/>
                        <a:pt x="891" y="1598"/>
                      </a:cubicBezTo>
                      <a:cubicBezTo>
                        <a:pt x="879" y="1618"/>
                        <a:pt x="832" y="1624"/>
                        <a:pt x="779" y="1624"/>
                      </a:cubicBezTo>
                      <a:cubicBezTo>
                        <a:pt x="714" y="1624"/>
                        <a:pt x="641" y="1615"/>
                        <a:pt x="615" y="1615"/>
                      </a:cubicBezTo>
                      <a:cubicBezTo>
                        <a:pt x="611" y="1615"/>
                        <a:pt x="609" y="1616"/>
                        <a:pt x="607" y="1616"/>
                      </a:cubicBezTo>
                      <a:cubicBezTo>
                        <a:pt x="590" y="1622"/>
                        <a:pt x="787" y="1806"/>
                        <a:pt x="980" y="1838"/>
                      </a:cubicBezTo>
                      <a:cubicBezTo>
                        <a:pt x="1172" y="1870"/>
                        <a:pt x="1203" y="1979"/>
                        <a:pt x="1203" y="1979"/>
                      </a:cubicBezTo>
                      <a:cubicBezTo>
                        <a:pt x="1366" y="2416"/>
                        <a:pt x="2081" y="2857"/>
                        <a:pt x="2202" y="2857"/>
                      </a:cubicBezTo>
                      <a:cubicBezTo>
                        <a:pt x="2205" y="2857"/>
                        <a:pt x="2206" y="2857"/>
                        <a:pt x="2208" y="2857"/>
                      </a:cubicBezTo>
                      <a:cubicBezTo>
                        <a:pt x="2310" y="2841"/>
                        <a:pt x="2271" y="2384"/>
                        <a:pt x="2203" y="2108"/>
                      </a:cubicBezTo>
                      <a:cubicBezTo>
                        <a:pt x="2167" y="1965"/>
                        <a:pt x="2000" y="1736"/>
                        <a:pt x="1811" y="1525"/>
                      </a:cubicBezTo>
                      <a:cubicBezTo>
                        <a:pt x="1803" y="1425"/>
                        <a:pt x="1785" y="1300"/>
                        <a:pt x="1765" y="1268"/>
                      </a:cubicBezTo>
                      <a:cubicBezTo>
                        <a:pt x="1761" y="1262"/>
                        <a:pt x="1756" y="1259"/>
                        <a:pt x="1749" y="1259"/>
                      </a:cubicBezTo>
                      <a:cubicBezTo>
                        <a:pt x="1725" y="1259"/>
                        <a:pt x="1683" y="1303"/>
                        <a:pt x="1646" y="1351"/>
                      </a:cubicBezTo>
                      <a:cubicBezTo>
                        <a:pt x="1522" y="1227"/>
                        <a:pt x="1402" y="1123"/>
                        <a:pt x="1314" y="1065"/>
                      </a:cubicBezTo>
                      <a:cubicBezTo>
                        <a:pt x="1053" y="892"/>
                        <a:pt x="888" y="857"/>
                        <a:pt x="756" y="638"/>
                      </a:cubicBezTo>
                      <a:cubicBezTo>
                        <a:pt x="623" y="419"/>
                        <a:pt x="736" y="40"/>
                        <a:pt x="684" y="3"/>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3" name="Google Shape;1423;p35"/>
                <p:cNvSpPr/>
                <p:nvPr/>
              </p:nvSpPr>
              <p:spPr>
                <a:xfrm>
                  <a:off x="4800125" y="988075"/>
                  <a:ext cx="100850" cy="41375"/>
                </a:xfrm>
                <a:custGeom>
                  <a:avLst/>
                  <a:gdLst/>
                  <a:ahLst/>
                  <a:cxnLst/>
                  <a:rect l="l" t="t" r="r" b="b"/>
                  <a:pathLst>
                    <a:path w="4034" h="1655" extrusionOk="0">
                      <a:moveTo>
                        <a:pt x="166" y="0"/>
                      </a:moveTo>
                      <a:cubicBezTo>
                        <a:pt x="165" y="0"/>
                        <a:pt x="164" y="1"/>
                        <a:pt x="163" y="1"/>
                      </a:cubicBezTo>
                      <a:cubicBezTo>
                        <a:pt x="84" y="11"/>
                        <a:pt x="339" y="637"/>
                        <a:pt x="339" y="637"/>
                      </a:cubicBezTo>
                      <a:cubicBezTo>
                        <a:pt x="321" y="742"/>
                        <a:pt x="1" y="915"/>
                        <a:pt x="11" y="1037"/>
                      </a:cubicBezTo>
                      <a:cubicBezTo>
                        <a:pt x="13" y="1061"/>
                        <a:pt x="23" y="1071"/>
                        <a:pt x="41" y="1071"/>
                      </a:cubicBezTo>
                      <a:cubicBezTo>
                        <a:pt x="118" y="1071"/>
                        <a:pt x="331" y="891"/>
                        <a:pt x="617" y="786"/>
                      </a:cubicBezTo>
                      <a:cubicBezTo>
                        <a:pt x="650" y="774"/>
                        <a:pt x="685" y="768"/>
                        <a:pt x="723" y="768"/>
                      </a:cubicBezTo>
                      <a:cubicBezTo>
                        <a:pt x="1096" y="768"/>
                        <a:pt x="1686" y="1303"/>
                        <a:pt x="1702" y="1370"/>
                      </a:cubicBezTo>
                      <a:cubicBezTo>
                        <a:pt x="1720" y="1445"/>
                        <a:pt x="1474" y="1622"/>
                        <a:pt x="1463" y="1644"/>
                      </a:cubicBezTo>
                      <a:cubicBezTo>
                        <a:pt x="1460" y="1650"/>
                        <a:pt x="1484" y="1655"/>
                        <a:pt x="1525" y="1655"/>
                      </a:cubicBezTo>
                      <a:cubicBezTo>
                        <a:pt x="1630" y="1655"/>
                        <a:pt x="1841" y="1626"/>
                        <a:pt x="1986" y="1525"/>
                      </a:cubicBezTo>
                      <a:cubicBezTo>
                        <a:pt x="2081" y="1457"/>
                        <a:pt x="2159" y="1439"/>
                        <a:pt x="2213" y="1439"/>
                      </a:cubicBezTo>
                      <a:cubicBezTo>
                        <a:pt x="2273" y="1439"/>
                        <a:pt x="2305" y="1461"/>
                        <a:pt x="2305" y="1461"/>
                      </a:cubicBezTo>
                      <a:cubicBezTo>
                        <a:pt x="2493" y="1562"/>
                        <a:pt x="2747" y="1598"/>
                        <a:pt x="2999" y="1598"/>
                      </a:cubicBezTo>
                      <a:cubicBezTo>
                        <a:pt x="3455" y="1598"/>
                        <a:pt x="3906" y="1479"/>
                        <a:pt x="3956" y="1410"/>
                      </a:cubicBezTo>
                      <a:cubicBezTo>
                        <a:pt x="4034" y="1303"/>
                        <a:pt x="3612" y="893"/>
                        <a:pt x="3317" y="685"/>
                      </a:cubicBezTo>
                      <a:cubicBezTo>
                        <a:pt x="3212" y="611"/>
                        <a:pt x="3014" y="553"/>
                        <a:pt x="2786" y="513"/>
                      </a:cubicBezTo>
                      <a:cubicBezTo>
                        <a:pt x="2662" y="427"/>
                        <a:pt x="2502" y="310"/>
                        <a:pt x="2406" y="252"/>
                      </a:cubicBezTo>
                      <a:cubicBezTo>
                        <a:pt x="2389" y="242"/>
                        <a:pt x="2377" y="237"/>
                        <a:pt x="2370" y="237"/>
                      </a:cubicBezTo>
                      <a:cubicBezTo>
                        <a:pt x="2332" y="237"/>
                        <a:pt x="2400" y="358"/>
                        <a:pt x="2408" y="464"/>
                      </a:cubicBezTo>
                      <a:cubicBezTo>
                        <a:pt x="2264" y="451"/>
                        <a:pt x="2122" y="444"/>
                        <a:pt x="1993" y="444"/>
                      </a:cubicBezTo>
                      <a:cubicBezTo>
                        <a:pt x="1849" y="444"/>
                        <a:pt x="1723" y="452"/>
                        <a:pt x="1633" y="469"/>
                      </a:cubicBezTo>
                      <a:cubicBezTo>
                        <a:pt x="1353" y="517"/>
                        <a:pt x="1183" y="591"/>
                        <a:pt x="994" y="591"/>
                      </a:cubicBezTo>
                      <a:cubicBezTo>
                        <a:pt x="923" y="591"/>
                        <a:pt x="850" y="581"/>
                        <a:pt x="767" y="555"/>
                      </a:cubicBezTo>
                      <a:cubicBezTo>
                        <a:pt x="465" y="462"/>
                        <a:pt x="247" y="0"/>
                        <a:pt x="16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424" name="Google Shape;1424;p35"/>
              <p:cNvSpPr/>
              <p:nvPr/>
            </p:nvSpPr>
            <p:spPr>
              <a:xfrm rot="-1680427">
                <a:off x="1970736" y="4024936"/>
                <a:ext cx="147961" cy="328464"/>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425" name="Google Shape;1425;p35"/>
            <p:cNvSpPr/>
            <p:nvPr/>
          </p:nvSpPr>
          <p:spPr>
            <a:xfrm rot="-4856089">
              <a:off x="912171" y="2670394"/>
              <a:ext cx="225046" cy="467481"/>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1426" name="Google Shape;1426;p35"/>
          <p:cNvGrpSpPr/>
          <p:nvPr/>
        </p:nvGrpSpPr>
        <p:grpSpPr>
          <a:xfrm>
            <a:off x="-2211" y="3835754"/>
            <a:ext cx="6514475" cy="3022239"/>
            <a:chOff x="-1658" y="2876815"/>
            <a:chExt cx="4885856" cy="2266679"/>
          </a:xfrm>
        </p:grpSpPr>
        <p:sp>
          <p:nvSpPr>
            <p:cNvPr id="1427" name="Google Shape;1427;p35"/>
            <p:cNvSpPr/>
            <p:nvPr/>
          </p:nvSpPr>
          <p:spPr>
            <a:xfrm flipH="1">
              <a:off x="-1658" y="2876815"/>
              <a:ext cx="4885856" cy="2266679"/>
            </a:xfrm>
            <a:custGeom>
              <a:avLst/>
              <a:gdLst/>
              <a:ahLst/>
              <a:cxnLst/>
              <a:rect l="l" t="t" r="r" b="b"/>
              <a:pathLst>
                <a:path w="45255" h="20995" extrusionOk="0">
                  <a:moveTo>
                    <a:pt x="43281" y="375"/>
                  </a:moveTo>
                  <a:cubicBezTo>
                    <a:pt x="40293" y="1083"/>
                    <a:pt x="37435" y="2418"/>
                    <a:pt x="35076" y="4120"/>
                  </a:cubicBezTo>
                  <a:cubicBezTo>
                    <a:pt x="33688" y="5120"/>
                    <a:pt x="32577" y="6368"/>
                    <a:pt x="31570" y="7708"/>
                  </a:cubicBezTo>
                  <a:cubicBezTo>
                    <a:pt x="31569" y="7708"/>
                    <a:pt x="31569" y="7709"/>
                    <a:pt x="31569" y="7709"/>
                  </a:cubicBezTo>
                  <a:cubicBezTo>
                    <a:pt x="31346" y="8005"/>
                    <a:pt x="31129" y="8304"/>
                    <a:pt x="30915" y="8607"/>
                  </a:cubicBezTo>
                  <a:cubicBezTo>
                    <a:pt x="29386" y="10772"/>
                    <a:pt x="28019" y="13083"/>
                    <a:pt x="26135" y="14946"/>
                  </a:cubicBezTo>
                  <a:cubicBezTo>
                    <a:pt x="22549" y="18494"/>
                    <a:pt x="17934" y="17907"/>
                    <a:pt x="13293" y="17936"/>
                  </a:cubicBezTo>
                  <a:cubicBezTo>
                    <a:pt x="12998" y="17938"/>
                    <a:pt x="12703" y="17944"/>
                    <a:pt x="12407" y="17954"/>
                  </a:cubicBezTo>
                  <a:cubicBezTo>
                    <a:pt x="12226" y="17960"/>
                    <a:pt x="12045" y="17966"/>
                    <a:pt x="11864" y="17976"/>
                  </a:cubicBezTo>
                  <a:lnTo>
                    <a:pt x="11863" y="17976"/>
                  </a:lnTo>
                  <a:cubicBezTo>
                    <a:pt x="11844" y="17976"/>
                    <a:pt x="11826" y="17977"/>
                    <a:pt x="11807" y="17978"/>
                  </a:cubicBezTo>
                  <a:cubicBezTo>
                    <a:pt x="11553" y="17992"/>
                    <a:pt x="11300" y="18007"/>
                    <a:pt x="11046" y="18027"/>
                  </a:cubicBezTo>
                  <a:cubicBezTo>
                    <a:pt x="11005" y="18029"/>
                    <a:pt x="10964" y="18032"/>
                    <a:pt x="10923" y="18035"/>
                  </a:cubicBezTo>
                  <a:cubicBezTo>
                    <a:pt x="8361" y="18235"/>
                    <a:pt x="5799" y="18729"/>
                    <a:pt x="3376" y="19519"/>
                  </a:cubicBezTo>
                  <a:cubicBezTo>
                    <a:pt x="2167" y="19913"/>
                    <a:pt x="1024" y="20408"/>
                    <a:pt x="0" y="20995"/>
                  </a:cubicBezTo>
                  <a:lnTo>
                    <a:pt x="45254" y="20995"/>
                  </a:lnTo>
                  <a:lnTo>
                    <a:pt x="45254" y="1"/>
                  </a:lnTo>
                  <a:cubicBezTo>
                    <a:pt x="44592" y="94"/>
                    <a:pt x="43933" y="219"/>
                    <a:pt x="43281" y="375"/>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8" name="Google Shape;1428;p35"/>
            <p:cNvSpPr/>
            <p:nvPr/>
          </p:nvSpPr>
          <p:spPr>
            <a:xfrm flipH="1">
              <a:off x="2943" y="3391043"/>
              <a:ext cx="4434992" cy="1750612"/>
            </a:xfrm>
            <a:custGeom>
              <a:avLst/>
              <a:gdLst/>
              <a:ahLst/>
              <a:cxnLst/>
              <a:rect l="l" t="t" r="r" b="b"/>
              <a:pathLst>
                <a:path w="41079" h="16215" extrusionOk="0">
                  <a:moveTo>
                    <a:pt x="37640" y="1325"/>
                  </a:moveTo>
                  <a:cubicBezTo>
                    <a:pt x="35721" y="2254"/>
                    <a:pt x="33918" y="3462"/>
                    <a:pt x="32286" y="4929"/>
                  </a:cubicBezTo>
                  <a:cubicBezTo>
                    <a:pt x="31403" y="5721"/>
                    <a:pt x="30546" y="6558"/>
                    <a:pt x="29689" y="7398"/>
                  </a:cubicBezTo>
                  <a:cubicBezTo>
                    <a:pt x="28829" y="8239"/>
                    <a:pt x="27968" y="9082"/>
                    <a:pt x="27078" y="9885"/>
                  </a:cubicBezTo>
                  <a:cubicBezTo>
                    <a:pt x="25178" y="11600"/>
                    <a:pt x="23146" y="13135"/>
                    <a:pt x="20708" y="14077"/>
                  </a:cubicBezTo>
                  <a:cubicBezTo>
                    <a:pt x="17455" y="15335"/>
                    <a:pt x="13849" y="15326"/>
                    <a:pt x="10420" y="15110"/>
                  </a:cubicBezTo>
                  <a:cubicBezTo>
                    <a:pt x="9811" y="15071"/>
                    <a:pt x="9193" y="15037"/>
                    <a:pt x="8573" y="15013"/>
                  </a:cubicBezTo>
                  <a:cubicBezTo>
                    <a:pt x="8052" y="14992"/>
                    <a:pt x="7529" y="14980"/>
                    <a:pt x="7006" y="14980"/>
                  </a:cubicBezTo>
                  <a:cubicBezTo>
                    <a:pt x="4540" y="14977"/>
                    <a:pt x="2093" y="15240"/>
                    <a:pt x="0" y="16214"/>
                  </a:cubicBezTo>
                  <a:lnTo>
                    <a:pt x="41079" y="16214"/>
                  </a:lnTo>
                  <a:lnTo>
                    <a:pt x="41079" y="11674"/>
                  </a:lnTo>
                  <a:cubicBezTo>
                    <a:pt x="41067" y="11683"/>
                    <a:pt x="41054" y="11693"/>
                    <a:pt x="41041" y="11703"/>
                  </a:cubicBezTo>
                  <a:cubicBezTo>
                    <a:pt x="40482" y="12124"/>
                    <a:pt x="39786" y="12319"/>
                    <a:pt x="39147" y="12577"/>
                  </a:cubicBezTo>
                  <a:cubicBezTo>
                    <a:pt x="38162" y="12975"/>
                    <a:pt x="37094" y="13215"/>
                    <a:pt x="36063" y="13453"/>
                  </a:cubicBezTo>
                  <a:cubicBezTo>
                    <a:pt x="35264" y="13639"/>
                    <a:pt x="34527" y="13998"/>
                    <a:pt x="33680" y="13932"/>
                  </a:cubicBezTo>
                  <a:cubicBezTo>
                    <a:pt x="34969" y="13334"/>
                    <a:pt x="36063" y="12846"/>
                    <a:pt x="37126" y="11904"/>
                  </a:cubicBezTo>
                  <a:cubicBezTo>
                    <a:pt x="37461" y="11608"/>
                    <a:pt x="37911" y="11277"/>
                    <a:pt x="38367" y="11151"/>
                  </a:cubicBezTo>
                  <a:cubicBezTo>
                    <a:pt x="38438" y="11131"/>
                    <a:pt x="38507" y="11116"/>
                    <a:pt x="38578" y="11106"/>
                  </a:cubicBezTo>
                  <a:cubicBezTo>
                    <a:pt x="39035" y="11048"/>
                    <a:pt x="39269" y="11444"/>
                    <a:pt x="39717" y="11400"/>
                  </a:cubicBezTo>
                  <a:cubicBezTo>
                    <a:pt x="40129" y="11359"/>
                    <a:pt x="40502" y="11078"/>
                    <a:pt x="40920" y="11083"/>
                  </a:cubicBezTo>
                  <a:cubicBezTo>
                    <a:pt x="40981" y="11084"/>
                    <a:pt x="41034" y="11090"/>
                    <a:pt x="41079" y="11100"/>
                  </a:cubicBezTo>
                  <a:lnTo>
                    <a:pt x="41079" y="6682"/>
                  </a:lnTo>
                  <a:cubicBezTo>
                    <a:pt x="40264" y="7534"/>
                    <a:pt x="39339" y="8232"/>
                    <a:pt x="38283" y="8855"/>
                  </a:cubicBezTo>
                  <a:cubicBezTo>
                    <a:pt x="37317" y="9424"/>
                    <a:pt x="36298" y="9915"/>
                    <a:pt x="35233" y="10267"/>
                  </a:cubicBezTo>
                  <a:cubicBezTo>
                    <a:pt x="34338" y="10564"/>
                    <a:pt x="33416" y="10767"/>
                    <a:pt x="32499" y="10985"/>
                  </a:cubicBezTo>
                  <a:cubicBezTo>
                    <a:pt x="31641" y="11187"/>
                    <a:pt x="30816" y="11474"/>
                    <a:pt x="29965" y="11707"/>
                  </a:cubicBezTo>
                  <a:cubicBezTo>
                    <a:pt x="29433" y="11852"/>
                    <a:pt x="28285" y="12091"/>
                    <a:pt x="28214" y="12106"/>
                  </a:cubicBezTo>
                  <a:cubicBezTo>
                    <a:pt x="28275" y="12075"/>
                    <a:pt x="29157" y="11639"/>
                    <a:pt x="29556" y="11355"/>
                  </a:cubicBezTo>
                  <a:cubicBezTo>
                    <a:pt x="30776" y="10487"/>
                    <a:pt x="32184" y="9873"/>
                    <a:pt x="33512" y="9185"/>
                  </a:cubicBezTo>
                  <a:cubicBezTo>
                    <a:pt x="34333" y="8757"/>
                    <a:pt x="35374" y="8344"/>
                    <a:pt x="35935" y="7570"/>
                  </a:cubicBezTo>
                  <a:cubicBezTo>
                    <a:pt x="36286" y="7087"/>
                    <a:pt x="36616" y="6670"/>
                    <a:pt x="37151" y="6374"/>
                  </a:cubicBezTo>
                  <a:cubicBezTo>
                    <a:pt x="37737" y="6050"/>
                    <a:pt x="38225" y="5859"/>
                    <a:pt x="38664" y="5327"/>
                  </a:cubicBezTo>
                  <a:cubicBezTo>
                    <a:pt x="39026" y="4888"/>
                    <a:pt x="39332" y="4430"/>
                    <a:pt x="39837" y="4145"/>
                  </a:cubicBezTo>
                  <a:cubicBezTo>
                    <a:pt x="39843" y="4141"/>
                    <a:pt x="39852" y="4137"/>
                    <a:pt x="39859" y="4134"/>
                  </a:cubicBezTo>
                  <a:cubicBezTo>
                    <a:pt x="40237" y="3926"/>
                    <a:pt x="40669" y="3804"/>
                    <a:pt x="41079" y="3687"/>
                  </a:cubicBezTo>
                  <a:lnTo>
                    <a:pt x="41079" y="0"/>
                  </a:lnTo>
                  <a:cubicBezTo>
                    <a:pt x="39900" y="344"/>
                    <a:pt x="38751" y="788"/>
                    <a:pt x="37640" y="1324"/>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69" name="Content Placeholder 2">
            <a:extLst>
              <a:ext uri="{FF2B5EF4-FFF2-40B4-BE49-F238E27FC236}">
                <a16:creationId xmlns:a16="http://schemas.microsoft.com/office/drawing/2014/main" id="{3E77C5DF-8CBA-0915-D4C9-FAFE01C9B37A}"/>
              </a:ext>
            </a:extLst>
          </p:cNvPr>
          <p:cNvSpPr txBox="1">
            <a:spLocks/>
          </p:cNvSpPr>
          <p:nvPr/>
        </p:nvSpPr>
        <p:spPr>
          <a:xfrm>
            <a:off x="605467" y="556577"/>
            <a:ext cx="10420199" cy="5657092"/>
          </a:xfrm>
          <a:prstGeom prst="rect">
            <a:avLst/>
          </a:prstGeom>
        </p:spPr>
        <p:txBody>
          <a:bodyPr vert="horz" lIns="121920" tIns="60960" rIns="121920" bIns="6096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04792" indent="-304792" defTabSz="1219170">
              <a:spcBef>
                <a:spcPts val="1333"/>
              </a:spcBef>
              <a:defRPr/>
            </a:pPr>
            <a:r>
              <a:rPr lang="fr-FR" sz="7466" b="1" dirty="0">
                <a:solidFill>
                  <a:srgbClr val="0070C0"/>
                </a:solidFill>
                <a:latin typeface="72 Light" panose="020B0303030000000003" pitchFamily="34" charset="0"/>
                <a:cs typeface="72 Light" panose="020B0303030000000003" pitchFamily="34" charset="0"/>
                <a:sym typeface="Arial"/>
              </a:rPr>
              <a:t>Project (6) : </a:t>
            </a:r>
            <a:r>
              <a:rPr lang="en-IN" sz="7466" b="1" kern="100" dirty="0">
                <a:solidFill>
                  <a:srgbClr val="0070C0"/>
                </a:solidFill>
                <a:latin typeface="Arial" panose="020B0604020202020204" pitchFamily="34" charset="0"/>
                <a:ea typeface="DengXian" panose="02010600030101010101" pitchFamily="2" charset="-122"/>
                <a:cs typeface="Arial" panose="020B0604020202020204" pitchFamily="34" charset="0"/>
                <a:sym typeface="Arial"/>
              </a:rPr>
              <a:t>Tsunami Ready Odisha (TRO)</a:t>
            </a:r>
            <a:endParaRPr lang="fr-FR" sz="7466" b="1" dirty="0">
              <a:solidFill>
                <a:srgbClr val="0070C0"/>
              </a:solidFill>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FOCUS: </a:t>
            </a:r>
            <a:r>
              <a:rPr lang="en-US" sz="7466" dirty="0">
                <a:latin typeface="72 Light" panose="020B0303030000000003" pitchFamily="34" charset="0"/>
                <a:ea typeface="DengXian" panose="02010600030101010101" pitchFamily="2" charset="-122"/>
                <a:cs typeface="72 Light" panose="020B0303030000000003" pitchFamily="34" charset="0"/>
                <a:sym typeface="Arial"/>
              </a:rPr>
              <a:t>RISK KNOWLEDGE, PREPARDENESS AND RESPONSE/ CAPACITY DEVELOPMENT </a:t>
            </a:r>
            <a:endParaRPr lang="fr-FR" sz="7466" b="1"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Challenge: </a:t>
            </a:r>
            <a:r>
              <a:rPr lang="fr-FR" sz="7466" dirty="0">
                <a:latin typeface="72 Light" panose="020B0303030000000003" pitchFamily="34" charset="0"/>
                <a:cs typeface="72 Light" panose="020B0303030000000003" pitchFamily="34" charset="0"/>
                <a:sym typeface="Arial"/>
              </a:rPr>
              <a:t>Coastal Resilience</a:t>
            </a:r>
            <a:r>
              <a:rPr lang="fr-FR" sz="7466" b="1" dirty="0">
                <a:latin typeface="72 Light" panose="020B0303030000000003" pitchFamily="34" charset="0"/>
                <a:cs typeface="72 Light" panose="020B0303030000000003" pitchFamily="34" charset="0"/>
                <a:sym typeface="Arial"/>
              </a:rPr>
              <a:t>	</a:t>
            </a: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Institution: INCOIS</a:t>
            </a:r>
          </a:p>
          <a:p>
            <a:pPr marL="304792" indent="-304792" defTabSz="1219170">
              <a:spcBef>
                <a:spcPts val="1333"/>
              </a:spcBef>
              <a:defRPr/>
            </a:pPr>
            <a:r>
              <a:rPr lang="en-US" sz="7466" b="1" dirty="0">
                <a:latin typeface="72 Light" panose="020B0303030000000003" pitchFamily="34" charset="0"/>
                <a:cs typeface="72 Light" panose="020B0303030000000003" pitchFamily="34" charset="0"/>
                <a:sym typeface="Arial"/>
              </a:rPr>
              <a:t>Host: ODTP</a:t>
            </a:r>
          </a:p>
          <a:p>
            <a:pPr marL="304792" indent="-304792" defTabSz="1219170">
              <a:spcBef>
                <a:spcPts val="1333"/>
              </a:spcBef>
              <a:defRPr/>
            </a:pPr>
            <a:r>
              <a:rPr lang="en-US" sz="7466" b="1" dirty="0">
                <a:latin typeface="72 Light" panose="020B0303030000000003" pitchFamily="34" charset="0"/>
                <a:cs typeface="72 Light" panose="020B0303030000000003" pitchFamily="34" charset="0"/>
                <a:sym typeface="Arial"/>
              </a:rPr>
              <a:t>Lead</a:t>
            </a:r>
            <a:r>
              <a:rPr lang="en-US" sz="7466" dirty="0">
                <a:latin typeface="72 Light" panose="020B0303030000000003" pitchFamily="34" charset="0"/>
                <a:cs typeface="72 Light" panose="020B0303030000000003" pitchFamily="34" charset="0"/>
                <a:sym typeface="Arial"/>
              </a:rPr>
              <a:t>: Srinivas Kumar?</a:t>
            </a: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Country</a:t>
            </a:r>
            <a:r>
              <a:rPr lang="fr-FR" sz="7466" dirty="0">
                <a:latin typeface="72 Light" panose="020B0303030000000003" pitchFamily="34" charset="0"/>
                <a:cs typeface="72 Light" panose="020B0303030000000003" pitchFamily="34" charset="0"/>
                <a:sym typeface="Arial"/>
              </a:rPr>
              <a:t>: </a:t>
            </a:r>
            <a:r>
              <a:rPr lang="fr-FR" sz="7466" dirty="0" err="1">
                <a:latin typeface="72 Light" panose="020B0303030000000003" pitchFamily="34" charset="0"/>
                <a:cs typeface="72 Light" panose="020B0303030000000003" pitchFamily="34" charset="0"/>
                <a:sym typeface="Arial"/>
              </a:rPr>
              <a:t>India</a:t>
            </a:r>
            <a:endParaRPr lang="fr-FR" sz="7466"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Budget: 67335</a:t>
            </a: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Summary: </a:t>
            </a:r>
            <a:r>
              <a:rPr lang="en-IN" sz="7466" kern="100" dirty="0">
                <a:latin typeface="72 Light" panose="020B0303030000000003" pitchFamily="34" charset="0"/>
                <a:ea typeface="DengXian" panose="02010600030101010101" pitchFamily="2" charset="-122"/>
                <a:cs typeface="72 Light" panose="020B0303030000000003" pitchFamily="34" charset="0"/>
                <a:sym typeface="Arial"/>
              </a:rPr>
              <a:t>Focusing on fully on “Tsunami Ready Recognition Programme” implementation in all coastal villages of Odisha, TRO is fully aligned with the Ocean Decade Tsunami Program (ODTP, UN-31), by emphasizing community resilience, multi-hazard early warning system and integration of scientific knowledge into practical applications for coastal protection. Working in close synergy with IOC-UNESCO’s ICG/IOTWMS and IOTIC, these members play key role in participatory approach for advising on implementation, ensuring that the project’s objectives are closely aligned with the IOC initiatives. The primary objective of this initiative is to improve the preparedness of coastal communities in Odisha, ensuring they are well-equipped to respond to tsunami risks and reduce potential losses. Through participatory methods and local involvement, Odisha State Disaster Management Authority (OSDMA), in coordination with INCOIS, is implementing the TRRP in all coastal villages of Odisha.</a:t>
            </a:r>
            <a:endParaRPr lang="fr-FR" sz="7466"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Start and End:? </a:t>
            </a: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Basin</a:t>
            </a:r>
            <a:r>
              <a:rPr lang="fr-FR" sz="7466" dirty="0">
                <a:latin typeface="72 Light" panose="020B0303030000000003" pitchFamily="34" charset="0"/>
                <a:cs typeface="72 Light" panose="020B0303030000000003" pitchFamily="34" charset="0"/>
                <a:sym typeface="Arial"/>
              </a:rPr>
              <a:t>: </a:t>
            </a:r>
            <a:r>
              <a:rPr lang="fr-FR" sz="7466" dirty="0" err="1">
                <a:latin typeface="72 Light" panose="020B0303030000000003" pitchFamily="34" charset="0"/>
                <a:cs typeface="72 Light" panose="020B0303030000000003" pitchFamily="34" charset="0"/>
                <a:sym typeface="Arial"/>
              </a:rPr>
              <a:t>Indian</a:t>
            </a:r>
            <a:r>
              <a:rPr lang="fr-FR" sz="7466" dirty="0">
                <a:latin typeface="72 Light" panose="020B0303030000000003" pitchFamily="34" charset="0"/>
                <a:cs typeface="72 Light" panose="020B0303030000000003" pitchFamily="34" charset="0"/>
                <a:sym typeface="Arial"/>
              </a:rPr>
              <a:t> Ocean</a:t>
            </a:r>
          </a:p>
          <a:p>
            <a:pPr marL="304792" indent="-304792" defTabSz="1219170">
              <a:spcBef>
                <a:spcPts val="1333"/>
              </a:spcBef>
              <a:defRPr/>
            </a:pPr>
            <a:endParaRPr lang="fr-FR" sz="8533" dirty="0">
              <a:solidFill>
                <a:srgbClr val="FFFFFF"/>
              </a:solidFill>
              <a:latin typeface="72 Light" panose="020B0303030000000003" pitchFamily="34" charset="0"/>
              <a:cs typeface="72 Light" panose="020B0303030000000003" pitchFamily="34" charset="0"/>
              <a:sym typeface="Arial"/>
            </a:endParaRPr>
          </a:p>
          <a:p>
            <a:pPr marL="304792" indent="-304792" defTabSz="1219170">
              <a:spcBef>
                <a:spcPts val="1333"/>
              </a:spcBef>
              <a:defRPr/>
            </a:pPr>
            <a:endParaRPr lang="fr-FR" sz="3733" dirty="0">
              <a:solidFill>
                <a:srgbClr val="FFFFFF"/>
              </a:solidFill>
              <a:latin typeface="Calibri" panose="020F0502020204030204"/>
              <a:sym typeface="Arial"/>
            </a:endParaRPr>
          </a:p>
        </p:txBody>
      </p:sp>
    </p:spTree>
    <p:extLst>
      <p:ext uri="{BB962C8B-B14F-4D97-AF65-F5344CB8AC3E}">
        <p14:creationId xmlns:p14="http://schemas.microsoft.com/office/powerpoint/2010/main" val="35779014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64"/>
        <p:cNvGrpSpPr/>
        <p:nvPr/>
      </p:nvGrpSpPr>
      <p:grpSpPr>
        <a:xfrm>
          <a:off x="0" y="0"/>
          <a:ext cx="0" cy="0"/>
          <a:chOff x="0" y="0"/>
          <a:chExt cx="0" cy="0"/>
        </a:xfrm>
      </p:grpSpPr>
      <p:grpSp>
        <p:nvGrpSpPr>
          <p:cNvPr id="1367" name="Google Shape;1367;p35"/>
          <p:cNvGrpSpPr/>
          <p:nvPr/>
        </p:nvGrpSpPr>
        <p:grpSpPr>
          <a:xfrm>
            <a:off x="-8" y="-7"/>
            <a:ext cx="5497376" cy="6372237"/>
            <a:chOff x="-6" y="-5"/>
            <a:chExt cx="4123032" cy="4779178"/>
          </a:xfrm>
        </p:grpSpPr>
        <p:grpSp>
          <p:nvGrpSpPr>
            <p:cNvPr id="1368" name="Google Shape;1368;p35"/>
            <p:cNvGrpSpPr/>
            <p:nvPr/>
          </p:nvGrpSpPr>
          <p:grpSpPr>
            <a:xfrm>
              <a:off x="-6" y="-5"/>
              <a:ext cx="4123032" cy="4779178"/>
              <a:chOff x="-6" y="-5"/>
              <a:chExt cx="4123032" cy="4779178"/>
            </a:xfrm>
          </p:grpSpPr>
          <p:grpSp>
            <p:nvGrpSpPr>
              <p:cNvPr id="1369" name="Google Shape;1369;p35"/>
              <p:cNvGrpSpPr/>
              <p:nvPr/>
            </p:nvGrpSpPr>
            <p:grpSpPr>
              <a:xfrm>
                <a:off x="-6" y="-5"/>
                <a:ext cx="4123032" cy="4779178"/>
                <a:chOff x="4676125" y="459400"/>
                <a:chExt cx="1013628" cy="1174938"/>
              </a:xfrm>
            </p:grpSpPr>
            <p:sp>
              <p:nvSpPr>
                <p:cNvPr id="1370" name="Google Shape;1370;p35"/>
                <p:cNvSpPr/>
                <p:nvPr/>
              </p:nvSpPr>
              <p:spPr>
                <a:xfrm>
                  <a:off x="4806850" y="710850"/>
                  <a:ext cx="238325" cy="156950"/>
                </a:xfrm>
                <a:custGeom>
                  <a:avLst/>
                  <a:gdLst/>
                  <a:ahLst/>
                  <a:cxnLst/>
                  <a:rect l="l" t="t" r="r" b="b"/>
                  <a:pathLst>
                    <a:path w="9533" h="6278" extrusionOk="0">
                      <a:moveTo>
                        <a:pt x="1225" y="0"/>
                      </a:moveTo>
                      <a:cubicBezTo>
                        <a:pt x="1040" y="0"/>
                        <a:pt x="1145" y="1356"/>
                        <a:pt x="1145" y="1356"/>
                      </a:cubicBezTo>
                      <a:cubicBezTo>
                        <a:pt x="1020" y="1538"/>
                        <a:pt x="104" y="1550"/>
                        <a:pt x="29" y="1789"/>
                      </a:cubicBezTo>
                      <a:cubicBezTo>
                        <a:pt x="0" y="1881"/>
                        <a:pt x="97" y="1905"/>
                        <a:pt x="283" y="1905"/>
                      </a:cubicBezTo>
                      <a:cubicBezTo>
                        <a:pt x="485" y="1905"/>
                        <a:pt x="792" y="1876"/>
                        <a:pt x="1154" y="1876"/>
                      </a:cubicBezTo>
                      <a:cubicBezTo>
                        <a:pt x="1324" y="1876"/>
                        <a:pt x="1507" y="1883"/>
                        <a:pt x="1697" y="1902"/>
                      </a:cubicBezTo>
                      <a:cubicBezTo>
                        <a:pt x="2657" y="1997"/>
                        <a:pt x="3865" y="3873"/>
                        <a:pt x="3847" y="4028"/>
                      </a:cubicBezTo>
                      <a:cubicBezTo>
                        <a:pt x="3828" y="4183"/>
                        <a:pt x="3092" y="4279"/>
                        <a:pt x="3048" y="4310"/>
                      </a:cubicBezTo>
                      <a:cubicBezTo>
                        <a:pt x="3007" y="4337"/>
                        <a:pt x="3652" y="4598"/>
                        <a:pt x="4220" y="4598"/>
                      </a:cubicBezTo>
                      <a:cubicBezTo>
                        <a:pt x="4283" y="4598"/>
                        <a:pt x="4346" y="4595"/>
                        <a:pt x="4406" y="4587"/>
                      </a:cubicBezTo>
                      <a:cubicBezTo>
                        <a:pt x="4480" y="4578"/>
                        <a:pt x="4548" y="4575"/>
                        <a:pt x="4611" y="4575"/>
                      </a:cubicBezTo>
                      <a:cubicBezTo>
                        <a:pt x="5059" y="4575"/>
                        <a:pt x="5231" y="4776"/>
                        <a:pt x="5231" y="4776"/>
                      </a:cubicBezTo>
                      <a:cubicBezTo>
                        <a:pt x="6178" y="5716"/>
                        <a:pt x="8504" y="6278"/>
                        <a:pt x="9126" y="6278"/>
                      </a:cubicBezTo>
                      <a:cubicBezTo>
                        <a:pt x="9189" y="6278"/>
                        <a:pt x="9234" y="6272"/>
                        <a:pt x="9259" y="6260"/>
                      </a:cubicBezTo>
                      <a:cubicBezTo>
                        <a:pt x="9533" y="6134"/>
                        <a:pt x="8846" y="4966"/>
                        <a:pt x="8299" y="4296"/>
                      </a:cubicBezTo>
                      <a:cubicBezTo>
                        <a:pt x="7755" y="3627"/>
                        <a:pt x="5386" y="2521"/>
                        <a:pt x="4406" y="2281"/>
                      </a:cubicBezTo>
                      <a:cubicBezTo>
                        <a:pt x="3427" y="2039"/>
                        <a:pt x="2905" y="2081"/>
                        <a:pt x="2245" y="1614"/>
                      </a:cubicBezTo>
                      <a:cubicBezTo>
                        <a:pt x="1584" y="1148"/>
                        <a:pt x="1436" y="59"/>
                        <a:pt x="1236" y="2"/>
                      </a:cubicBezTo>
                      <a:cubicBezTo>
                        <a:pt x="1232" y="1"/>
                        <a:pt x="1229" y="0"/>
                        <a:pt x="122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1" name="Google Shape;1371;p35"/>
                <p:cNvSpPr/>
                <p:nvPr/>
              </p:nvSpPr>
              <p:spPr>
                <a:xfrm>
                  <a:off x="5179850" y="617275"/>
                  <a:ext cx="54300" cy="179425"/>
                </a:xfrm>
                <a:custGeom>
                  <a:avLst/>
                  <a:gdLst/>
                  <a:ahLst/>
                  <a:cxnLst/>
                  <a:rect l="l" t="t" r="r" b="b"/>
                  <a:pathLst>
                    <a:path w="2172" h="7177" extrusionOk="0">
                      <a:moveTo>
                        <a:pt x="452" y="1"/>
                      </a:moveTo>
                      <a:cubicBezTo>
                        <a:pt x="445" y="1"/>
                        <a:pt x="438" y="1"/>
                        <a:pt x="431" y="3"/>
                      </a:cubicBezTo>
                      <a:cubicBezTo>
                        <a:pt x="261" y="45"/>
                        <a:pt x="683" y="433"/>
                        <a:pt x="978" y="1042"/>
                      </a:cubicBezTo>
                      <a:cubicBezTo>
                        <a:pt x="1273" y="1651"/>
                        <a:pt x="595" y="3063"/>
                        <a:pt x="496" y="3109"/>
                      </a:cubicBezTo>
                      <a:cubicBezTo>
                        <a:pt x="491" y="3111"/>
                        <a:pt x="485" y="3112"/>
                        <a:pt x="478" y="3112"/>
                      </a:cubicBezTo>
                      <a:cubicBezTo>
                        <a:pt x="362" y="3112"/>
                        <a:pt x="67" y="2749"/>
                        <a:pt x="34" y="2733"/>
                      </a:cubicBezTo>
                      <a:cubicBezTo>
                        <a:pt x="34" y="2733"/>
                        <a:pt x="33" y="2733"/>
                        <a:pt x="33" y="2733"/>
                      </a:cubicBezTo>
                      <a:lnTo>
                        <a:pt x="33" y="2733"/>
                      </a:lnTo>
                      <a:cubicBezTo>
                        <a:pt x="1" y="2733"/>
                        <a:pt x="105" y="3319"/>
                        <a:pt x="367" y="3649"/>
                      </a:cubicBezTo>
                      <a:cubicBezTo>
                        <a:pt x="631" y="3982"/>
                        <a:pt x="558" y="4211"/>
                        <a:pt x="558" y="4211"/>
                      </a:cubicBezTo>
                      <a:cubicBezTo>
                        <a:pt x="321" y="5215"/>
                        <a:pt x="973" y="7048"/>
                        <a:pt x="1148" y="7165"/>
                      </a:cubicBezTo>
                      <a:cubicBezTo>
                        <a:pt x="1160" y="7173"/>
                        <a:pt x="1172" y="7176"/>
                        <a:pt x="1185" y="7176"/>
                      </a:cubicBezTo>
                      <a:cubicBezTo>
                        <a:pt x="1380" y="7176"/>
                        <a:pt x="1784" y="6405"/>
                        <a:pt x="1971" y="5870"/>
                      </a:cubicBezTo>
                      <a:cubicBezTo>
                        <a:pt x="2171" y="5298"/>
                        <a:pt x="1962" y="3475"/>
                        <a:pt x="1746" y="2802"/>
                      </a:cubicBezTo>
                      <a:cubicBezTo>
                        <a:pt x="1531" y="2127"/>
                        <a:pt x="1314" y="1831"/>
                        <a:pt x="1350" y="1264"/>
                      </a:cubicBezTo>
                      <a:cubicBezTo>
                        <a:pt x="1387" y="698"/>
                        <a:pt x="1984" y="209"/>
                        <a:pt x="1943" y="69"/>
                      </a:cubicBezTo>
                      <a:cubicBezTo>
                        <a:pt x="1939" y="53"/>
                        <a:pt x="1926" y="47"/>
                        <a:pt x="1906" y="47"/>
                      </a:cubicBezTo>
                      <a:cubicBezTo>
                        <a:pt x="1740" y="47"/>
                        <a:pt x="1101" y="511"/>
                        <a:pt x="1101" y="511"/>
                      </a:cubicBezTo>
                      <a:cubicBezTo>
                        <a:pt x="952" y="504"/>
                        <a:pt x="628" y="1"/>
                        <a:pt x="45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2" name="Google Shape;1372;p35"/>
                <p:cNvSpPr/>
                <p:nvPr/>
              </p:nvSpPr>
              <p:spPr>
                <a:xfrm rot="-2216594">
                  <a:off x="5309872" y="1219653"/>
                  <a:ext cx="41798" cy="138145"/>
                </a:xfrm>
                <a:custGeom>
                  <a:avLst/>
                  <a:gdLst/>
                  <a:ahLst/>
                  <a:cxnLst/>
                  <a:rect l="l" t="t" r="r" b="b"/>
                  <a:pathLst>
                    <a:path w="1672" h="5526" extrusionOk="0">
                      <a:moveTo>
                        <a:pt x="347" y="1"/>
                      </a:moveTo>
                      <a:cubicBezTo>
                        <a:pt x="342" y="1"/>
                        <a:pt x="337" y="2"/>
                        <a:pt x="332" y="3"/>
                      </a:cubicBezTo>
                      <a:cubicBezTo>
                        <a:pt x="200" y="35"/>
                        <a:pt x="525" y="333"/>
                        <a:pt x="753" y="803"/>
                      </a:cubicBezTo>
                      <a:cubicBezTo>
                        <a:pt x="979" y="1272"/>
                        <a:pt x="458" y="2358"/>
                        <a:pt x="381" y="2394"/>
                      </a:cubicBezTo>
                      <a:cubicBezTo>
                        <a:pt x="377" y="2396"/>
                        <a:pt x="373" y="2397"/>
                        <a:pt x="368" y="2397"/>
                      </a:cubicBezTo>
                      <a:cubicBezTo>
                        <a:pt x="278" y="2397"/>
                        <a:pt x="50" y="2116"/>
                        <a:pt x="25" y="2105"/>
                      </a:cubicBezTo>
                      <a:cubicBezTo>
                        <a:pt x="24" y="2105"/>
                        <a:pt x="24" y="2105"/>
                        <a:pt x="24" y="2105"/>
                      </a:cubicBezTo>
                      <a:lnTo>
                        <a:pt x="24" y="2105"/>
                      </a:lnTo>
                      <a:cubicBezTo>
                        <a:pt x="1" y="2105"/>
                        <a:pt x="81" y="2556"/>
                        <a:pt x="282" y="2809"/>
                      </a:cubicBezTo>
                      <a:cubicBezTo>
                        <a:pt x="485" y="3066"/>
                        <a:pt x="428" y="3242"/>
                        <a:pt x="428" y="3242"/>
                      </a:cubicBezTo>
                      <a:cubicBezTo>
                        <a:pt x="246" y="4015"/>
                        <a:pt x="748" y="5427"/>
                        <a:pt x="884" y="5517"/>
                      </a:cubicBezTo>
                      <a:cubicBezTo>
                        <a:pt x="893" y="5523"/>
                        <a:pt x="902" y="5525"/>
                        <a:pt x="912" y="5525"/>
                      </a:cubicBezTo>
                      <a:cubicBezTo>
                        <a:pt x="1062" y="5525"/>
                        <a:pt x="1373" y="4932"/>
                        <a:pt x="1517" y="4520"/>
                      </a:cubicBezTo>
                      <a:cubicBezTo>
                        <a:pt x="1671" y="4079"/>
                        <a:pt x="1510" y="2676"/>
                        <a:pt x="1343" y="2156"/>
                      </a:cubicBezTo>
                      <a:cubicBezTo>
                        <a:pt x="1177" y="1637"/>
                        <a:pt x="1010" y="1410"/>
                        <a:pt x="1039" y="974"/>
                      </a:cubicBezTo>
                      <a:cubicBezTo>
                        <a:pt x="1067" y="538"/>
                        <a:pt x="1527" y="161"/>
                        <a:pt x="1496" y="52"/>
                      </a:cubicBezTo>
                      <a:cubicBezTo>
                        <a:pt x="1492" y="41"/>
                        <a:pt x="1483" y="36"/>
                        <a:pt x="1467" y="36"/>
                      </a:cubicBezTo>
                      <a:cubicBezTo>
                        <a:pt x="1341" y="36"/>
                        <a:pt x="847" y="394"/>
                        <a:pt x="847" y="394"/>
                      </a:cubicBezTo>
                      <a:cubicBezTo>
                        <a:pt x="732" y="388"/>
                        <a:pt x="483" y="1"/>
                        <a:pt x="34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3" name="Google Shape;1373;p35"/>
                <p:cNvSpPr/>
                <p:nvPr/>
              </p:nvSpPr>
              <p:spPr>
                <a:xfrm rot="-3337597">
                  <a:off x="5215815" y="1380949"/>
                  <a:ext cx="41801" cy="138129"/>
                </a:xfrm>
                <a:custGeom>
                  <a:avLst/>
                  <a:gdLst/>
                  <a:ahLst/>
                  <a:cxnLst/>
                  <a:rect l="l" t="t" r="r" b="b"/>
                  <a:pathLst>
                    <a:path w="1672" h="5525" extrusionOk="0">
                      <a:moveTo>
                        <a:pt x="346" y="0"/>
                      </a:moveTo>
                      <a:cubicBezTo>
                        <a:pt x="341" y="0"/>
                        <a:pt x="336" y="1"/>
                        <a:pt x="331" y="2"/>
                      </a:cubicBezTo>
                      <a:cubicBezTo>
                        <a:pt x="200" y="35"/>
                        <a:pt x="524" y="334"/>
                        <a:pt x="752" y="802"/>
                      </a:cubicBezTo>
                      <a:cubicBezTo>
                        <a:pt x="979" y="1271"/>
                        <a:pt x="458" y="2357"/>
                        <a:pt x="381" y="2393"/>
                      </a:cubicBezTo>
                      <a:cubicBezTo>
                        <a:pt x="377" y="2395"/>
                        <a:pt x="372" y="2396"/>
                        <a:pt x="367" y="2396"/>
                      </a:cubicBezTo>
                      <a:cubicBezTo>
                        <a:pt x="277" y="2396"/>
                        <a:pt x="50" y="2116"/>
                        <a:pt x="24" y="2105"/>
                      </a:cubicBezTo>
                      <a:cubicBezTo>
                        <a:pt x="24" y="2105"/>
                        <a:pt x="24" y="2104"/>
                        <a:pt x="23" y="2104"/>
                      </a:cubicBezTo>
                      <a:lnTo>
                        <a:pt x="23" y="2104"/>
                      </a:lnTo>
                      <a:cubicBezTo>
                        <a:pt x="0" y="2104"/>
                        <a:pt x="80" y="2556"/>
                        <a:pt x="282" y="2809"/>
                      </a:cubicBezTo>
                      <a:cubicBezTo>
                        <a:pt x="485" y="3066"/>
                        <a:pt x="428" y="3241"/>
                        <a:pt x="428" y="3241"/>
                      </a:cubicBezTo>
                      <a:cubicBezTo>
                        <a:pt x="246" y="4015"/>
                        <a:pt x="747" y="5427"/>
                        <a:pt x="884" y="5516"/>
                      </a:cubicBezTo>
                      <a:cubicBezTo>
                        <a:pt x="892" y="5522"/>
                        <a:pt x="902" y="5525"/>
                        <a:pt x="912" y="5525"/>
                      </a:cubicBezTo>
                      <a:cubicBezTo>
                        <a:pt x="1062" y="5525"/>
                        <a:pt x="1373" y="4932"/>
                        <a:pt x="1516" y="4519"/>
                      </a:cubicBezTo>
                      <a:cubicBezTo>
                        <a:pt x="1671" y="4080"/>
                        <a:pt x="1510" y="2675"/>
                        <a:pt x="1343" y="2157"/>
                      </a:cubicBezTo>
                      <a:cubicBezTo>
                        <a:pt x="1177" y="1638"/>
                        <a:pt x="1010" y="1410"/>
                        <a:pt x="1038" y="973"/>
                      </a:cubicBezTo>
                      <a:cubicBezTo>
                        <a:pt x="1067" y="537"/>
                        <a:pt x="1526" y="161"/>
                        <a:pt x="1495" y="53"/>
                      </a:cubicBezTo>
                      <a:cubicBezTo>
                        <a:pt x="1492" y="41"/>
                        <a:pt x="1482" y="36"/>
                        <a:pt x="1467" y="36"/>
                      </a:cubicBezTo>
                      <a:cubicBezTo>
                        <a:pt x="1340" y="36"/>
                        <a:pt x="846" y="393"/>
                        <a:pt x="846" y="393"/>
                      </a:cubicBezTo>
                      <a:cubicBezTo>
                        <a:pt x="732" y="387"/>
                        <a:pt x="482" y="0"/>
                        <a:pt x="34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4" name="Google Shape;1374;p35"/>
                <p:cNvSpPr/>
                <p:nvPr/>
              </p:nvSpPr>
              <p:spPr>
                <a:xfrm>
                  <a:off x="4974352" y="1218625"/>
                  <a:ext cx="146000" cy="96100"/>
                </a:xfrm>
                <a:custGeom>
                  <a:avLst/>
                  <a:gdLst/>
                  <a:ahLst/>
                  <a:cxnLst/>
                  <a:rect l="l" t="t" r="r" b="b"/>
                  <a:pathLst>
                    <a:path w="5840" h="3844" extrusionOk="0">
                      <a:moveTo>
                        <a:pt x="751" y="0"/>
                      </a:moveTo>
                      <a:cubicBezTo>
                        <a:pt x="639" y="0"/>
                        <a:pt x="702" y="829"/>
                        <a:pt x="702" y="829"/>
                      </a:cubicBezTo>
                      <a:cubicBezTo>
                        <a:pt x="625" y="941"/>
                        <a:pt x="64" y="948"/>
                        <a:pt x="18" y="1094"/>
                      </a:cubicBezTo>
                      <a:cubicBezTo>
                        <a:pt x="1" y="1151"/>
                        <a:pt x="61" y="1166"/>
                        <a:pt x="175" y="1166"/>
                      </a:cubicBezTo>
                      <a:cubicBezTo>
                        <a:pt x="299" y="1166"/>
                        <a:pt x="487" y="1148"/>
                        <a:pt x="708" y="1148"/>
                      </a:cubicBezTo>
                      <a:cubicBezTo>
                        <a:pt x="813" y="1148"/>
                        <a:pt x="925" y="1152"/>
                        <a:pt x="1041" y="1164"/>
                      </a:cubicBezTo>
                      <a:cubicBezTo>
                        <a:pt x="1628" y="1222"/>
                        <a:pt x="2369" y="2371"/>
                        <a:pt x="2357" y="2467"/>
                      </a:cubicBezTo>
                      <a:cubicBezTo>
                        <a:pt x="2346" y="2561"/>
                        <a:pt x="1896" y="2620"/>
                        <a:pt x="1867" y="2639"/>
                      </a:cubicBezTo>
                      <a:cubicBezTo>
                        <a:pt x="1843" y="2655"/>
                        <a:pt x="2237" y="2815"/>
                        <a:pt x="2585" y="2815"/>
                      </a:cubicBezTo>
                      <a:cubicBezTo>
                        <a:pt x="2624" y="2815"/>
                        <a:pt x="2663" y="2813"/>
                        <a:pt x="2700" y="2808"/>
                      </a:cubicBezTo>
                      <a:cubicBezTo>
                        <a:pt x="2745" y="2803"/>
                        <a:pt x="2786" y="2801"/>
                        <a:pt x="2823" y="2801"/>
                      </a:cubicBezTo>
                      <a:cubicBezTo>
                        <a:pt x="3099" y="2801"/>
                        <a:pt x="3204" y="2923"/>
                        <a:pt x="3204" y="2923"/>
                      </a:cubicBezTo>
                      <a:cubicBezTo>
                        <a:pt x="3786" y="3501"/>
                        <a:pt x="5211" y="3844"/>
                        <a:pt x="5591" y="3844"/>
                      </a:cubicBezTo>
                      <a:cubicBezTo>
                        <a:pt x="5629" y="3844"/>
                        <a:pt x="5657" y="3841"/>
                        <a:pt x="5672" y="3834"/>
                      </a:cubicBezTo>
                      <a:cubicBezTo>
                        <a:pt x="5839" y="3757"/>
                        <a:pt x="5418" y="3041"/>
                        <a:pt x="5085" y="2631"/>
                      </a:cubicBezTo>
                      <a:cubicBezTo>
                        <a:pt x="4751" y="2220"/>
                        <a:pt x="3300" y="1543"/>
                        <a:pt x="2700" y="1395"/>
                      </a:cubicBezTo>
                      <a:cubicBezTo>
                        <a:pt x="2100" y="1248"/>
                        <a:pt x="1780" y="1274"/>
                        <a:pt x="1377" y="988"/>
                      </a:cubicBezTo>
                      <a:cubicBezTo>
                        <a:pt x="972" y="702"/>
                        <a:pt x="880" y="35"/>
                        <a:pt x="758" y="1"/>
                      </a:cubicBezTo>
                      <a:cubicBezTo>
                        <a:pt x="755" y="0"/>
                        <a:pt x="753" y="0"/>
                        <a:pt x="75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5" name="Google Shape;1375;p35"/>
                <p:cNvSpPr/>
                <p:nvPr/>
              </p:nvSpPr>
              <p:spPr>
                <a:xfrm>
                  <a:off x="4974350" y="987975"/>
                  <a:ext cx="128975" cy="40825"/>
                </a:xfrm>
                <a:custGeom>
                  <a:avLst/>
                  <a:gdLst/>
                  <a:ahLst/>
                  <a:cxnLst/>
                  <a:rect l="l" t="t" r="r" b="b"/>
                  <a:pathLst>
                    <a:path w="5159" h="1633" extrusionOk="0">
                      <a:moveTo>
                        <a:pt x="230" y="1"/>
                      </a:moveTo>
                      <a:cubicBezTo>
                        <a:pt x="229" y="1"/>
                        <a:pt x="228" y="1"/>
                        <a:pt x="226" y="1"/>
                      </a:cubicBezTo>
                      <a:cubicBezTo>
                        <a:pt x="125" y="12"/>
                        <a:pt x="439" y="634"/>
                        <a:pt x="439" y="634"/>
                      </a:cubicBezTo>
                      <a:cubicBezTo>
                        <a:pt x="416" y="740"/>
                        <a:pt x="1" y="919"/>
                        <a:pt x="12" y="1041"/>
                      </a:cubicBezTo>
                      <a:cubicBezTo>
                        <a:pt x="14" y="1065"/>
                        <a:pt x="27" y="1075"/>
                        <a:pt x="49" y="1075"/>
                      </a:cubicBezTo>
                      <a:cubicBezTo>
                        <a:pt x="146" y="1075"/>
                        <a:pt x="424" y="889"/>
                        <a:pt x="793" y="779"/>
                      </a:cubicBezTo>
                      <a:cubicBezTo>
                        <a:pt x="838" y="765"/>
                        <a:pt x="886" y="759"/>
                        <a:pt x="938" y="759"/>
                      </a:cubicBezTo>
                      <a:cubicBezTo>
                        <a:pt x="1416" y="759"/>
                        <a:pt x="2153" y="1277"/>
                        <a:pt x="2172" y="1345"/>
                      </a:cubicBezTo>
                      <a:cubicBezTo>
                        <a:pt x="2193" y="1419"/>
                        <a:pt x="1876" y="1601"/>
                        <a:pt x="1861" y="1623"/>
                      </a:cubicBezTo>
                      <a:cubicBezTo>
                        <a:pt x="1857" y="1629"/>
                        <a:pt x="1884" y="1633"/>
                        <a:pt x="1930" y="1633"/>
                      </a:cubicBezTo>
                      <a:cubicBezTo>
                        <a:pt x="2059" y="1633"/>
                        <a:pt x="2340" y="1602"/>
                        <a:pt x="2532" y="1494"/>
                      </a:cubicBezTo>
                      <a:cubicBezTo>
                        <a:pt x="2659" y="1423"/>
                        <a:pt x="2760" y="1405"/>
                        <a:pt x="2830" y="1405"/>
                      </a:cubicBezTo>
                      <a:cubicBezTo>
                        <a:pt x="2903" y="1405"/>
                        <a:pt x="2943" y="1425"/>
                        <a:pt x="2943" y="1425"/>
                      </a:cubicBezTo>
                      <a:cubicBezTo>
                        <a:pt x="3167" y="1517"/>
                        <a:pt x="3466" y="1551"/>
                        <a:pt x="3769" y="1551"/>
                      </a:cubicBezTo>
                      <a:cubicBezTo>
                        <a:pt x="4372" y="1551"/>
                        <a:pt x="4990" y="1417"/>
                        <a:pt x="5057" y="1345"/>
                      </a:cubicBezTo>
                      <a:cubicBezTo>
                        <a:pt x="5158" y="1236"/>
                        <a:pt x="4626" y="833"/>
                        <a:pt x="4252" y="630"/>
                      </a:cubicBezTo>
                      <a:cubicBezTo>
                        <a:pt x="3981" y="483"/>
                        <a:pt x="3233" y="412"/>
                        <a:pt x="2653" y="412"/>
                      </a:cubicBezTo>
                      <a:cubicBezTo>
                        <a:pt x="2432" y="412"/>
                        <a:pt x="2235" y="422"/>
                        <a:pt x="2098" y="443"/>
                      </a:cubicBezTo>
                      <a:cubicBezTo>
                        <a:pt x="1732" y="498"/>
                        <a:pt x="1511" y="577"/>
                        <a:pt x="1261" y="577"/>
                      </a:cubicBezTo>
                      <a:cubicBezTo>
                        <a:pt x="1176" y="577"/>
                        <a:pt x="1088" y="568"/>
                        <a:pt x="989" y="546"/>
                      </a:cubicBezTo>
                      <a:cubicBezTo>
                        <a:pt x="605" y="458"/>
                        <a:pt x="335"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6" name="Google Shape;1376;p35"/>
                <p:cNvSpPr/>
                <p:nvPr/>
              </p:nvSpPr>
              <p:spPr>
                <a:xfrm>
                  <a:off x="4676125" y="541600"/>
                  <a:ext cx="128925" cy="40850"/>
                </a:xfrm>
                <a:custGeom>
                  <a:avLst/>
                  <a:gdLst/>
                  <a:ahLst/>
                  <a:cxnLst/>
                  <a:rect l="l" t="t" r="r" b="b"/>
                  <a:pathLst>
                    <a:path w="5157" h="1634" extrusionOk="0">
                      <a:moveTo>
                        <a:pt x="230" y="1"/>
                      </a:moveTo>
                      <a:cubicBezTo>
                        <a:pt x="228" y="1"/>
                        <a:pt x="227" y="1"/>
                        <a:pt x="226" y="1"/>
                      </a:cubicBezTo>
                      <a:cubicBezTo>
                        <a:pt x="123" y="14"/>
                        <a:pt x="437" y="635"/>
                        <a:pt x="437" y="635"/>
                      </a:cubicBezTo>
                      <a:cubicBezTo>
                        <a:pt x="415" y="742"/>
                        <a:pt x="0" y="919"/>
                        <a:pt x="10" y="1043"/>
                      </a:cubicBezTo>
                      <a:cubicBezTo>
                        <a:pt x="12" y="1066"/>
                        <a:pt x="25" y="1076"/>
                        <a:pt x="48" y="1076"/>
                      </a:cubicBezTo>
                      <a:cubicBezTo>
                        <a:pt x="145" y="1076"/>
                        <a:pt x="422" y="891"/>
                        <a:pt x="791" y="780"/>
                      </a:cubicBezTo>
                      <a:cubicBezTo>
                        <a:pt x="836" y="767"/>
                        <a:pt x="885" y="760"/>
                        <a:pt x="937" y="760"/>
                      </a:cubicBezTo>
                      <a:cubicBezTo>
                        <a:pt x="1416" y="760"/>
                        <a:pt x="2152" y="1278"/>
                        <a:pt x="2171" y="1345"/>
                      </a:cubicBezTo>
                      <a:cubicBezTo>
                        <a:pt x="2192" y="1419"/>
                        <a:pt x="1874" y="1601"/>
                        <a:pt x="1859" y="1623"/>
                      </a:cubicBezTo>
                      <a:cubicBezTo>
                        <a:pt x="1855" y="1629"/>
                        <a:pt x="1882" y="1633"/>
                        <a:pt x="1928" y="1633"/>
                      </a:cubicBezTo>
                      <a:cubicBezTo>
                        <a:pt x="2057" y="1633"/>
                        <a:pt x="2339" y="1602"/>
                        <a:pt x="2531" y="1495"/>
                      </a:cubicBezTo>
                      <a:cubicBezTo>
                        <a:pt x="2658" y="1423"/>
                        <a:pt x="2759" y="1405"/>
                        <a:pt x="2828" y="1405"/>
                      </a:cubicBezTo>
                      <a:cubicBezTo>
                        <a:pt x="2902" y="1405"/>
                        <a:pt x="2941" y="1425"/>
                        <a:pt x="2941" y="1425"/>
                      </a:cubicBezTo>
                      <a:cubicBezTo>
                        <a:pt x="3166" y="1518"/>
                        <a:pt x="3466" y="1552"/>
                        <a:pt x="3770" y="1552"/>
                      </a:cubicBezTo>
                      <a:cubicBezTo>
                        <a:pt x="4372" y="1552"/>
                        <a:pt x="4989" y="1418"/>
                        <a:pt x="5056" y="1346"/>
                      </a:cubicBezTo>
                      <a:cubicBezTo>
                        <a:pt x="5156" y="1237"/>
                        <a:pt x="4624" y="833"/>
                        <a:pt x="4250" y="630"/>
                      </a:cubicBezTo>
                      <a:cubicBezTo>
                        <a:pt x="3979" y="484"/>
                        <a:pt x="3229" y="412"/>
                        <a:pt x="2649" y="412"/>
                      </a:cubicBezTo>
                      <a:cubicBezTo>
                        <a:pt x="2429" y="412"/>
                        <a:pt x="2233" y="423"/>
                        <a:pt x="2098" y="443"/>
                      </a:cubicBezTo>
                      <a:cubicBezTo>
                        <a:pt x="1732" y="499"/>
                        <a:pt x="1510" y="578"/>
                        <a:pt x="1260" y="578"/>
                      </a:cubicBezTo>
                      <a:cubicBezTo>
                        <a:pt x="1175" y="578"/>
                        <a:pt x="1086" y="569"/>
                        <a:pt x="987" y="546"/>
                      </a:cubicBezTo>
                      <a:cubicBezTo>
                        <a:pt x="605" y="459"/>
                        <a:pt x="334"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7" name="Google Shape;1377;p35"/>
                <p:cNvSpPr/>
                <p:nvPr/>
              </p:nvSpPr>
              <p:spPr>
                <a:xfrm>
                  <a:off x="5043550" y="800525"/>
                  <a:ext cx="106850" cy="93925"/>
                </a:xfrm>
                <a:custGeom>
                  <a:avLst/>
                  <a:gdLst/>
                  <a:ahLst/>
                  <a:cxnLst/>
                  <a:rect l="l" t="t" r="r" b="b"/>
                  <a:pathLst>
                    <a:path w="4274" h="3757" extrusionOk="0">
                      <a:moveTo>
                        <a:pt x="794" y="0"/>
                      </a:moveTo>
                      <a:cubicBezTo>
                        <a:pt x="707" y="0"/>
                        <a:pt x="638" y="650"/>
                        <a:pt x="638" y="650"/>
                      </a:cubicBezTo>
                      <a:cubicBezTo>
                        <a:pt x="561" y="727"/>
                        <a:pt x="117" y="650"/>
                        <a:pt x="59" y="759"/>
                      </a:cubicBezTo>
                      <a:cubicBezTo>
                        <a:pt x="0" y="869"/>
                        <a:pt x="400" y="831"/>
                        <a:pt x="857" y="963"/>
                      </a:cubicBezTo>
                      <a:cubicBezTo>
                        <a:pt x="1313" y="1096"/>
                        <a:pt x="1730" y="2114"/>
                        <a:pt x="1708" y="2187"/>
                      </a:cubicBezTo>
                      <a:cubicBezTo>
                        <a:pt x="1684" y="2260"/>
                        <a:pt x="1319" y="2241"/>
                        <a:pt x="1296" y="2251"/>
                      </a:cubicBezTo>
                      <a:cubicBezTo>
                        <a:pt x="1271" y="2262"/>
                        <a:pt x="1631" y="2489"/>
                        <a:pt x="1928" y="2507"/>
                      </a:cubicBezTo>
                      <a:cubicBezTo>
                        <a:pt x="2227" y="2527"/>
                        <a:pt x="2311" y="2673"/>
                        <a:pt x="2311" y="2673"/>
                      </a:cubicBezTo>
                      <a:cubicBezTo>
                        <a:pt x="2711" y="3248"/>
                        <a:pt x="3905" y="3756"/>
                        <a:pt x="4112" y="3756"/>
                      </a:cubicBezTo>
                      <a:cubicBezTo>
                        <a:pt x="4119" y="3756"/>
                        <a:pt x="4125" y="3756"/>
                        <a:pt x="4130" y="3754"/>
                      </a:cubicBezTo>
                      <a:cubicBezTo>
                        <a:pt x="4274" y="3717"/>
                        <a:pt x="4046" y="3089"/>
                        <a:pt x="3842" y="2717"/>
                      </a:cubicBezTo>
                      <a:cubicBezTo>
                        <a:pt x="3637" y="2343"/>
                        <a:pt x="2588" y="1595"/>
                        <a:pt x="2135" y="1391"/>
                      </a:cubicBezTo>
                      <a:cubicBezTo>
                        <a:pt x="1683" y="1185"/>
                        <a:pt x="1426" y="1159"/>
                        <a:pt x="1148" y="874"/>
                      </a:cubicBezTo>
                      <a:cubicBezTo>
                        <a:pt x="870" y="588"/>
                        <a:pt x="896" y="47"/>
                        <a:pt x="803" y="2"/>
                      </a:cubicBezTo>
                      <a:cubicBezTo>
                        <a:pt x="800" y="1"/>
                        <a:pt x="797" y="0"/>
                        <a:pt x="79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8" name="Google Shape;1378;p35"/>
                <p:cNvSpPr/>
                <p:nvPr/>
              </p:nvSpPr>
              <p:spPr>
                <a:xfrm rot="-1011075">
                  <a:off x="5211021" y="1228011"/>
                  <a:ext cx="65428" cy="121430"/>
                </a:xfrm>
                <a:custGeom>
                  <a:avLst/>
                  <a:gdLst/>
                  <a:ahLst/>
                  <a:cxnLst/>
                  <a:rect l="l" t="t" r="r" b="b"/>
                  <a:pathLst>
                    <a:path w="2617" h="4857" extrusionOk="0">
                      <a:moveTo>
                        <a:pt x="1092" y="1"/>
                      </a:moveTo>
                      <a:cubicBezTo>
                        <a:pt x="999" y="1"/>
                        <a:pt x="669" y="512"/>
                        <a:pt x="669" y="512"/>
                      </a:cubicBezTo>
                      <a:cubicBezTo>
                        <a:pt x="663" y="514"/>
                        <a:pt x="656" y="515"/>
                        <a:pt x="648" y="515"/>
                      </a:cubicBezTo>
                      <a:cubicBezTo>
                        <a:pt x="539" y="515"/>
                        <a:pt x="276" y="338"/>
                        <a:pt x="148" y="338"/>
                      </a:cubicBezTo>
                      <a:cubicBezTo>
                        <a:pt x="129" y="338"/>
                        <a:pt x="114" y="342"/>
                        <a:pt x="102" y="350"/>
                      </a:cubicBezTo>
                      <a:cubicBezTo>
                        <a:pt x="0" y="422"/>
                        <a:pt x="375" y="568"/>
                        <a:pt x="723" y="891"/>
                      </a:cubicBezTo>
                      <a:cubicBezTo>
                        <a:pt x="1071" y="1215"/>
                        <a:pt x="987" y="2310"/>
                        <a:pt x="934" y="2366"/>
                      </a:cubicBezTo>
                      <a:cubicBezTo>
                        <a:pt x="927" y="2374"/>
                        <a:pt x="915" y="2377"/>
                        <a:pt x="900" y="2377"/>
                      </a:cubicBezTo>
                      <a:cubicBezTo>
                        <a:pt x="801" y="2377"/>
                        <a:pt x="559" y="2240"/>
                        <a:pt x="536" y="2239"/>
                      </a:cubicBezTo>
                      <a:cubicBezTo>
                        <a:pt x="536" y="2239"/>
                        <a:pt x="536" y="2239"/>
                        <a:pt x="536" y="2239"/>
                      </a:cubicBezTo>
                      <a:lnTo>
                        <a:pt x="536" y="2239"/>
                      </a:lnTo>
                      <a:cubicBezTo>
                        <a:pt x="510" y="2239"/>
                        <a:pt x="730" y="2602"/>
                        <a:pt x="987" y="2752"/>
                      </a:cubicBezTo>
                      <a:cubicBezTo>
                        <a:pt x="1245" y="2904"/>
                        <a:pt x="1255" y="3072"/>
                        <a:pt x="1255" y="3072"/>
                      </a:cubicBezTo>
                      <a:cubicBezTo>
                        <a:pt x="1356" y="3789"/>
                        <a:pt x="2249" y="4823"/>
                        <a:pt x="2394" y="4855"/>
                      </a:cubicBezTo>
                      <a:cubicBezTo>
                        <a:pt x="2397" y="4856"/>
                        <a:pt x="2400" y="4856"/>
                        <a:pt x="2404" y="4856"/>
                      </a:cubicBezTo>
                      <a:cubicBezTo>
                        <a:pt x="2542" y="4856"/>
                        <a:pt x="2616" y="4214"/>
                        <a:pt x="2602" y="3798"/>
                      </a:cubicBezTo>
                      <a:cubicBezTo>
                        <a:pt x="2588" y="3373"/>
                        <a:pt x="1986" y="2232"/>
                        <a:pt x="1674" y="1846"/>
                      </a:cubicBezTo>
                      <a:cubicBezTo>
                        <a:pt x="1361" y="1461"/>
                        <a:pt x="1144" y="1321"/>
                        <a:pt x="1024" y="941"/>
                      </a:cubicBezTo>
                      <a:cubicBezTo>
                        <a:pt x="904" y="562"/>
                        <a:pt x="1169" y="89"/>
                        <a:pt x="1107" y="8"/>
                      </a:cubicBezTo>
                      <a:cubicBezTo>
                        <a:pt x="1103" y="3"/>
                        <a:pt x="1098" y="1"/>
                        <a:pt x="109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9" name="Google Shape;1379;p35"/>
                <p:cNvSpPr/>
                <p:nvPr/>
              </p:nvSpPr>
              <p:spPr>
                <a:xfrm>
                  <a:off x="4702250" y="606075"/>
                  <a:ext cx="126850" cy="111450"/>
                </a:xfrm>
                <a:custGeom>
                  <a:avLst/>
                  <a:gdLst/>
                  <a:ahLst/>
                  <a:cxnLst/>
                  <a:rect l="l" t="t" r="r" b="b"/>
                  <a:pathLst>
                    <a:path w="5074" h="4458" extrusionOk="0">
                      <a:moveTo>
                        <a:pt x="943" y="0"/>
                      </a:moveTo>
                      <a:cubicBezTo>
                        <a:pt x="839" y="0"/>
                        <a:pt x="758" y="772"/>
                        <a:pt x="758" y="772"/>
                      </a:cubicBezTo>
                      <a:cubicBezTo>
                        <a:pt x="667" y="862"/>
                        <a:pt x="139" y="772"/>
                        <a:pt x="70" y="902"/>
                      </a:cubicBezTo>
                      <a:cubicBezTo>
                        <a:pt x="0" y="1032"/>
                        <a:pt x="476" y="987"/>
                        <a:pt x="1018" y="1143"/>
                      </a:cubicBezTo>
                      <a:cubicBezTo>
                        <a:pt x="1559" y="1300"/>
                        <a:pt x="2055" y="2508"/>
                        <a:pt x="2027" y="2596"/>
                      </a:cubicBezTo>
                      <a:cubicBezTo>
                        <a:pt x="2000" y="2682"/>
                        <a:pt x="1567" y="2660"/>
                        <a:pt x="1538" y="2672"/>
                      </a:cubicBezTo>
                      <a:cubicBezTo>
                        <a:pt x="1509" y="2685"/>
                        <a:pt x="1937" y="2955"/>
                        <a:pt x="2290" y="2977"/>
                      </a:cubicBezTo>
                      <a:cubicBezTo>
                        <a:pt x="2644" y="2999"/>
                        <a:pt x="2744" y="3173"/>
                        <a:pt x="2744" y="3173"/>
                      </a:cubicBezTo>
                      <a:cubicBezTo>
                        <a:pt x="3217" y="3856"/>
                        <a:pt x="4633" y="4458"/>
                        <a:pt x="4881" y="4458"/>
                      </a:cubicBezTo>
                      <a:cubicBezTo>
                        <a:pt x="4890" y="4458"/>
                        <a:pt x="4897" y="4457"/>
                        <a:pt x="4903" y="4456"/>
                      </a:cubicBezTo>
                      <a:cubicBezTo>
                        <a:pt x="5074" y="4412"/>
                        <a:pt x="4802" y="3667"/>
                        <a:pt x="4561" y="3224"/>
                      </a:cubicBezTo>
                      <a:cubicBezTo>
                        <a:pt x="4318" y="2780"/>
                        <a:pt x="3074" y="1892"/>
                        <a:pt x="2535" y="1650"/>
                      </a:cubicBezTo>
                      <a:cubicBezTo>
                        <a:pt x="1998" y="1407"/>
                        <a:pt x="1693" y="1376"/>
                        <a:pt x="1364" y="1037"/>
                      </a:cubicBezTo>
                      <a:cubicBezTo>
                        <a:pt x="1033" y="699"/>
                        <a:pt x="1063" y="56"/>
                        <a:pt x="954" y="3"/>
                      </a:cubicBezTo>
                      <a:cubicBezTo>
                        <a:pt x="950" y="1"/>
                        <a:pt x="947" y="0"/>
                        <a:pt x="94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0" name="Google Shape;1380;p35"/>
                <p:cNvSpPr/>
                <p:nvPr/>
              </p:nvSpPr>
              <p:spPr>
                <a:xfrm>
                  <a:off x="5107350" y="633425"/>
                  <a:ext cx="40725" cy="125725"/>
                </a:xfrm>
                <a:custGeom>
                  <a:avLst/>
                  <a:gdLst/>
                  <a:ahLst/>
                  <a:cxnLst/>
                  <a:rect l="l" t="t" r="r" b="b"/>
                  <a:pathLst>
                    <a:path w="1629" h="5029" extrusionOk="0">
                      <a:moveTo>
                        <a:pt x="1226" y="1"/>
                      </a:moveTo>
                      <a:cubicBezTo>
                        <a:pt x="1116" y="1"/>
                        <a:pt x="678" y="360"/>
                        <a:pt x="678" y="360"/>
                      </a:cubicBezTo>
                      <a:cubicBezTo>
                        <a:pt x="678" y="360"/>
                        <a:pt x="677" y="360"/>
                        <a:pt x="677" y="360"/>
                      </a:cubicBezTo>
                      <a:cubicBezTo>
                        <a:pt x="573" y="360"/>
                        <a:pt x="330" y="29"/>
                        <a:pt x="205" y="29"/>
                      </a:cubicBezTo>
                      <a:cubicBezTo>
                        <a:pt x="199" y="29"/>
                        <a:pt x="193" y="30"/>
                        <a:pt x="187" y="32"/>
                      </a:cubicBezTo>
                      <a:cubicBezTo>
                        <a:pt x="70" y="69"/>
                        <a:pt x="382" y="323"/>
                        <a:pt x="613" y="738"/>
                      </a:cubicBezTo>
                      <a:cubicBezTo>
                        <a:pt x="846" y="1153"/>
                        <a:pt x="430" y="2170"/>
                        <a:pt x="363" y="2206"/>
                      </a:cubicBezTo>
                      <a:cubicBezTo>
                        <a:pt x="359" y="2209"/>
                        <a:pt x="354" y="2210"/>
                        <a:pt x="349" y="2210"/>
                      </a:cubicBezTo>
                      <a:cubicBezTo>
                        <a:pt x="265" y="2210"/>
                        <a:pt x="46" y="1972"/>
                        <a:pt x="23" y="1964"/>
                      </a:cubicBezTo>
                      <a:cubicBezTo>
                        <a:pt x="22" y="1963"/>
                        <a:pt x="22" y="1963"/>
                        <a:pt x="22" y="1963"/>
                      </a:cubicBezTo>
                      <a:lnTo>
                        <a:pt x="22" y="1963"/>
                      </a:lnTo>
                      <a:cubicBezTo>
                        <a:pt x="0" y="1963"/>
                        <a:pt x="98" y="2371"/>
                        <a:pt x="295" y="2590"/>
                      </a:cubicBezTo>
                      <a:cubicBezTo>
                        <a:pt x="493" y="2813"/>
                        <a:pt x="452" y="2976"/>
                        <a:pt x="452" y="2976"/>
                      </a:cubicBezTo>
                      <a:cubicBezTo>
                        <a:pt x="329" y="3690"/>
                        <a:pt x="862" y="4948"/>
                        <a:pt x="991" y="5022"/>
                      </a:cubicBezTo>
                      <a:cubicBezTo>
                        <a:pt x="998" y="5026"/>
                        <a:pt x="1006" y="5029"/>
                        <a:pt x="1014" y="5029"/>
                      </a:cubicBezTo>
                      <a:cubicBezTo>
                        <a:pt x="1150" y="5029"/>
                        <a:pt x="1403" y="4466"/>
                        <a:pt x="1512" y="4080"/>
                      </a:cubicBezTo>
                      <a:cubicBezTo>
                        <a:pt x="1629" y="3671"/>
                        <a:pt x="1406" y="2402"/>
                        <a:pt x="1226" y="1939"/>
                      </a:cubicBezTo>
                      <a:cubicBezTo>
                        <a:pt x="1047" y="1474"/>
                        <a:pt x="882" y="1276"/>
                        <a:pt x="885" y="878"/>
                      </a:cubicBezTo>
                      <a:cubicBezTo>
                        <a:pt x="886" y="479"/>
                        <a:pt x="1283" y="111"/>
                        <a:pt x="1250" y="15"/>
                      </a:cubicBezTo>
                      <a:cubicBezTo>
                        <a:pt x="1247" y="5"/>
                        <a:pt x="1238" y="1"/>
                        <a:pt x="122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1" name="Google Shape;1381;p35"/>
                <p:cNvSpPr/>
                <p:nvPr/>
              </p:nvSpPr>
              <p:spPr>
                <a:xfrm rot="-3270457">
                  <a:off x="5379961" y="1364809"/>
                  <a:ext cx="59251" cy="123451"/>
                </a:xfrm>
                <a:custGeom>
                  <a:avLst/>
                  <a:gdLst/>
                  <a:ahLst/>
                  <a:cxnLst/>
                  <a:rect l="l" t="t" r="r" b="b"/>
                  <a:pathLst>
                    <a:path w="2370" h="4938" extrusionOk="0">
                      <a:moveTo>
                        <a:pt x="1117" y="1"/>
                      </a:moveTo>
                      <a:cubicBezTo>
                        <a:pt x="1021" y="1"/>
                        <a:pt x="661" y="481"/>
                        <a:pt x="661" y="481"/>
                      </a:cubicBezTo>
                      <a:cubicBezTo>
                        <a:pt x="656" y="482"/>
                        <a:pt x="651" y="483"/>
                        <a:pt x="646" y="483"/>
                      </a:cubicBezTo>
                      <a:cubicBezTo>
                        <a:pt x="538" y="483"/>
                        <a:pt x="272" y="269"/>
                        <a:pt x="144" y="269"/>
                      </a:cubicBezTo>
                      <a:cubicBezTo>
                        <a:pt x="130" y="269"/>
                        <a:pt x="117" y="272"/>
                        <a:pt x="106" y="278"/>
                      </a:cubicBezTo>
                      <a:cubicBezTo>
                        <a:pt x="1" y="343"/>
                        <a:pt x="364" y="515"/>
                        <a:pt x="688" y="863"/>
                      </a:cubicBezTo>
                      <a:cubicBezTo>
                        <a:pt x="1013" y="1211"/>
                        <a:pt x="849" y="2298"/>
                        <a:pt x="792" y="2349"/>
                      </a:cubicBezTo>
                      <a:cubicBezTo>
                        <a:pt x="786" y="2355"/>
                        <a:pt x="776" y="2357"/>
                        <a:pt x="764" y="2357"/>
                      </a:cubicBezTo>
                      <a:cubicBezTo>
                        <a:pt x="670" y="2357"/>
                        <a:pt x="428" y="2196"/>
                        <a:pt x="405" y="2194"/>
                      </a:cubicBezTo>
                      <a:cubicBezTo>
                        <a:pt x="404" y="2194"/>
                        <a:pt x="404" y="2194"/>
                        <a:pt x="404" y="2194"/>
                      </a:cubicBezTo>
                      <a:lnTo>
                        <a:pt x="404" y="2194"/>
                      </a:lnTo>
                      <a:cubicBezTo>
                        <a:pt x="379" y="2194"/>
                        <a:pt x="572" y="2570"/>
                        <a:pt x="817" y="2737"/>
                      </a:cubicBezTo>
                      <a:cubicBezTo>
                        <a:pt x="1063" y="2907"/>
                        <a:pt x="1061" y="3076"/>
                        <a:pt x="1061" y="3076"/>
                      </a:cubicBezTo>
                      <a:cubicBezTo>
                        <a:pt x="1110" y="3799"/>
                        <a:pt x="1928" y="4893"/>
                        <a:pt x="2070" y="4935"/>
                      </a:cubicBezTo>
                      <a:cubicBezTo>
                        <a:pt x="2074" y="4937"/>
                        <a:pt x="2079" y="4937"/>
                        <a:pt x="2083" y="4937"/>
                      </a:cubicBezTo>
                      <a:cubicBezTo>
                        <a:pt x="2220" y="4937"/>
                        <a:pt x="2338" y="4309"/>
                        <a:pt x="2354" y="3897"/>
                      </a:cubicBezTo>
                      <a:cubicBezTo>
                        <a:pt x="2370" y="3472"/>
                        <a:pt x="1852" y="2292"/>
                        <a:pt x="1567" y="1884"/>
                      </a:cubicBezTo>
                      <a:cubicBezTo>
                        <a:pt x="1284" y="1476"/>
                        <a:pt x="1077" y="1322"/>
                        <a:pt x="984" y="935"/>
                      </a:cubicBezTo>
                      <a:cubicBezTo>
                        <a:pt x="891" y="547"/>
                        <a:pt x="1190" y="95"/>
                        <a:pt x="1134" y="10"/>
                      </a:cubicBezTo>
                      <a:cubicBezTo>
                        <a:pt x="1130" y="3"/>
                        <a:pt x="1124" y="1"/>
                        <a:pt x="111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2" name="Google Shape;1382;p35"/>
                <p:cNvSpPr/>
                <p:nvPr/>
              </p:nvSpPr>
              <p:spPr>
                <a:xfrm>
                  <a:off x="4762300" y="833300"/>
                  <a:ext cx="110600" cy="52775"/>
                </a:xfrm>
                <a:custGeom>
                  <a:avLst/>
                  <a:gdLst/>
                  <a:ahLst/>
                  <a:cxnLst/>
                  <a:rect l="l" t="t" r="r" b="b"/>
                  <a:pathLst>
                    <a:path w="4424" h="2111" extrusionOk="0">
                      <a:moveTo>
                        <a:pt x="347" y="0"/>
                      </a:moveTo>
                      <a:cubicBezTo>
                        <a:pt x="258" y="0"/>
                        <a:pt x="434" y="658"/>
                        <a:pt x="434" y="658"/>
                      </a:cubicBezTo>
                      <a:cubicBezTo>
                        <a:pt x="398" y="759"/>
                        <a:pt x="12" y="873"/>
                        <a:pt x="3" y="997"/>
                      </a:cubicBezTo>
                      <a:cubicBezTo>
                        <a:pt x="1" y="1025"/>
                        <a:pt x="15" y="1036"/>
                        <a:pt x="43" y="1036"/>
                      </a:cubicBezTo>
                      <a:cubicBezTo>
                        <a:pt x="139" y="1036"/>
                        <a:pt x="398" y="905"/>
                        <a:pt x="719" y="853"/>
                      </a:cubicBezTo>
                      <a:cubicBezTo>
                        <a:pt x="736" y="851"/>
                        <a:pt x="754" y="849"/>
                        <a:pt x="773" y="849"/>
                      </a:cubicBezTo>
                      <a:cubicBezTo>
                        <a:pt x="1190" y="849"/>
                        <a:pt x="1819" y="1544"/>
                        <a:pt x="1825" y="1616"/>
                      </a:cubicBezTo>
                      <a:cubicBezTo>
                        <a:pt x="1831" y="1693"/>
                        <a:pt x="1529" y="1825"/>
                        <a:pt x="1513" y="1845"/>
                      </a:cubicBezTo>
                      <a:cubicBezTo>
                        <a:pt x="1504" y="1857"/>
                        <a:pt x="1613" y="1880"/>
                        <a:pt x="1754" y="1880"/>
                      </a:cubicBezTo>
                      <a:cubicBezTo>
                        <a:pt x="1868" y="1880"/>
                        <a:pt x="2003" y="1865"/>
                        <a:pt x="2113" y="1818"/>
                      </a:cubicBezTo>
                      <a:cubicBezTo>
                        <a:pt x="2200" y="1781"/>
                        <a:pt x="2271" y="1769"/>
                        <a:pt x="2326" y="1769"/>
                      </a:cubicBezTo>
                      <a:cubicBezTo>
                        <a:pt x="2429" y="1769"/>
                        <a:pt x="2480" y="1811"/>
                        <a:pt x="2480" y="1811"/>
                      </a:cubicBezTo>
                      <a:cubicBezTo>
                        <a:pt x="2809" y="2039"/>
                        <a:pt x="3386" y="2111"/>
                        <a:pt x="3808" y="2111"/>
                      </a:cubicBezTo>
                      <a:cubicBezTo>
                        <a:pt x="4076" y="2111"/>
                        <a:pt x="4281" y="2082"/>
                        <a:pt x="4321" y="2046"/>
                      </a:cubicBezTo>
                      <a:cubicBezTo>
                        <a:pt x="4424" y="1953"/>
                        <a:pt x="4025" y="1476"/>
                        <a:pt x="3733" y="1220"/>
                      </a:cubicBezTo>
                      <a:cubicBezTo>
                        <a:pt x="3441" y="964"/>
                        <a:pt x="2341" y="716"/>
                        <a:pt x="1902" y="716"/>
                      </a:cubicBezTo>
                      <a:cubicBezTo>
                        <a:pt x="1901" y="716"/>
                        <a:pt x="1900" y="716"/>
                        <a:pt x="1899" y="716"/>
                      </a:cubicBezTo>
                      <a:cubicBezTo>
                        <a:pt x="1669" y="716"/>
                        <a:pt x="1500" y="739"/>
                        <a:pt x="1344" y="739"/>
                      </a:cubicBezTo>
                      <a:cubicBezTo>
                        <a:pt x="1204" y="739"/>
                        <a:pt x="1076" y="721"/>
                        <a:pt x="923" y="652"/>
                      </a:cubicBezTo>
                      <a:cubicBezTo>
                        <a:pt x="601" y="507"/>
                        <a:pt x="436" y="4"/>
                        <a:pt x="347" y="0"/>
                      </a:cubicBezTo>
                      <a:cubicBezTo>
                        <a:pt x="347" y="0"/>
                        <a:pt x="347" y="0"/>
                        <a:pt x="34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3" name="Google Shape;1383;p35"/>
                <p:cNvSpPr/>
                <p:nvPr/>
              </p:nvSpPr>
              <p:spPr>
                <a:xfrm rot="-3648610">
                  <a:off x="5318314" y="1484775"/>
                  <a:ext cx="38400" cy="111524"/>
                </a:xfrm>
                <a:custGeom>
                  <a:avLst/>
                  <a:gdLst/>
                  <a:ahLst/>
                  <a:cxnLst/>
                  <a:rect l="l" t="t" r="r" b="b"/>
                  <a:pathLst>
                    <a:path w="1536" h="4461" extrusionOk="0">
                      <a:moveTo>
                        <a:pt x="1307" y="1"/>
                      </a:moveTo>
                      <a:cubicBezTo>
                        <a:pt x="1199" y="1"/>
                        <a:pt x="746" y="329"/>
                        <a:pt x="746" y="329"/>
                      </a:cubicBezTo>
                      <a:cubicBezTo>
                        <a:pt x="745" y="329"/>
                        <a:pt x="745" y="329"/>
                        <a:pt x="745" y="329"/>
                      </a:cubicBezTo>
                      <a:cubicBezTo>
                        <a:pt x="642" y="329"/>
                        <a:pt x="418" y="44"/>
                        <a:pt x="295" y="44"/>
                      </a:cubicBezTo>
                      <a:cubicBezTo>
                        <a:pt x="288" y="44"/>
                        <a:pt x="281" y="45"/>
                        <a:pt x="275" y="47"/>
                      </a:cubicBezTo>
                      <a:cubicBezTo>
                        <a:pt x="156" y="83"/>
                        <a:pt x="454" y="302"/>
                        <a:pt x="665" y="665"/>
                      </a:cubicBezTo>
                      <a:cubicBezTo>
                        <a:pt x="876" y="1028"/>
                        <a:pt x="418" y="1938"/>
                        <a:pt x="348" y="1971"/>
                      </a:cubicBezTo>
                      <a:cubicBezTo>
                        <a:pt x="344" y="1973"/>
                        <a:pt x="338" y="1974"/>
                        <a:pt x="332" y="1974"/>
                      </a:cubicBezTo>
                      <a:cubicBezTo>
                        <a:pt x="249" y="1974"/>
                        <a:pt x="46" y="1769"/>
                        <a:pt x="23" y="1762"/>
                      </a:cubicBezTo>
                      <a:cubicBezTo>
                        <a:pt x="22" y="1762"/>
                        <a:pt x="22" y="1762"/>
                        <a:pt x="22" y="1762"/>
                      </a:cubicBezTo>
                      <a:lnTo>
                        <a:pt x="22" y="1762"/>
                      </a:lnTo>
                      <a:cubicBezTo>
                        <a:pt x="1" y="1762"/>
                        <a:pt x="79" y="2121"/>
                        <a:pt x="264" y="2313"/>
                      </a:cubicBezTo>
                      <a:cubicBezTo>
                        <a:pt x="451" y="2506"/>
                        <a:pt x="402" y="2651"/>
                        <a:pt x="402" y="2651"/>
                      </a:cubicBezTo>
                      <a:cubicBezTo>
                        <a:pt x="247" y="3286"/>
                        <a:pt x="717" y="4391"/>
                        <a:pt x="841" y="4455"/>
                      </a:cubicBezTo>
                      <a:cubicBezTo>
                        <a:pt x="848" y="4459"/>
                        <a:pt x="855" y="4460"/>
                        <a:pt x="863" y="4460"/>
                      </a:cubicBezTo>
                      <a:cubicBezTo>
                        <a:pt x="997" y="4460"/>
                        <a:pt x="1274" y="3955"/>
                        <a:pt x="1402" y="3611"/>
                      </a:cubicBezTo>
                      <a:cubicBezTo>
                        <a:pt x="1536" y="3245"/>
                        <a:pt x="1374" y="2125"/>
                        <a:pt x="1216" y="1717"/>
                      </a:cubicBezTo>
                      <a:cubicBezTo>
                        <a:pt x="1060" y="1310"/>
                        <a:pt x="907" y="1137"/>
                        <a:pt x="927" y="784"/>
                      </a:cubicBezTo>
                      <a:cubicBezTo>
                        <a:pt x="946" y="431"/>
                        <a:pt x="1357" y="98"/>
                        <a:pt x="1329" y="12"/>
                      </a:cubicBezTo>
                      <a:cubicBezTo>
                        <a:pt x="1326" y="4"/>
                        <a:pt x="1319" y="1"/>
                        <a:pt x="130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4" name="Google Shape;1384;p35"/>
                <p:cNvSpPr/>
                <p:nvPr/>
              </p:nvSpPr>
              <p:spPr>
                <a:xfrm>
                  <a:off x="5236400" y="779325"/>
                  <a:ext cx="40650" cy="111275"/>
                </a:xfrm>
                <a:custGeom>
                  <a:avLst/>
                  <a:gdLst/>
                  <a:ahLst/>
                  <a:cxnLst/>
                  <a:rect l="l" t="t" r="r" b="b"/>
                  <a:pathLst>
                    <a:path w="1626" h="4451" extrusionOk="0">
                      <a:moveTo>
                        <a:pt x="573" y="0"/>
                      </a:moveTo>
                      <a:cubicBezTo>
                        <a:pt x="571" y="0"/>
                        <a:pt x="568" y="1"/>
                        <a:pt x="566" y="1"/>
                      </a:cubicBezTo>
                      <a:cubicBezTo>
                        <a:pt x="443" y="16"/>
                        <a:pt x="700" y="281"/>
                        <a:pt x="848" y="675"/>
                      </a:cubicBezTo>
                      <a:cubicBezTo>
                        <a:pt x="996" y="1067"/>
                        <a:pt x="392" y="1888"/>
                        <a:pt x="319" y="1909"/>
                      </a:cubicBezTo>
                      <a:cubicBezTo>
                        <a:pt x="316" y="1910"/>
                        <a:pt x="313" y="1910"/>
                        <a:pt x="310" y="1910"/>
                      </a:cubicBezTo>
                      <a:cubicBezTo>
                        <a:pt x="231" y="1910"/>
                        <a:pt x="54" y="1661"/>
                        <a:pt x="33" y="1649"/>
                      </a:cubicBezTo>
                      <a:cubicBezTo>
                        <a:pt x="33" y="1649"/>
                        <a:pt x="32" y="1649"/>
                        <a:pt x="32" y="1649"/>
                      </a:cubicBezTo>
                      <a:lnTo>
                        <a:pt x="32" y="1649"/>
                      </a:lnTo>
                      <a:cubicBezTo>
                        <a:pt x="10" y="1649"/>
                        <a:pt x="29" y="2014"/>
                        <a:pt x="179" y="2232"/>
                      </a:cubicBezTo>
                      <a:cubicBezTo>
                        <a:pt x="331" y="2454"/>
                        <a:pt x="258" y="2590"/>
                        <a:pt x="258" y="2590"/>
                      </a:cubicBezTo>
                      <a:cubicBezTo>
                        <a:pt x="1" y="3190"/>
                        <a:pt x="281" y="4357"/>
                        <a:pt x="392" y="4441"/>
                      </a:cubicBezTo>
                      <a:cubicBezTo>
                        <a:pt x="401" y="4448"/>
                        <a:pt x="411" y="4451"/>
                        <a:pt x="422" y="4451"/>
                      </a:cubicBezTo>
                      <a:cubicBezTo>
                        <a:pt x="562" y="4451"/>
                        <a:pt x="907" y="4013"/>
                        <a:pt x="1086" y="3701"/>
                      </a:cubicBezTo>
                      <a:cubicBezTo>
                        <a:pt x="1279" y="3364"/>
                        <a:pt x="1304" y="2232"/>
                        <a:pt x="1217" y="1804"/>
                      </a:cubicBezTo>
                      <a:cubicBezTo>
                        <a:pt x="1130" y="1377"/>
                        <a:pt x="1008" y="1180"/>
                        <a:pt x="1087" y="836"/>
                      </a:cubicBezTo>
                      <a:cubicBezTo>
                        <a:pt x="1165" y="490"/>
                        <a:pt x="1625" y="230"/>
                        <a:pt x="1611" y="141"/>
                      </a:cubicBezTo>
                      <a:cubicBezTo>
                        <a:pt x="1609" y="130"/>
                        <a:pt x="1597" y="125"/>
                        <a:pt x="1579" y="125"/>
                      </a:cubicBezTo>
                      <a:cubicBezTo>
                        <a:pt x="1451" y="125"/>
                        <a:pt x="984" y="356"/>
                        <a:pt x="984" y="356"/>
                      </a:cubicBezTo>
                      <a:cubicBezTo>
                        <a:pt x="879" y="342"/>
                        <a:pt x="697" y="0"/>
                        <a:pt x="5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5" name="Google Shape;1385;p35"/>
                <p:cNvSpPr/>
                <p:nvPr/>
              </p:nvSpPr>
              <p:spPr>
                <a:xfrm>
                  <a:off x="4859950" y="859700"/>
                  <a:ext cx="185550" cy="106825"/>
                </a:xfrm>
                <a:custGeom>
                  <a:avLst/>
                  <a:gdLst/>
                  <a:ahLst/>
                  <a:cxnLst/>
                  <a:rect l="l" t="t" r="r" b="b"/>
                  <a:pathLst>
                    <a:path w="7422" h="4273" extrusionOk="0">
                      <a:moveTo>
                        <a:pt x="1368" y="0"/>
                      </a:moveTo>
                      <a:cubicBezTo>
                        <a:pt x="1356" y="0"/>
                        <a:pt x="1347" y="13"/>
                        <a:pt x="1342" y="43"/>
                      </a:cubicBezTo>
                      <a:cubicBezTo>
                        <a:pt x="1292" y="360"/>
                        <a:pt x="1607" y="1264"/>
                        <a:pt x="1464" y="1480"/>
                      </a:cubicBezTo>
                      <a:cubicBezTo>
                        <a:pt x="1321" y="1697"/>
                        <a:pt x="0" y="2528"/>
                        <a:pt x="159" y="2570"/>
                      </a:cubicBezTo>
                      <a:cubicBezTo>
                        <a:pt x="164" y="2571"/>
                        <a:pt x="171" y="2572"/>
                        <a:pt x="179" y="2572"/>
                      </a:cubicBezTo>
                      <a:cubicBezTo>
                        <a:pt x="399" y="2572"/>
                        <a:pt x="1619" y="2089"/>
                        <a:pt x="2071" y="2089"/>
                      </a:cubicBezTo>
                      <a:cubicBezTo>
                        <a:pt x="2113" y="2089"/>
                        <a:pt x="2148" y="2093"/>
                        <a:pt x="2176" y="2102"/>
                      </a:cubicBezTo>
                      <a:cubicBezTo>
                        <a:pt x="2506" y="2215"/>
                        <a:pt x="3590" y="3437"/>
                        <a:pt x="3590" y="3437"/>
                      </a:cubicBezTo>
                      <a:cubicBezTo>
                        <a:pt x="3590" y="3437"/>
                        <a:pt x="2832" y="3767"/>
                        <a:pt x="2977" y="3817"/>
                      </a:cubicBezTo>
                      <a:cubicBezTo>
                        <a:pt x="3026" y="3834"/>
                        <a:pt x="3181" y="3837"/>
                        <a:pt x="3369" y="3837"/>
                      </a:cubicBezTo>
                      <a:cubicBezTo>
                        <a:pt x="3467" y="3837"/>
                        <a:pt x="3575" y="3836"/>
                        <a:pt x="3681" y="3836"/>
                      </a:cubicBezTo>
                      <a:cubicBezTo>
                        <a:pt x="3964" y="3836"/>
                        <a:pt x="4234" y="3842"/>
                        <a:pt x="4292" y="3884"/>
                      </a:cubicBezTo>
                      <a:cubicBezTo>
                        <a:pt x="4404" y="3965"/>
                        <a:pt x="5301" y="4272"/>
                        <a:pt x="6052" y="4272"/>
                      </a:cubicBezTo>
                      <a:cubicBezTo>
                        <a:pt x="6103" y="4272"/>
                        <a:pt x="6153" y="4271"/>
                        <a:pt x="6203" y="4268"/>
                      </a:cubicBezTo>
                      <a:cubicBezTo>
                        <a:pt x="6980" y="4221"/>
                        <a:pt x="7411" y="4216"/>
                        <a:pt x="7395" y="4051"/>
                      </a:cubicBezTo>
                      <a:lnTo>
                        <a:pt x="7396" y="4051"/>
                      </a:lnTo>
                      <a:cubicBezTo>
                        <a:pt x="7396" y="4051"/>
                        <a:pt x="7421" y="2756"/>
                        <a:pt x="5657" y="2040"/>
                      </a:cubicBezTo>
                      <a:cubicBezTo>
                        <a:pt x="5657" y="2040"/>
                        <a:pt x="5155" y="1754"/>
                        <a:pt x="4979" y="1590"/>
                      </a:cubicBezTo>
                      <a:cubicBezTo>
                        <a:pt x="4835" y="1456"/>
                        <a:pt x="4587" y="1113"/>
                        <a:pt x="4480" y="1113"/>
                      </a:cubicBezTo>
                      <a:cubicBezTo>
                        <a:pt x="4458" y="1113"/>
                        <a:pt x="4441" y="1128"/>
                        <a:pt x="4433" y="1163"/>
                      </a:cubicBezTo>
                      <a:cubicBezTo>
                        <a:pt x="4387" y="1366"/>
                        <a:pt x="4462" y="1623"/>
                        <a:pt x="4316" y="1677"/>
                      </a:cubicBezTo>
                      <a:cubicBezTo>
                        <a:pt x="4234" y="1708"/>
                        <a:pt x="3763" y="1754"/>
                        <a:pt x="3299" y="1754"/>
                      </a:cubicBezTo>
                      <a:cubicBezTo>
                        <a:pt x="2943" y="1754"/>
                        <a:pt x="2591" y="1727"/>
                        <a:pt x="2423" y="1645"/>
                      </a:cubicBezTo>
                      <a:cubicBezTo>
                        <a:pt x="2038" y="1456"/>
                        <a:pt x="1973" y="1376"/>
                        <a:pt x="1952" y="1334"/>
                      </a:cubicBezTo>
                      <a:cubicBezTo>
                        <a:pt x="1934" y="1297"/>
                        <a:pt x="1487" y="0"/>
                        <a:pt x="13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6" name="Google Shape;1386;p35"/>
                <p:cNvSpPr/>
                <p:nvPr/>
              </p:nvSpPr>
              <p:spPr>
                <a:xfrm rot="-2700000">
                  <a:off x="5513460" y="1338187"/>
                  <a:ext cx="133349" cy="176698"/>
                </a:xfrm>
                <a:custGeom>
                  <a:avLst/>
                  <a:gdLst/>
                  <a:ahLst/>
                  <a:cxnLst/>
                  <a:rect l="l" t="t" r="r" b="b"/>
                  <a:pathLst>
                    <a:path w="5334" h="7068" extrusionOk="0">
                      <a:moveTo>
                        <a:pt x="2619" y="0"/>
                      </a:moveTo>
                      <a:cubicBezTo>
                        <a:pt x="2610" y="0"/>
                        <a:pt x="2598" y="6"/>
                        <a:pt x="2582" y="19"/>
                      </a:cubicBezTo>
                      <a:cubicBezTo>
                        <a:pt x="2333" y="223"/>
                        <a:pt x="1970" y="1109"/>
                        <a:pt x="1720" y="1176"/>
                      </a:cubicBezTo>
                      <a:cubicBezTo>
                        <a:pt x="1689" y="1184"/>
                        <a:pt x="1640" y="1188"/>
                        <a:pt x="1576" y="1188"/>
                      </a:cubicBezTo>
                      <a:cubicBezTo>
                        <a:pt x="1232" y="1188"/>
                        <a:pt x="484" y="1086"/>
                        <a:pt x="165" y="1086"/>
                      </a:cubicBezTo>
                      <a:cubicBezTo>
                        <a:pt x="59" y="1086"/>
                        <a:pt x="0" y="1097"/>
                        <a:pt x="20" y="1127"/>
                      </a:cubicBezTo>
                      <a:cubicBezTo>
                        <a:pt x="110" y="1264"/>
                        <a:pt x="1667" y="1810"/>
                        <a:pt x="1840" y="2113"/>
                      </a:cubicBezTo>
                      <a:cubicBezTo>
                        <a:pt x="2012" y="2418"/>
                        <a:pt x="2014" y="4051"/>
                        <a:pt x="2014" y="4051"/>
                      </a:cubicBezTo>
                      <a:cubicBezTo>
                        <a:pt x="2014" y="4051"/>
                        <a:pt x="1518" y="3890"/>
                        <a:pt x="1351" y="3890"/>
                      </a:cubicBezTo>
                      <a:cubicBezTo>
                        <a:pt x="1308" y="3890"/>
                        <a:pt x="1287" y="3901"/>
                        <a:pt x="1303" y="3928"/>
                      </a:cubicBezTo>
                      <a:cubicBezTo>
                        <a:pt x="1378" y="4061"/>
                        <a:pt x="2210" y="4706"/>
                        <a:pt x="2244" y="4851"/>
                      </a:cubicBezTo>
                      <a:cubicBezTo>
                        <a:pt x="2276" y="4996"/>
                        <a:pt x="2806" y="5925"/>
                        <a:pt x="3419" y="6405"/>
                      </a:cubicBezTo>
                      <a:cubicBezTo>
                        <a:pt x="3929" y="6805"/>
                        <a:pt x="4240" y="7067"/>
                        <a:pt x="4386" y="7067"/>
                      </a:cubicBezTo>
                      <a:cubicBezTo>
                        <a:pt x="4416" y="7067"/>
                        <a:pt x="4439" y="7057"/>
                        <a:pt x="4455" y="7034"/>
                      </a:cubicBezTo>
                      <a:cubicBezTo>
                        <a:pt x="4455" y="7034"/>
                        <a:pt x="5333" y="6081"/>
                        <a:pt x="4486" y="4375"/>
                      </a:cubicBezTo>
                      <a:cubicBezTo>
                        <a:pt x="4486" y="4375"/>
                        <a:pt x="4301" y="3828"/>
                        <a:pt x="4278" y="3590"/>
                      </a:cubicBezTo>
                      <a:cubicBezTo>
                        <a:pt x="4257" y="3374"/>
                        <a:pt x="4310" y="2890"/>
                        <a:pt x="4194" y="2890"/>
                      </a:cubicBezTo>
                      <a:cubicBezTo>
                        <a:pt x="4182" y="2890"/>
                        <a:pt x="4168" y="2895"/>
                        <a:pt x="4152" y="2907"/>
                      </a:cubicBezTo>
                      <a:cubicBezTo>
                        <a:pt x="4001" y="3016"/>
                        <a:pt x="3892" y="3222"/>
                        <a:pt x="3767" y="3222"/>
                      </a:cubicBezTo>
                      <a:cubicBezTo>
                        <a:pt x="3753" y="3222"/>
                        <a:pt x="3738" y="3220"/>
                        <a:pt x="3724" y="3214"/>
                      </a:cubicBezTo>
                      <a:cubicBezTo>
                        <a:pt x="3579" y="3158"/>
                        <a:pt x="2493" y="2332"/>
                        <a:pt x="2329" y="1935"/>
                      </a:cubicBezTo>
                      <a:cubicBezTo>
                        <a:pt x="2166" y="1539"/>
                        <a:pt x="2170" y="1436"/>
                        <a:pt x="2182" y="1391"/>
                      </a:cubicBezTo>
                      <a:cubicBezTo>
                        <a:pt x="2194" y="1349"/>
                        <a:pt x="2753" y="0"/>
                        <a:pt x="261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7" name="Google Shape;1387;p35"/>
                <p:cNvSpPr/>
                <p:nvPr/>
              </p:nvSpPr>
              <p:spPr>
                <a:xfrm>
                  <a:off x="5026825" y="638775"/>
                  <a:ext cx="65650" cy="136400"/>
                </a:xfrm>
                <a:custGeom>
                  <a:avLst/>
                  <a:gdLst/>
                  <a:ahLst/>
                  <a:cxnLst/>
                  <a:rect l="l" t="t" r="r" b="b"/>
                  <a:pathLst>
                    <a:path w="2626" h="5456" extrusionOk="0">
                      <a:moveTo>
                        <a:pt x="2118" y="1"/>
                      </a:moveTo>
                      <a:cubicBezTo>
                        <a:pt x="2112" y="1"/>
                        <a:pt x="2104" y="2"/>
                        <a:pt x="2095" y="6"/>
                      </a:cubicBezTo>
                      <a:cubicBezTo>
                        <a:pt x="1870" y="88"/>
                        <a:pt x="1403" y="614"/>
                        <a:pt x="1204" y="614"/>
                      </a:cubicBezTo>
                      <a:cubicBezTo>
                        <a:pt x="1202" y="614"/>
                        <a:pt x="1199" y="614"/>
                        <a:pt x="1197" y="614"/>
                      </a:cubicBezTo>
                      <a:cubicBezTo>
                        <a:pt x="1021" y="602"/>
                        <a:pt x="163" y="143"/>
                        <a:pt x="22" y="143"/>
                      </a:cubicBezTo>
                      <a:cubicBezTo>
                        <a:pt x="7" y="143"/>
                        <a:pt x="0" y="148"/>
                        <a:pt x="3" y="160"/>
                      </a:cubicBezTo>
                      <a:cubicBezTo>
                        <a:pt x="33" y="278"/>
                        <a:pt x="1002" y="1050"/>
                        <a:pt x="1050" y="1309"/>
                      </a:cubicBezTo>
                      <a:cubicBezTo>
                        <a:pt x="1098" y="1566"/>
                        <a:pt x="695" y="2727"/>
                        <a:pt x="695" y="2727"/>
                      </a:cubicBezTo>
                      <a:cubicBezTo>
                        <a:pt x="695" y="2727"/>
                        <a:pt x="322" y="2443"/>
                        <a:pt x="237" y="2443"/>
                      </a:cubicBezTo>
                      <a:cubicBezTo>
                        <a:pt x="224" y="2443"/>
                        <a:pt x="218" y="2449"/>
                        <a:pt x="221" y="2464"/>
                      </a:cubicBezTo>
                      <a:cubicBezTo>
                        <a:pt x="242" y="2577"/>
                        <a:pt x="673" y="3239"/>
                        <a:pt x="661" y="3349"/>
                      </a:cubicBezTo>
                      <a:cubicBezTo>
                        <a:pt x="648" y="3461"/>
                        <a:pt x="794" y="4251"/>
                        <a:pt x="1110" y="4744"/>
                      </a:cubicBezTo>
                      <a:cubicBezTo>
                        <a:pt x="1394" y="5184"/>
                        <a:pt x="1553" y="5456"/>
                        <a:pt x="1657" y="5456"/>
                      </a:cubicBezTo>
                      <a:cubicBezTo>
                        <a:pt x="1669" y="5456"/>
                        <a:pt x="1680" y="5452"/>
                        <a:pt x="1691" y="5445"/>
                      </a:cubicBezTo>
                      <a:lnTo>
                        <a:pt x="1691" y="5446"/>
                      </a:lnTo>
                      <a:cubicBezTo>
                        <a:pt x="1691" y="5446"/>
                        <a:pt x="2549" y="4986"/>
                        <a:pt x="2370" y="3567"/>
                      </a:cubicBezTo>
                      <a:cubicBezTo>
                        <a:pt x="2370" y="3567"/>
                        <a:pt x="2372" y="3133"/>
                        <a:pt x="2415" y="2958"/>
                      </a:cubicBezTo>
                      <a:cubicBezTo>
                        <a:pt x="2455" y="2793"/>
                        <a:pt x="2626" y="2439"/>
                        <a:pt x="2516" y="2439"/>
                      </a:cubicBezTo>
                      <a:cubicBezTo>
                        <a:pt x="2510" y="2439"/>
                        <a:pt x="2503" y="2441"/>
                        <a:pt x="2495" y="2443"/>
                      </a:cubicBezTo>
                      <a:cubicBezTo>
                        <a:pt x="2375" y="2479"/>
                        <a:pt x="2262" y="2576"/>
                        <a:pt x="2176" y="2576"/>
                      </a:cubicBezTo>
                      <a:cubicBezTo>
                        <a:pt x="2154" y="2576"/>
                        <a:pt x="2134" y="2570"/>
                        <a:pt x="2116" y="2554"/>
                      </a:cubicBezTo>
                      <a:cubicBezTo>
                        <a:pt x="2027" y="2480"/>
                        <a:pt x="1459" y="1625"/>
                        <a:pt x="1441" y="1303"/>
                      </a:cubicBezTo>
                      <a:cubicBezTo>
                        <a:pt x="1423" y="981"/>
                        <a:pt x="1452" y="909"/>
                        <a:pt x="1472" y="880"/>
                      </a:cubicBezTo>
                      <a:cubicBezTo>
                        <a:pt x="1491" y="853"/>
                        <a:pt x="2251" y="1"/>
                        <a:pt x="211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8" name="Google Shape;1388;p35"/>
                <p:cNvSpPr/>
                <p:nvPr/>
              </p:nvSpPr>
              <p:spPr>
                <a:xfrm>
                  <a:off x="5200875" y="459400"/>
                  <a:ext cx="71675" cy="139075"/>
                </a:xfrm>
                <a:custGeom>
                  <a:avLst/>
                  <a:gdLst/>
                  <a:ahLst/>
                  <a:cxnLst/>
                  <a:rect l="l" t="t" r="r" b="b"/>
                  <a:pathLst>
                    <a:path w="2867" h="5563" extrusionOk="0">
                      <a:moveTo>
                        <a:pt x="619" y="1"/>
                      </a:moveTo>
                      <a:cubicBezTo>
                        <a:pt x="612" y="1"/>
                        <a:pt x="608" y="5"/>
                        <a:pt x="607" y="13"/>
                      </a:cubicBezTo>
                      <a:cubicBezTo>
                        <a:pt x="596" y="136"/>
                        <a:pt x="1255" y="1185"/>
                        <a:pt x="1215" y="1444"/>
                      </a:cubicBezTo>
                      <a:cubicBezTo>
                        <a:pt x="1174" y="1704"/>
                        <a:pt x="411" y="2665"/>
                        <a:pt x="411" y="2665"/>
                      </a:cubicBezTo>
                      <a:cubicBezTo>
                        <a:pt x="411" y="2665"/>
                        <a:pt x="133" y="2244"/>
                        <a:pt x="65" y="2244"/>
                      </a:cubicBezTo>
                      <a:cubicBezTo>
                        <a:pt x="58" y="2244"/>
                        <a:pt x="53" y="2249"/>
                        <a:pt x="51" y="2260"/>
                      </a:cubicBezTo>
                      <a:cubicBezTo>
                        <a:pt x="32" y="2374"/>
                        <a:pt x="221" y="3142"/>
                        <a:pt x="172" y="3242"/>
                      </a:cubicBezTo>
                      <a:cubicBezTo>
                        <a:pt x="123" y="3342"/>
                        <a:pt x="0" y="4137"/>
                        <a:pt x="135" y="4706"/>
                      </a:cubicBezTo>
                      <a:cubicBezTo>
                        <a:pt x="265" y="5248"/>
                        <a:pt x="325" y="5563"/>
                        <a:pt x="434" y="5563"/>
                      </a:cubicBezTo>
                      <a:cubicBezTo>
                        <a:pt x="440" y="5563"/>
                        <a:pt x="445" y="5562"/>
                        <a:pt x="451" y="5560"/>
                      </a:cubicBezTo>
                      <a:cubicBezTo>
                        <a:pt x="451" y="5560"/>
                        <a:pt x="1413" y="5410"/>
                        <a:pt x="1713" y="4012"/>
                      </a:cubicBezTo>
                      <a:cubicBezTo>
                        <a:pt x="1713" y="4012"/>
                        <a:pt x="1859" y="3604"/>
                        <a:pt x="1958" y="3453"/>
                      </a:cubicBezTo>
                      <a:cubicBezTo>
                        <a:pt x="2056" y="3302"/>
                        <a:pt x="2359" y="3001"/>
                        <a:pt x="2203" y="2993"/>
                      </a:cubicBezTo>
                      <a:cubicBezTo>
                        <a:pt x="2196" y="2993"/>
                        <a:pt x="2188" y="2993"/>
                        <a:pt x="2181" y="2993"/>
                      </a:cubicBezTo>
                      <a:cubicBezTo>
                        <a:pt x="2088" y="2993"/>
                        <a:pt x="1990" y="3021"/>
                        <a:pt x="1914" y="3021"/>
                      </a:cubicBezTo>
                      <a:cubicBezTo>
                        <a:pt x="1867" y="3021"/>
                        <a:pt x="1830" y="3010"/>
                        <a:pt x="1808" y="2973"/>
                      </a:cubicBezTo>
                      <a:cubicBezTo>
                        <a:pt x="1749" y="2872"/>
                        <a:pt x="1496" y="1879"/>
                        <a:pt x="1585" y="1568"/>
                      </a:cubicBezTo>
                      <a:cubicBezTo>
                        <a:pt x="1676" y="1258"/>
                        <a:pt x="1726" y="1200"/>
                        <a:pt x="1754" y="1179"/>
                      </a:cubicBezTo>
                      <a:cubicBezTo>
                        <a:pt x="1782" y="1159"/>
                        <a:pt x="2866" y="560"/>
                        <a:pt x="2634" y="560"/>
                      </a:cubicBezTo>
                      <a:cubicBezTo>
                        <a:pt x="2633" y="560"/>
                        <a:pt x="2632" y="560"/>
                        <a:pt x="2632" y="560"/>
                      </a:cubicBezTo>
                      <a:cubicBezTo>
                        <a:pt x="2413" y="563"/>
                        <a:pt x="1884" y="849"/>
                        <a:pt x="1649" y="849"/>
                      </a:cubicBezTo>
                      <a:cubicBezTo>
                        <a:pt x="1623" y="849"/>
                        <a:pt x="1601" y="845"/>
                        <a:pt x="1583" y="837"/>
                      </a:cubicBezTo>
                      <a:cubicBezTo>
                        <a:pt x="1416" y="764"/>
                        <a:pt x="719" y="1"/>
                        <a:pt x="61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9" name="Google Shape;1389;p35"/>
                <p:cNvSpPr/>
                <p:nvPr/>
              </p:nvSpPr>
              <p:spPr>
                <a:xfrm>
                  <a:off x="4968975" y="492350"/>
                  <a:ext cx="54225" cy="112625"/>
                </a:xfrm>
                <a:custGeom>
                  <a:avLst/>
                  <a:gdLst/>
                  <a:ahLst/>
                  <a:cxnLst/>
                  <a:rect l="l" t="t" r="r" b="b"/>
                  <a:pathLst>
                    <a:path w="2169" h="4505" extrusionOk="0">
                      <a:moveTo>
                        <a:pt x="1749" y="0"/>
                      </a:moveTo>
                      <a:cubicBezTo>
                        <a:pt x="1745" y="0"/>
                        <a:pt x="1738" y="2"/>
                        <a:pt x="1730" y="5"/>
                      </a:cubicBezTo>
                      <a:cubicBezTo>
                        <a:pt x="1544" y="73"/>
                        <a:pt x="1159" y="508"/>
                        <a:pt x="995" y="508"/>
                      </a:cubicBezTo>
                      <a:cubicBezTo>
                        <a:pt x="993" y="508"/>
                        <a:pt x="990" y="508"/>
                        <a:pt x="988" y="507"/>
                      </a:cubicBezTo>
                      <a:cubicBezTo>
                        <a:pt x="844" y="497"/>
                        <a:pt x="136" y="118"/>
                        <a:pt x="19" y="118"/>
                      </a:cubicBezTo>
                      <a:cubicBezTo>
                        <a:pt x="6" y="118"/>
                        <a:pt x="0" y="123"/>
                        <a:pt x="3" y="132"/>
                      </a:cubicBezTo>
                      <a:cubicBezTo>
                        <a:pt x="29" y="231"/>
                        <a:pt x="829" y="868"/>
                        <a:pt x="867" y="1081"/>
                      </a:cubicBezTo>
                      <a:cubicBezTo>
                        <a:pt x="907" y="1294"/>
                        <a:pt x="575" y="2251"/>
                        <a:pt x="575" y="2251"/>
                      </a:cubicBezTo>
                      <a:cubicBezTo>
                        <a:pt x="575" y="2251"/>
                        <a:pt x="266" y="2017"/>
                        <a:pt x="197" y="2017"/>
                      </a:cubicBezTo>
                      <a:cubicBezTo>
                        <a:pt x="186" y="2017"/>
                        <a:pt x="181" y="2022"/>
                        <a:pt x="184" y="2034"/>
                      </a:cubicBezTo>
                      <a:cubicBezTo>
                        <a:pt x="201" y="2127"/>
                        <a:pt x="556" y="2674"/>
                        <a:pt x="546" y="2766"/>
                      </a:cubicBezTo>
                      <a:cubicBezTo>
                        <a:pt x="535" y="2858"/>
                        <a:pt x="657" y="3510"/>
                        <a:pt x="918" y="3916"/>
                      </a:cubicBezTo>
                      <a:cubicBezTo>
                        <a:pt x="1152" y="4281"/>
                        <a:pt x="1283" y="4505"/>
                        <a:pt x="1369" y="4505"/>
                      </a:cubicBezTo>
                      <a:cubicBezTo>
                        <a:pt x="1379" y="4505"/>
                        <a:pt x="1388" y="4502"/>
                        <a:pt x="1397" y="4496"/>
                      </a:cubicBezTo>
                      <a:cubicBezTo>
                        <a:pt x="1397" y="4496"/>
                        <a:pt x="2105" y="4117"/>
                        <a:pt x="1957" y="2946"/>
                      </a:cubicBezTo>
                      <a:cubicBezTo>
                        <a:pt x="1957" y="2946"/>
                        <a:pt x="1959" y="2587"/>
                        <a:pt x="1995" y="2443"/>
                      </a:cubicBezTo>
                      <a:cubicBezTo>
                        <a:pt x="2028" y="2306"/>
                        <a:pt x="2169" y="2014"/>
                        <a:pt x="2078" y="2014"/>
                      </a:cubicBezTo>
                      <a:cubicBezTo>
                        <a:pt x="2073" y="2014"/>
                        <a:pt x="2067" y="2015"/>
                        <a:pt x="2061" y="2017"/>
                      </a:cubicBezTo>
                      <a:cubicBezTo>
                        <a:pt x="1962" y="2047"/>
                        <a:pt x="1868" y="2128"/>
                        <a:pt x="1797" y="2128"/>
                      </a:cubicBezTo>
                      <a:cubicBezTo>
                        <a:pt x="1779" y="2128"/>
                        <a:pt x="1762" y="2122"/>
                        <a:pt x="1748" y="2110"/>
                      </a:cubicBezTo>
                      <a:cubicBezTo>
                        <a:pt x="1673" y="2048"/>
                        <a:pt x="1205" y="1342"/>
                        <a:pt x="1190" y="1076"/>
                      </a:cubicBezTo>
                      <a:cubicBezTo>
                        <a:pt x="1175" y="811"/>
                        <a:pt x="1199" y="751"/>
                        <a:pt x="1215" y="728"/>
                      </a:cubicBezTo>
                      <a:cubicBezTo>
                        <a:pt x="1231" y="704"/>
                        <a:pt x="1860" y="0"/>
                        <a:pt x="174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0" name="Google Shape;1390;p35"/>
                <p:cNvSpPr/>
                <p:nvPr/>
              </p:nvSpPr>
              <p:spPr>
                <a:xfrm rot="-3267979">
                  <a:off x="5046350" y="1113636"/>
                  <a:ext cx="55327" cy="114929"/>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1" name="Google Shape;1391;p35"/>
                <p:cNvSpPr/>
                <p:nvPr/>
              </p:nvSpPr>
              <p:spPr>
                <a:xfrm>
                  <a:off x="4781300" y="573750"/>
                  <a:ext cx="234600" cy="194800"/>
                </a:xfrm>
                <a:custGeom>
                  <a:avLst/>
                  <a:gdLst/>
                  <a:ahLst/>
                  <a:cxnLst/>
                  <a:rect l="l" t="t" r="r" b="b"/>
                  <a:pathLst>
                    <a:path w="9384" h="7792" extrusionOk="0">
                      <a:moveTo>
                        <a:pt x="2057" y="0"/>
                      </a:moveTo>
                      <a:cubicBezTo>
                        <a:pt x="2047" y="0"/>
                        <a:pt x="2036" y="5"/>
                        <a:pt x="2025" y="15"/>
                      </a:cubicBezTo>
                      <a:cubicBezTo>
                        <a:pt x="1799" y="228"/>
                        <a:pt x="1819" y="1506"/>
                        <a:pt x="1680" y="1506"/>
                      </a:cubicBezTo>
                      <a:cubicBezTo>
                        <a:pt x="1679" y="1506"/>
                        <a:pt x="1677" y="1505"/>
                        <a:pt x="1675" y="1505"/>
                      </a:cubicBezTo>
                      <a:cubicBezTo>
                        <a:pt x="1574" y="1483"/>
                        <a:pt x="747" y="1313"/>
                        <a:pt x="310" y="1313"/>
                      </a:cubicBezTo>
                      <a:cubicBezTo>
                        <a:pt x="118" y="1313"/>
                        <a:pt x="1" y="1346"/>
                        <a:pt x="54" y="1438"/>
                      </a:cubicBezTo>
                      <a:cubicBezTo>
                        <a:pt x="228" y="1739"/>
                        <a:pt x="1751" y="1894"/>
                        <a:pt x="2111" y="2207"/>
                      </a:cubicBezTo>
                      <a:cubicBezTo>
                        <a:pt x="2471" y="2519"/>
                        <a:pt x="3541" y="4769"/>
                        <a:pt x="3613" y="4863"/>
                      </a:cubicBezTo>
                      <a:lnTo>
                        <a:pt x="3541" y="4769"/>
                      </a:lnTo>
                      <a:cubicBezTo>
                        <a:pt x="3541" y="4769"/>
                        <a:pt x="3095" y="4705"/>
                        <a:pt x="2921" y="4559"/>
                      </a:cubicBezTo>
                      <a:cubicBezTo>
                        <a:pt x="2903" y="4544"/>
                        <a:pt x="2890" y="4537"/>
                        <a:pt x="2883" y="4537"/>
                      </a:cubicBezTo>
                      <a:lnTo>
                        <a:pt x="2883" y="4537"/>
                      </a:lnTo>
                      <a:cubicBezTo>
                        <a:pt x="2817" y="4537"/>
                        <a:pt x="3149" y="5073"/>
                        <a:pt x="3739" y="5304"/>
                      </a:cubicBezTo>
                      <a:cubicBezTo>
                        <a:pt x="4396" y="5562"/>
                        <a:pt x="4633" y="5729"/>
                        <a:pt x="4819" y="5844"/>
                      </a:cubicBezTo>
                      <a:cubicBezTo>
                        <a:pt x="4981" y="5944"/>
                        <a:pt x="6877" y="7792"/>
                        <a:pt x="8197" y="7792"/>
                      </a:cubicBezTo>
                      <a:cubicBezTo>
                        <a:pt x="8391" y="7792"/>
                        <a:pt x="8573" y="7752"/>
                        <a:pt x="8734" y="7661"/>
                      </a:cubicBezTo>
                      <a:cubicBezTo>
                        <a:pt x="8734" y="7661"/>
                        <a:pt x="9383" y="6514"/>
                        <a:pt x="7362" y="4926"/>
                      </a:cubicBezTo>
                      <a:cubicBezTo>
                        <a:pt x="7362" y="4926"/>
                        <a:pt x="6517" y="4363"/>
                        <a:pt x="6399" y="4098"/>
                      </a:cubicBezTo>
                      <a:cubicBezTo>
                        <a:pt x="6291" y="3854"/>
                        <a:pt x="5464" y="2839"/>
                        <a:pt x="5331" y="2839"/>
                      </a:cubicBezTo>
                      <a:cubicBezTo>
                        <a:pt x="5320" y="2839"/>
                        <a:pt x="5313" y="2847"/>
                        <a:pt x="5313" y="2863"/>
                      </a:cubicBezTo>
                      <a:cubicBezTo>
                        <a:pt x="5312" y="3070"/>
                        <a:pt x="5304" y="3552"/>
                        <a:pt x="5304" y="3552"/>
                      </a:cubicBezTo>
                      <a:cubicBezTo>
                        <a:pt x="5304" y="3552"/>
                        <a:pt x="2750" y="2771"/>
                        <a:pt x="2366" y="1964"/>
                      </a:cubicBezTo>
                      <a:cubicBezTo>
                        <a:pt x="2366" y="1964"/>
                        <a:pt x="2265" y="0"/>
                        <a:pt x="205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2" name="Google Shape;1392;p35"/>
                <p:cNvSpPr/>
                <p:nvPr/>
              </p:nvSpPr>
              <p:spPr>
                <a:xfrm>
                  <a:off x="4777650" y="1059350"/>
                  <a:ext cx="209975" cy="66450"/>
                </a:xfrm>
                <a:custGeom>
                  <a:avLst/>
                  <a:gdLst/>
                  <a:ahLst/>
                  <a:cxnLst/>
                  <a:rect l="l" t="t" r="r" b="b"/>
                  <a:pathLst>
                    <a:path w="8399" h="2658" extrusionOk="0">
                      <a:moveTo>
                        <a:pt x="902" y="0"/>
                      </a:moveTo>
                      <a:cubicBezTo>
                        <a:pt x="886" y="0"/>
                        <a:pt x="875" y="9"/>
                        <a:pt x="871" y="29"/>
                      </a:cubicBezTo>
                      <a:cubicBezTo>
                        <a:pt x="819" y="263"/>
                        <a:pt x="1398" y="1076"/>
                        <a:pt x="1292" y="1120"/>
                      </a:cubicBezTo>
                      <a:cubicBezTo>
                        <a:pt x="1187" y="1162"/>
                        <a:pt x="1" y="1661"/>
                        <a:pt x="241" y="1776"/>
                      </a:cubicBezTo>
                      <a:cubicBezTo>
                        <a:pt x="263" y="1787"/>
                        <a:pt x="293" y="1792"/>
                        <a:pt x="328" y="1792"/>
                      </a:cubicBezTo>
                      <a:cubicBezTo>
                        <a:pt x="654" y="1792"/>
                        <a:pt x="1472" y="1371"/>
                        <a:pt x="1828" y="1371"/>
                      </a:cubicBezTo>
                      <a:cubicBezTo>
                        <a:pt x="1843" y="1371"/>
                        <a:pt x="1857" y="1372"/>
                        <a:pt x="1871" y="1373"/>
                      </a:cubicBezTo>
                      <a:cubicBezTo>
                        <a:pt x="2224" y="1415"/>
                        <a:pt x="3802" y="2329"/>
                        <a:pt x="3954" y="2398"/>
                      </a:cubicBezTo>
                      <a:lnTo>
                        <a:pt x="3954" y="2398"/>
                      </a:lnTo>
                      <a:cubicBezTo>
                        <a:pt x="3921" y="2387"/>
                        <a:pt x="3877" y="2373"/>
                        <a:pt x="3877" y="2373"/>
                      </a:cubicBezTo>
                      <a:cubicBezTo>
                        <a:pt x="3877" y="2373"/>
                        <a:pt x="3599" y="2509"/>
                        <a:pt x="3422" y="2509"/>
                      </a:cubicBezTo>
                      <a:cubicBezTo>
                        <a:pt x="3413" y="2509"/>
                        <a:pt x="3404" y="2509"/>
                        <a:pt x="3395" y="2508"/>
                      </a:cubicBezTo>
                      <a:cubicBezTo>
                        <a:pt x="3389" y="2507"/>
                        <a:pt x="3384" y="2507"/>
                        <a:pt x="3380" y="2507"/>
                      </a:cubicBezTo>
                      <a:cubicBezTo>
                        <a:pt x="3279" y="2507"/>
                        <a:pt x="3561" y="2657"/>
                        <a:pt x="3937" y="2657"/>
                      </a:cubicBezTo>
                      <a:cubicBezTo>
                        <a:pt x="4032" y="2657"/>
                        <a:pt x="4132" y="2648"/>
                        <a:pt x="4233" y="2624"/>
                      </a:cubicBezTo>
                      <a:cubicBezTo>
                        <a:pt x="4758" y="2504"/>
                        <a:pt x="4980" y="2507"/>
                        <a:pt x="5147" y="2499"/>
                      </a:cubicBezTo>
                      <a:cubicBezTo>
                        <a:pt x="5148" y="2499"/>
                        <a:pt x="5150" y="2499"/>
                        <a:pt x="5152" y="2499"/>
                      </a:cubicBezTo>
                      <a:cubicBezTo>
                        <a:pt x="5248" y="2499"/>
                        <a:pt x="5871" y="2598"/>
                        <a:pt x="6553" y="2598"/>
                      </a:cubicBezTo>
                      <a:cubicBezTo>
                        <a:pt x="7312" y="2598"/>
                        <a:pt x="8143" y="2475"/>
                        <a:pt x="8399" y="1955"/>
                      </a:cubicBezTo>
                      <a:cubicBezTo>
                        <a:pt x="8399" y="1955"/>
                        <a:pt x="8315" y="952"/>
                        <a:pt x="6356" y="824"/>
                      </a:cubicBezTo>
                      <a:cubicBezTo>
                        <a:pt x="6356" y="824"/>
                        <a:pt x="6343" y="824"/>
                        <a:pt x="6319" y="824"/>
                      </a:cubicBezTo>
                      <a:cubicBezTo>
                        <a:pt x="6164" y="824"/>
                        <a:pt x="5554" y="817"/>
                        <a:pt x="5390" y="716"/>
                      </a:cubicBezTo>
                      <a:cubicBezTo>
                        <a:pt x="5232" y="619"/>
                        <a:pt x="4425" y="376"/>
                        <a:pt x="4217" y="376"/>
                      </a:cubicBezTo>
                      <a:cubicBezTo>
                        <a:pt x="4176" y="376"/>
                        <a:pt x="4158" y="385"/>
                        <a:pt x="4173" y="406"/>
                      </a:cubicBezTo>
                      <a:cubicBezTo>
                        <a:pt x="4262" y="538"/>
                        <a:pt x="4464" y="845"/>
                        <a:pt x="4464" y="845"/>
                      </a:cubicBezTo>
                      <a:cubicBezTo>
                        <a:pt x="4464" y="845"/>
                        <a:pt x="3277" y="1215"/>
                        <a:pt x="2475" y="1215"/>
                      </a:cubicBezTo>
                      <a:cubicBezTo>
                        <a:pt x="2250" y="1215"/>
                        <a:pt x="2056" y="1186"/>
                        <a:pt x="1926" y="1111"/>
                      </a:cubicBezTo>
                      <a:cubicBezTo>
                        <a:pt x="1926" y="1111"/>
                        <a:pt x="1081" y="0"/>
                        <a:pt x="902"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3" name="Google Shape;1393;p35"/>
                <p:cNvSpPr/>
                <p:nvPr/>
              </p:nvSpPr>
              <p:spPr>
                <a:xfrm>
                  <a:off x="5090550" y="463825"/>
                  <a:ext cx="101025" cy="160000"/>
                </a:xfrm>
                <a:custGeom>
                  <a:avLst/>
                  <a:gdLst/>
                  <a:ahLst/>
                  <a:cxnLst/>
                  <a:rect l="l" t="t" r="r" b="b"/>
                  <a:pathLst>
                    <a:path w="4041" h="6400" extrusionOk="0">
                      <a:moveTo>
                        <a:pt x="1577" y="1"/>
                      </a:moveTo>
                      <a:cubicBezTo>
                        <a:pt x="1573" y="1"/>
                        <a:pt x="1569" y="1"/>
                        <a:pt x="1564" y="3"/>
                      </a:cubicBezTo>
                      <a:cubicBezTo>
                        <a:pt x="1376" y="62"/>
                        <a:pt x="1038" y="781"/>
                        <a:pt x="945" y="781"/>
                      </a:cubicBezTo>
                      <a:cubicBezTo>
                        <a:pt x="941" y="781"/>
                        <a:pt x="938" y="780"/>
                        <a:pt x="935" y="778"/>
                      </a:cubicBezTo>
                      <a:cubicBezTo>
                        <a:pt x="870" y="727"/>
                        <a:pt x="221" y="231"/>
                        <a:pt x="46" y="231"/>
                      </a:cubicBezTo>
                      <a:cubicBezTo>
                        <a:pt x="16" y="231"/>
                        <a:pt x="0" y="245"/>
                        <a:pt x="3" y="278"/>
                      </a:cubicBezTo>
                      <a:cubicBezTo>
                        <a:pt x="19" y="504"/>
                        <a:pt x="869" y="1028"/>
                        <a:pt x="992" y="1314"/>
                      </a:cubicBezTo>
                      <a:cubicBezTo>
                        <a:pt x="1115" y="1600"/>
                        <a:pt x="1105" y="3225"/>
                        <a:pt x="1119" y="3300"/>
                      </a:cubicBezTo>
                      <a:lnTo>
                        <a:pt x="1105" y="3225"/>
                      </a:lnTo>
                      <a:cubicBezTo>
                        <a:pt x="1105" y="3225"/>
                        <a:pt x="861" y="3061"/>
                        <a:pt x="800" y="2925"/>
                      </a:cubicBezTo>
                      <a:cubicBezTo>
                        <a:pt x="793" y="2909"/>
                        <a:pt x="786" y="2901"/>
                        <a:pt x="781" y="2901"/>
                      </a:cubicBezTo>
                      <a:lnTo>
                        <a:pt x="781" y="2901"/>
                      </a:lnTo>
                      <a:cubicBezTo>
                        <a:pt x="747" y="2901"/>
                        <a:pt x="794" y="3299"/>
                        <a:pt x="1069" y="3596"/>
                      </a:cubicBezTo>
                      <a:cubicBezTo>
                        <a:pt x="1382" y="3934"/>
                        <a:pt x="1474" y="4099"/>
                        <a:pt x="1550" y="4219"/>
                      </a:cubicBezTo>
                      <a:cubicBezTo>
                        <a:pt x="1625" y="4339"/>
                        <a:pt x="2369" y="6400"/>
                        <a:pt x="3296" y="6400"/>
                      </a:cubicBezTo>
                      <a:cubicBezTo>
                        <a:pt x="3309" y="6400"/>
                        <a:pt x="3322" y="6399"/>
                        <a:pt x="3335" y="6399"/>
                      </a:cubicBezTo>
                      <a:cubicBezTo>
                        <a:pt x="3335" y="6399"/>
                        <a:pt x="4041" y="5909"/>
                        <a:pt x="3305" y="4404"/>
                      </a:cubicBezTo>
                      <a:cubicBezTo>
                        <a:pt x="3305" y="4404"/>
                        <a:pt x="2968" y="3832"/>
                        <a:pt x="2974" y="3642"/>
                      </a:cubicBezTo>
                      <a:cubicBezTo>
                        <a:pt x="2980" y="3465"/>
                        <a:pt x="2773" y="2599"/>
                        <a:pt x="2699" y="2599"/>
                      </a:cubicBezTo>
                      <a:cubicBezTo>
                        <a:pt x="2695" y="2599"/>
                        <a:pt x="2691" y="2602"/>
                        <a:pt x="2687" y="2609"/>
                      </a:cubicBezTo>
                      <a:cubicBezTo>
                        <a:pt x="2628" y="2731"/>
                        <a:pt x="2485" y="3012"/>
                        <a:pt x="2485" y="3012"/>
                      </a:cubicBezTo>
                      <a:cubicBezTo>
                        <a:pt x="2485" y="3012"/>
                        <a:pt x="1207" y="1827"/>
                        <a:pt x="1211" y="1245"/>
                      </a:cubicBezTo>
                      <a:cubicBezTo>
                        <a:pt x="1211" y="1245"/>
                        <a:pt x="1736" y="1"/>
                        <a:pt x="15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4" name="Google Shape;1394;p35"/>
                <p:cNvSpPr/>
                <p:nvPr/>
              </p:nvSpPr>
              <p:spPr>
                <a:xfrm>
                  <a:off x="5134825" y="768600"/>
                  <a:ext cx="78325" cy="122900"/>
                </a:xfrm>
                <a:custGeom>
                  <a:avLst/>
                  <a:gdLst/>
                  <a:ahLst/>
                  <a:cxnLst/>
                  <a:rect l="l" t="t" r="r" b="b"/>
                  <a:pathLst>
                    <a:path w="3133" h="4916" extrusionOk="0">
                      <a:moveTo>
                        <a:pt x="1277" y="1"/>
                      </a:moveTo>
                      <a:cubicBezTo>
                        <a:pt x="1274" y="1"/>
                        <a:pt x="1270" y="2"/>
                        <a:pt x="1267" y="3"/>
                      </a:cubicBezTo>
                      <a:cubicBezTo>
                        <a:pt x="1114" y="52"/>
                        <a:pt x="842" y="634"/>
                        <a:pt x="767" y="634"/>
                      </a:cubicBezTo>
                      <a:cubicBezTo>
                        <a:pt x="764" y="634"/>
                        <a:pt x="761" y="634"/>
                        <a:pt x="759" y="632"/>
                      </a:cubicBezTo>
                      <a:cubicBezTo>
                        <a:pt x="706" y="590"/>
                        <a:pt x="180" y="193"/>
                        <a:pt x="37" y="193"/>
                      </a:cubicBezTo>
                      <a:cubicBezTo>
                        <a:pt x="13" y="193"/>
                        <a:pt x="0" y="204"/>
                        <a:pt x="2" y="231"/>
                      </a:cubicBezTo>
                      <a:cubicBezTo>
                        <a:pt x="16" y="414"/>
                        <a:pt x="706" y="835"/>
                        <a:pt x="807" y="1066"/>
                      </a:cubicBezTo>
                      <a:cubicBezTo>
                        <a:pt x="906" y="1298"/>
                        <a:pt x="899" y="2810"/>
                        <a:pt x="911" y="2871"/>
                      </a:cubicBezTo>
                      <a:lnTo>
                        <a:pt x="899" y="2810"/>
                      </a:lnTo>
                      <a:cubicBezTo>
                        <a:pt x="899" y="2810"/>
                        <a:pt x="702" y="2677"/>
                        <a:pt x="651" y="2567"/>
                      </a:cubicBezTo>
                      <a:cubicBezTo>
                        <a:pt x="645" y="2554"/>
                        <a:pt x="640" y="2548"/>
                        <a:pt x="636" y="2548"/>
                      </a:cubicBezTo>
                      <a:lnTo>
                        <a:pt x="636" y="2548"/>
                      </a:lnTo>
                      <a:cubicBezTo>
                        <a:pt x="609" y="2548"/>
                        <a:pt x="648" y="2870"/>
                        <a:pt x="872" y="3110"/>
                      </a:cubicBezTo>
                      <a:cubicBezTo>
                        <a:pt x="1125" y="3382"/>
                        <a:pt x="1200" y="3516"/>
                        <a:pt x="1262" y="3614"/>
                      </a:cubicBezTo>
                      <a:cubicBezTo>
                        <a:pt x="1324" y="3709"/>
                        <a:pt x="1839" y="4915"/>
                        <a:pt x="2579" y="4915"/>
                      </a:cubicBezTo>
                      <a:cubicBezTo>
                        <a:pt x="2594" y="4915"/>
                        <a:pt x="2609" y="4915"/>
                        <a:pt x="2624" y="4914"/>
                      </a:cubicBezTo>
                      <a:lnTo>
                        <a:pt x="2625" y="4914"/>
                      </a:lnTo>
                      <a:cubicBezTo>
                        <a:pt x="2625" y="4914"/>
                        <a:pt x="3133" y="4428"/>
                        <a:pt x="2688" y="3560"/>
                      </a:cubicBezTo>
                      <a:cubicBezTo>
                        <a:pt x="2688" y="3560"/>
                        <a:pt x="2413" y="3098"/>
                        <a:pt x="2418" y="2945"/>
                      </a:cubicBezTo>
                      <a:cubicBezTo>
                        <a:pt x="2422" y="2802"/>
                        <a:pt x="2252" y="2102"/>
                        <a:pt x="2193" y="2102"/>
                      </a:cubicBezTo>
                      <a:cubicBezTo>
                        <a:pt x="2189" y="2102"/>
                        <a:pt x="2186" y="2104"/>
                        <a:pt x="2183" y="2110"/>
                      </a:cubicBezTo>
                      <a:cubicBezTo>
                        <a:pt x="2135" y="2208"/>
                        <a:pt x="2021" y="2436"/>
                        <a:pt x="2021" y="2436"/>
                      </a:cubicBezTo>
                      <a:cubicBezTo>
                        <a:pt x="2021" y="2436"/>
                        <a:pt x="983" y="1480"/>
                        <a:pt x="983" y="1009"/>
                      </a:cubicBezTo>
                      <a:cubicBezTo>
                        <a:pt x="983" y="1009"/>
                        <a:pt x="1405" y="1"/>
                        <a:pt x="12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5" name="Google Shape;1395;p35"/>
                <p:cNvSpPr/>
                <p:nvPr/>
              </p:nvSpPr>
              <p:spPr>
                <a:xfrm>
                  <a:off x="4831700" y="465975"/>
                  <a:ext cx="112550" cy="102925"/>
                </a:xfrm>
                <a:custGeom>
                  <a:avLst/>
                  <a:gdLst/>
                  <a:ahLst/>
                  <a:cxnLst/>
                  <a:rect l="l" t="t" r="r" b="b"/>
                  <a:pathLst>
                    <a:path w="4502" h="4117" extrusionOk="0">
                      <a:moveTo>
                        <a:pt x="1123" y="0"/>
                      </a:moveTo>
                      <a:cubicBezTo>
                        <a:pt x="1118" y="0"/>
                        <a:pt x="1112" y="2"/>
                        <a:pt x="1107" y="7"/>
                      </a:cubicBezTo>
                      <a:cubicBezTo>
                        <a:pt x="981" y="112"/>
                        <a:pt x="950" y="782"/>
                        <a:pt x="877" y="782"/>
                      </a:cubicBezTo>
                      <a:cubicBezTo>
                        <a:pt x="876" y="782"/>
                        <a:pt x="875" y="781"/>
                        <a:pt x="874" y="781"/>
                      </a:cubicBezTo>
                      <a:cubicBezTo>
                        <a:pt x="818" y="765"/>
                        <a:pt x="334" y="634"/>
                        <a:pt x="119" y="634"/>
                      </a:cubicBezTo>
                      <a:cubicBezTo>
                        <a:pt x="43" y="634"/>
                        <a:pt x="1" y="650"/>
                        <a:pt x="22" y="693"/>
                      </a:cubicBezTo>
                      <a:cubicBezTo>
                        <a:pt x="104" y="858"/>
                        <a:pt x="901" y="988"/>
                        <a:pt x="1082" y="1165"/>
                      </a:cubicBezTo>
                      <a:cubicBezTo>
                        <a:pt x="1261" y="1342"/>
                        <a:pt x="1822" y="2746"/>
                        <a:pt x="1857" y="2798"/>
                      </a:cubicBezTo>
                      <a:lnTo>
                        <a:pt x="1822" y="2746"/>
                      </a:lnTo>
                      <a:cubicBezTo>
                        <a:pt x="1822" y="2746"/>
                        <a:pt x="1590" y="2698"/>
                        <a:pt x="1502" y="2615"/>
                      </a:cubicBezTo>
                      <a:cubicBezTo>
                        <a:pt x="1493" y="2606"/>
                        <a:pt x="1486" y="2602"/>
                        <a:pt x="1482" y="2602"/>
                      </a:cubicBezTo>
                      <a:lnTo>
                        <a:pt x="1482" y="2602"/>
                      </a:lnTo>
                      <a:cubicBezTo>
                        <a:pt x="1450" y="2602"/>
                        <a:pt x="1608" y="2894"/>
                        <a:pt x="1910" y="3035"/>
                      </a:cubicBezTo>
                      <a:cubicBezTo>
                        <a:pt x="2247" y="3192"/>
                        <a:pt x="2367" y="3287"/>
                        <a:pt x="2461" y="3354"/>
                      </a:cubicBezTo>
                      <a:cubicBezTo>
                        <a:pt x="2541" y="3411"/>
                        <a:pt x="3257" y="4117"/>
                        <a:pt x="3893" y="4117"/>
                      </a:cubicBezTo>
                      <a:cubicBezTo>
                        <a:pt x="4003" y="4117"/>
                        <a:pt x="4111" y="4096"/>
                        <a:pt x="4212" y="4046"/>
                      </a:cubicBezTo>
                      <a:lnTo>
                        <a:pt x="4212" y="4045"/>
                      </a:lnTo>
                      <a:cubicBezTo>
                        <a:pt x="4212" y="4045"/>
                        <a:pt x="4502" y="3405"/>
                        <a:pt x="3763" y="2769"/>
                      </a:cubicBezTo>
                      <a:cubicBezTo>
                        <a:pt x="3763" y="2769"/>
                        <a:pt x="3334" y="2443"/>
                        <a:pt x="3281" y="2301"/>
                      </a:cubicBezTo>
                      <a:cubicBezTo>
                        <a:pt x="3232" y="2168"/>
                        <a:pt x="2826" y="1602"/>
                        <a:pt x="2758" y="1602"/>
                      </a:cubicBezTo>
                      <a:cubicBezTo>
                        <a:pt x="2752" y="1602"/>
                        <a:pt x="2749" y="1606"/>
                        <a:pt x="2749" y="1615"/>
                      </a:cubicBezTo>
                      <a:cubicBezTo>
                        <a:pt x="2741" y="1723"/>
                        <a:pt x="2721" y="1977"/>
                        <a:pt x="2721" y="1977"/>
                      </a:cubicBezTo>
                      <a:cubicBezTo>
                        <a:pt x="2721" y="1977"/>
                        <a:pt x="1400" y="1482"/>
                        <a:pt x="1224" y="1046"/>
                      </a:cubicBezTo>
                      <a:cubicBezTo>
                        <a:pt x="1224" y="1046"/>
                        <a:pt x="1234" y="0"/>
                        <a:pt x="112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6" name="Google Shape;1396;p35"/>
                <p:cNvSpPr/>
                <p:nvPr/>
              </p:nvSpPr>
              <p:spPr>
                <a:xfrm>
                  <a:off x="5209500" y="912925"/>
                  <a:ext cx="123075" cy="200300"/>
                </a:xfrm>
                <a:custGeom>
                  <a:avLst/>
                  <a:gdLst/>
                  <a:ahLst/>
                  <a:cxnLst/>
                  <a:rect l="l" t="t" r="r" b="b"/>
                  <a:pathLst>
                    <a:path w="4923" h="8012" extrusionOk="0">
                      <a:moveTo>
                        <a:pt x="2084" y="1"/>
                      </a:moveTo>
                      <a:cubicBezTo>
                        <a:pt x="2078" y="1"/>
                        <a:pt x="2072" y="2"/>
                        <a:pt x="2065" y="5"/>
                      </a:cubicBezTo>
                      <a:cubicBezTo>
                        <a:pt x="1831" y="105"/>
                        <a:pt x="1497" y="882"/>
                        <a:pt x="1378" y="882"/>
                      </a:cubicBezTo>
                      <a:cubicBezTo>
                        <a:pt x="1373" y="882"/>
                        <a:pt x="1368" y="881"/>
                        <a:pt x="1364" y="878"/>
                      </a:cubicBezTo>
                      <a:cubicBezTo>
                        <a:pt x="1268" y="817"/>
                        <a:pt x="308" y="549"/>
                        <a:pt x="123" y="549"/>
                      </a:cubicBezTo>
                      <a:cubicBezTo>
                        <a:pt x="105" y="549"/>
                        <a:pt x="94" y="552"/>
                        <a:pt x="92" y="557"/>
                      </a:cubicBezTo>
                      <a:cubicBezTo>
                        <a:pt x="1" y="837"/>
                        <a:pt x="1302" y="1411"/>
                        <a:pt x="1495" y="1763"/>
                      </a:cubicBezTo>
                      <a:cubicBezTo>
                        <a:pt x="1690" y="2115"/>
                        <a:pt x="1659" y="4085"/>
                        <a:pt x="1659" y="4085"/>
                      </a:cubicBezTo>
                      <a:cubicBezTo>
                        <a:pt x="1659" y="4085"/>
                        <a:pt x="1326" y="3904"/>
                        <a:pt x="1229" y="3739"/>
                      </a:cubicBezTo>
                      <a:cubicBezTo>
                        <a:pt x="1218" y="3719"/>
                        <a:pt x="1209" y="3710"/>
                        <a:pt x="1203" y="3710"/>
                      </a:cubicBezTo>
                      <a:lnTo>
                        <a:pt x="1203" y="3710"/>
                      </a:lnTo>
                      <a:cubicBezTo>
                        <a:pt x="1158" y="3710"/>
                        <a:pt x="1269" y="4217"/>
                        <a:pt x="1661" y="4566"/>
                      </a:cubicBezTo>
                      <a:cubicBezTo>
                        <a:pt x="2105" y="4961"/>
                        <a:pt x="2004" y="5166"/>
                        <a:pt x="2241" y="5658"/>
                      </a:cubicBezTo>
                      <a:cubicBezTo>
                        <a:pt x="2318" y="5817"/>
                        <a:pt x="3382" y="8011"/>
                        <a:pt x="4534" y="8011"/>
                      </a:cubicBezTo>
                      <a:cubicBezTo>
                        <a:pt x="4582" y="8011"/>
                        <a:pt x="4630" y="8007"/>
                        <a:pt x="4678" y="7999"/>
                      </a:cubicBezTo>
                      <a:lnTo>
                        <a:pt x="4677" y="7999"/>
                      </a:lnTo>
                      <a:cubicBezTo>
                        <a:pt x="4677" y="7999"/>
                        <a:pt x="4923" y="6668"/>
                        <a:pt x="4386" y="5440"/>
                      </a:cubicBezTo>
                      <a:cubicBezTo>
                        <a:pt x="4386" y="5440"/>
                        <a:pt x="3882" y="4748"/>
                        <a:pt x="3865" y="4504"/>
                      </a:cubicBezTo>
                      <a:cubicBezTo>
                        <a:pt x="3850" y="4276"/>
                        <a:pt x="3477" y="3197"/>
                        <a:pt x="3381" y="3197"/>
                      </a:cubicBezTo>
                      <a:cubicBezTo>
                        <a:pt x="3374" y="3197"/>
                        <a:pt x="3369" y="3202"/>
                        <a:pt x="3365" y="3212"/>
                      </a:cubicBezTo>
                      <a:cubicBezTo>
                        <a:pt x="3303" y="3377"/>
                        <a:pt x="3157" y="3755"/>
                        <a:pt x="3157" y="3755"/>
                      </a:cubicBezTo>
                      <a:cubicBezTo>
                        <a:pt x="3157" y="3755"/>
                        <a:pt x="1837" y="2395"/>
                        <a:pt x="1768" y="1646"/>
                      </a:cubicBezTo>
                      <a:cubicBezTo>
                        <a:pt x="1768" y="1646"/>
                        <a:pt x="2278" y="1"/>
                        <a:pt x="208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7" name="Google Shape;1397;p35"/>
                <p:cNvSpPr/>
                <p:nvPr/>
              </p:nvSpPr>
              <p:spPr>
                <a:xfrm>
                  <a:off x="5107200" y="995875"/>
                  <a:ext cx="143225" cy="118925"/>
                </a:xfrm>
                <a:custGeom>
                  <a:avLst/>
                  <a:gdLst/>
                  <a:ahLst/>
                  <a:cxnLst/>
                  <a:rect l="l" t="t" r="r" b="b"/>
                  <a:pathLst>
                    <a:path w="5729" h="4757" extrusionOk="0">
                      <a:moveTo>
                        <a:pt x="1256" y="0"/>
                      </a:moveTo>
                      <a:cubicBezTo>
                        <a:pt x="1249" y="0"/>
                        <a:pt x="1243" y="3"/>
                        <a:pt x="1236" y="9"/>
                      </a:cubicBezTo>
                      <a:cubicBezTo>
                        <a:pt x="1098" y="139"/>
                        <a:pt x="1111" y="919"/>
                        <a:pt x="1025" y="919"/>
                      </a:cubicBezTo>
                      <a:cubicBezTo>
                        <a:pt x="1024" y="919"/>
                        <a:pt x="1023" y="919"/>
                        <a:pt x="1022" y="918"/>
                      </a:cubicBezTo>
                      <a:cubicBezTo>
                        <a:pt x="961" y="905"/>
                        <a:pt x="454" y="802"/>
                        <a:pt x="187" y="802"/>
                      </a:cubicBezTo>
                      <a:cubicBezTo>
                        <a:pt x="71" y="802"/>
                        <a:pt x="0" y="822"/>
                        <a:pt x="32" y="877"/>
                      </a:cubicBezTo>
                      <a:cubicBezTo>
                        <a:pt x="139" y="1062"/>
                        <a:pt x="1068" y="1156"/>
                        <a:pt x="1288" y="1347"/>
                      </a:cubicBezTo>
                      <a:cubicBezTo>
                        <a:pt x="1508" y="1539"/>
                        <a:pt x="2161" y="2912"/>
                        <a:pt x="2206" y="2969"/>
                      </a:cubicBezTo>
                      <a:cubicBezTo>
                        <a:pt x="2214" y="2980"/>
                        <a:pt x="2218" y="2985"/>
                        <a:pt x="2218" y="2985"/>
                      </a:cubicBezTo>
                      <a:cubicBezTo>
                        <a:pt x="2217" y="2985"/>
                        <a:pt x="2161" y="2912"/>
                        <a:pt x="2161" y="2912"/>
                      </a:cubicBezTo>
                      <a:cubicBezTo>
                        <a:pt x="2161" y="2912"/>
                        <a:pt x="1890" y="2872"/>
                        <a:pt x="1782" y="2783"/>
                      </a:cubicBezTo>
                      <a:cubicBezTo>
                        <a:pt x="1771" y="2774"/>
                        <a:pt x="1764" y="2770"/>
                        <a:pt x="1759" y="2770"/>
                      </a:cubicBezTo>
                      <a:lnTo>
                        <a:pt x="1759" y="2770"/>
                      </a:lnTo>
                      <a:cubicBezTo>
                        <a:pt x="1720" y="2770"/>
                        <a:pt x="1923" y="3096"/>
                        <a:pt x="2282" y="3238"/>
                      </a:cubicBezTo>
                      <a:cubicBezTo>
                        <a:pt x="2684" y="3395"/>
                        <a:pt x="2828" y="3498"/>
                        <a:pt x="2941" y="3568"/>
                      </a:cubicBezTo>
                      <a:cubicBezTo>
                        <a:pt x="3041" y="3629"/>
                        <a:pt x="4198" y="4757"/>
                        <a:pt x="5004" y="4757"/>
                      </a:cubicBezTo>
                      <a:cubicBezTo>
                        <a:pt x="5123" y="4757"/>
                        <a:pt x="5233" y="4732"/>
                        <a:pt x="5332" y="4677"/>
                      </a:cubicBezTo>
                      <a:cubicBezTo>
                        <a:pt x="5332" y="4677"/>
                        <a:pt x="5729" y="3977"/>
                        <a:pt x="4495" y="3007"/>
                      </a:cubicBezTo>
                      <a:cubicBezTo>
                        <a:pt x="4495" y="3007"/>
                        <a:pt x="3978" y="2663"/>
                        <a:pt x="3906" y="2501"/>
                      </a:cubicBezTo>
                      <a:cubicBezTo>
                        <a:pt x="3840" y="2353"/>
                        <a:pt x="3336" y="1733"/>
                        <a:pt x="3254" y="1733"/>
                      </a:cubicBezTo>
                      <a:cubicBezTo>
                        <a:pt x="3247" y="1733"/>
                        <a:pt x="3243" y="1738"/>
                        <a:pt x="3243" y="1748"/>
                      </a:cubicBezTo>
                      <a:cubicBezTo>
                        <a:pt x="3243" y="1874"/>
                        <a:pt x="3238" y="2168"/>
                        <a:pt x="3238" y="2168"/>
                      </a:cubicBezTo>
                      <a:cubicBezTo>
                        <a:pt x="3238" y="2168"/>
                        <a:pt x="1678" y="1691"/>
                        <a:pt x="1444" y="1199"/>
                      </a:cubicBezTo>
                      <a:cubicBezTo>
                        <a:pt x="1444" y="1199"/>
                        <a:pt x="1382"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8" name="Google Shape;1398;p35"/>
                <p:cNvSpPr/>
                <p:nvPr/>
              </p:nvSpPr>
              <p:spPr>
                <a:xfrm>
                  <a:off x="4722000" y="721050"/>
                  <a:ext cx="143225" cy="118950"/>
                </a:xfrm>
                <a:custGeom>
                  <a:avLst/>
                  <a:gdLst/>
                  <a:ahLst/>
                  <a:cxnLst/>
                  <a:rect l="l" t="t" r="r" b="b"/>
                  <a:pathLst>
                    <a:path w="5729" h="4758" extrusionOk="0">
                      <a:moveTo>
                        <a:pt x="1256" y="1"/>
                      </a:moveTo>
                      <a:cubicBezTo>
                        <a:pt x="1249" y="1"/>
                        <a:pt x="1243" y="4"/>
                        <a:pt x="1236" y="10"/>
                      </a:cubicBezTo>
                      <a:cubicBezTo>
                        <a:pt x="1098" y="140"/>
                        <a:pt x="1111" y="919"/>
                        <a:pt x="1025" y="919"/>
                      </a:cubicBezTo>
                      <a:cubicBezTo>
                        <a:pt x="1024" y="919"/>
                        <a:pt x="1023" y="919"/>
                        <a:pt x="1022" y="919"/>
                      </a:cubicBezTo>
                      <a:cubicBezTo>
                        <a:pt x="961" y="906"/>
                        <a:pt x="456" y="803"/>
                        <a:pt x="189" y="803"/>
                      </a:cubicBezTo>
                      <a:cubicBezTo>
                        <a:pt x="72" y="803"/>
                        <a:pt x="0" y="823"/>
                        <a:pt x="33" y="879"/>
                      </a:cubicBezTo>
                      <a:cubicBezTo>
                        <a:pt x="139" y="1063"/>
                        <a:pt x="1069" y="1157"/>
                        <a:pt x="1288" y="1349"/>
                      </a:cubicBezTo>
                      <a:cubicBezTo>
                        <a:pt x="1509" y="1539"/>
                        <a:pt x="2161" y="2913"/>
                        <a:pt x="2206" y="2970"/>
                      </a:cubicBezTo>
                      <a:cubicBezTo>
                        <a:pt x="2214" y="2981"/>
                        <a:pt x="2218" y="2986"/>
                        <a:pt x="2218" y="2986"/>
                      </a:cubicBezTo>
                      <a:cubicBezTo>
                        <a:pt x="2217" y="2986"/>
                        <a:pt x="2161" y="2913"/>
                        <a:pt x="2161" y="2913"/>
                      </a:cubicBezTo>
                      <a:cubicBezTo>
                        <a:pt x="2161" y="2913"/>
                        <a:pt x="1890" y="2873"/>
                        <a:pt x="1782" y="2784"/>
                      </a:cubicBezTo>
                      <a:cubicBezTo>
                        <a:pt x="1771" y="2775"/>
                        <a:pt x="1764" y="2771"/>
                        <a:pt x="1759" y="2771"/>
                      </a:cubicBezTo>
                      <a:lnTo>
                        <a:pt x="1759" y="2771"/>
                      </a:lnTo>
                      <a:cubicBezTo>
                        <a:pt x="1720" y="2771"/>
                        <a:pt x="1923" y="3097"/>
                        <a:pt x="2283" y="3238"/>
                      </a:cubicBezTo>
                      <a:cubicBezTo>
                        <a:pt x="2684" y="3397"/>
                        <a:pt x="2829" y="3498"/>
                        <a:pt x="2941" y="3569"/>
                      </a:cubicBezTo>
                      <a:cubicBezTo>
                        <a:pt x="3041" y="3629"/>
                        <a:pt x="4198" y="4757"/>
                        <a:pt x="5004" y="4757"/>
                      </a:cubicBezTo>
                      <a:cubicBezTo>
                        <a:pt x="5123" y="4757"/>
                        <a:pt x="5234" y="4733"/>
                        <a:pt x="5332" y="4677"/>
                      </a:cubicBezTo>
                      <a:cubicBezTo>
                        <a:pt x="5332" y="4677"/>
                        <a:pt x="5729" y="3978"/>
                        <a:pt x="4495" y="3008"/>
                      </a:cubicBezTo>
                      <a:cubicBezTo>
                        <a:pt x="4495" y="3008"/>
                        <a:pt x="3978" y="2664"/>
                        <a:pt x="3907" y="2502"/>
                      </a:cubicBezTo>
                      <a:cubicBezTo>
                        <a:pt x="3841" y="2353"/>
                        <a:pt x="3336" y="1734"/>
                        <a:pt x="3254" y="1734"/>
                      </a:cubicBezTo>
                      <a:cubicBezTo>
                        <a:pt x="3247" y="1734"/>
                        <a:pt x="3244" y="1739"/>
                        <a:pt x="3243" y="1749"/>
                      </a:cubicBezTo>
                      <a:cubicBezTo>
                        <a:pt x="3243" y="1875"/>
                        <a:pt x="3238" y="2170"/>
                        <a:pt x="3238" y="2170"/>
                      </a:cubicBezTo>
                      <a:cubicBezTo>
                        <a:pt x="3238" y="2170"/>
                        <a:pt x="1678" y="1692"/>
                        <a:pt x="1444" y="1200"/>
                      </a:cubicBezTo>
                      <a:cubicBezTo>
                        <a:pt x="1444" y="1200"/>
                        <a:pt x="1382" y="1"/>
                        <a:pt x="125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9" name="Google Shape;1399;p35"/>
                <p:cNvSpPr/>
                <p:nvPr/>
              </p:nvSpPr>
              <p:spPr>
                <a:xfrm>
                  <a:off x="4683325" y="853650"/>
                  <a:ext cx="143200" cy="118925"/>
                </a:xfrm>
                <a:custGeom>
                  <a:avLst/>
                  <a:gdLst/>
                  <a:ahLst/>
                  <a:cxnLst/>
                  <a:rect l="l" t="t" r="r" b="b"/>
                  <a:pathLst>
                    <a:path w="5728" h="4757" extrusionOk="0">
                      <a:moveTo>
                        <a:pt x="1256" y="0"/>
                      </a:moveTo>
                      <a:cubicBezTo>
                        <a:pt x="1250" y="0"/>
                        <a:pt x="1243" y="3"/>
                        <a:pt x="1237" y="10"/>
                      </a:cubicBezTo>
                      <a:cubicBezTo>
                        <a:pt x="1098" y="139"/>
                        <a:pt x="1110" y="919"/>
                        <a:pt x="1026" y="919"/>
                      </a:cubicBezTo>
                      <a:cubicBezTo>
                        <a:pt x="1024" y="919"/>
                        <a:pt x="1023" y="919"/>
                        <a:pt x="1022" y="919"/>
                      </a:cubicBezTo>
                      <a:cubicBezTo>
                        <a:pt x="961" y="905"/>
                        <a:pt x="456" y="802"/>
                        <a:pt x="189" y="802"/>
                      </a:cubicBezTo>
                      <a:cubicBezTo>
                        <a:pt x="72" y="802"/>
                        <a:pt x="0" y="822"/>
                        <a:pt x="33" y="878"/>
                      </a:cubicBezTo>
                      <a:cubicBezTo>
                        <a:pt x="139" y="1062"/>
                        <a:pt x="1068" y="1156"/>
                        <a:pt x="1289" y="1347"/>
                      </a:cubicBezTo>
                      <a:cubicBezTo>
                        <a:pt x="1507" y="1536"/>
                        <a:pt x="2148" y="2884"/>
                        <a:pt x="2203" y="2966"/>
                      </a:cubicBezTo>
                      <a:lnTo>
                        <a:pt x="2203" y="2966"/>
                      </a:lnTo>
                      <a:cubicBezTo>
                        <a:pt x="2187" y="2944"/>
                        <a:pt x="2162" y="2911"/>
                        <a:pt x="2162" y="2911"/>
                      </a:cubicBezTo>
                      <a:cubicBezTo>
                        <a:pt x="2162" y="2911"/>
                        <a:pt x="1889" y="2871"/>
                        <a:pt x="1783" y="2782"/>
                      </a:cubicBezTo>
                      <a:cubicBezTo>
                        <a:pt x="1772" y="2773"/>
                        <a:pt x="1764" y="2769"/>
                        <a:pt x="1759" y="2769"/>
                      </a:cubicBezTo>
                      <a:cubicBezTo>
                        <a:pt x="1719" y="2769"/>
                        <a:pt x="1922" y="3097"/>
                        <a:pt x="2283" y="3238"/>
                      </a:cubicBezTo>
                      <a:cubicBezTo>
                        <a:pt x="2683" y="3395"/>
                        <a:pt x="2828" y="3498"/>
                        <a:pt x="2942" y="3567"/>
                      </a:cubicBezTo>
                      <a:cubicBezTo>
                        <a:pt x="3040" y="3629"/>
                        <a:pt x="4197" y="4756"/>
                        <a:pt x="5003" y="4756"/>
                      </a:cubicBezTo>
                      <a:cubicBezTo>
                        <a:pt x="5122" y="4756"/>
                        <a:pt x="5233" y="4732"/>
                        <a:pt x="5332" y="4676"/>
                      </a:cubicBezTo>
                      <a:cubicBezTo>
                        <a:pt x="5332" y="4676"/>
                        <a:pt x="5728" y="3976"/>
                        <a:pt x="4494" y="3008"/>
                      </a:cubicBezTo>
                      <a:cubicBezTo>
                        <a:pt x="4494" y="3008"/>
                        <a:pt x="3978" y="2663"/>
                        <a:pt x="3906" y="2501"/>
                      </a:cubicBezTo>
                      <a:cubicBezTo>
                        <a:pt x="3840" y="2352"/>
                        <a:pt x="3336" y="1733"/>
                        <a:pt x="3255" y="1733"/>
                      </a:cubicBezTo>
                      <a:cubicBezTo>
                        <a:pt x="3248" y="1733"/>
                        <a:pt x="3244" y="1738"/>
                        <a:pt x="3244" y="1748"/>
                      </a:cubicBezTo>
                      <a:cubicBezTo>
                        <a:pt x="3243" y="1875"/>
                        <a:pt x="3238" y="2168"/>
                        <a:pt x="3238" y="2168"/>
                      </a:cubicBezTo>
                      <a:cubicBezTo>
                        <a:pt x="3238" y="2168"/>
                        <a:pt x="1679" y="1691"/>
                        <a:pt x="1445" y="1200"/>
                      </a:cubicBezTo>
                      <a:cubicBezTo>
                        <a:pt x="1445" y="1200"/>
                        <a:pt x="1383"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0" name="Google Shape;1400;p35"/>
                <p:cNvSpPr/>
                <p:nvPr/>
              </p:nvSpPr>
              <p:spPr>
                <a:xfrm>
                  <a:off x="5047725" y="877325"/>
                  <a:ext cx="169200" cy="117050"/>
                </a:xfrm>
                <a:custGeom>
                  <a:avLst/>
                  <a:gdLst/>
                  <a:ahLst/>
                  <a:cxnLst/>
                  <a:rect l="l" t="t" r="r" b="b"/>
                  <a:pathLst>
                    <a:path w="6768" h="4682" extrusionOk="0">
                      <a:moveTo>
                        <a:pt x="931" y="1"/>
                      </a:moveTo>
                      <a:cubicBezTo>
                        <a:pt x="871" y="1"/>
                        <a:pt x="1075" y="1146"/>
                        <a:pt x="1075" y="1146"/>
                      </a:cubicBezTo>
                      <a:cubicBezTo>
                        <a:pt x="891" y="1586"/>
                        <a:pt x="246" y="1787"/>
                        <a:pt x="38" y="1993"/>
                      </a:cubicBezTo>
                      <a:cubicBezTo>
                        <a:pt x="1" y="2029"/>
                        <a:pt x="12" y="2044"/>
                        <a:pt x="59" y="2044"/>
                      </a:cubicBezTo>
                      <a:cubicBezTo>
                        <a:pt x="246" y="2044"/>
                        <a:pt x="996" y="1811"/>
                        <a:pt x="1467" y="1811"/>
                      </a:cubicBezTo>
                      <a:cubicBezTo>
                        <a:pt x="1540" y="1811"/>
                        <a:pt x="1606" y="1816"/>
                        <a:pt x="1662" y="1829"/>
                      </a:cubicBezTo>
                      <a:cubicBezTo>
                        <a:pt x="2176" y="1947"/>
                        <a:pt x="3111" y="3096"/>
                        <a:pt x="3250" y="3165"/>
                      </a:cubicBezTo>
                      <a:cubicBezTo>
                        <a:pt x="3387" y="3235"/>
                        <a:pt x="2985" y="3467"/>
                        <a:pt x="2753" y="3506"/>
                      </a:cubicBezTo>
                      <a:cubicBezTo>
                        <a:pt x="2520" y="3545"/>
                        <a:pt x="3532" y="3722"/>
                        <a:pt x="3774" y="3758"/>
                      </a:cubicBezTo>
                      <a:cubicBezTo>
                        <a:pt x="4016" y="3795"/>
                        <a:pt x="5641" y="4510"/>
                        <a:pt x="6124" y="4650"/>
                      </a:cubicBezTo>
                      <a:cubicBezTo>
                        <a:pt x="6199" y="4672"/>
                        <a:pt x="6265" y="4681"/>
                        <a:pt x="6323" y="4681"/>
                      </a:cubicBezTo>
                      <a:cubicBezTo>
                        <a:pt x="6643" y="4681"/>
                        <a:pt x="6735" y="4396"/>
                        <a:pt x="6749" y="4265"/>
                      </a:cubicBezTo>
                      <a:cubicBezTo>
                        <a:pt x="6768" y="4109"/>
                        <a:pt x="6716" y="3895"/>
                        <a:pt x="6580" y="3685"/>
                      </a:cubicBezTo>
                      <a:cubicBezTo>
                        <a:pt x="6442" y="3477"/>
                        <a:pt x="6041" y="2890"/>
                        <a:pt x="4876" y="2080"/>
                      </a:cubicBezTo>
                      <a:cubicBezTo>
                        <a:pt x="4633" y="1911"/>
                        <a:pt x="4102" y="1492"/>
                        <a:pt x="3860" y="1491"/>
                      </a:cubicBezTo>
                      <a:lnTo>
                        <a:pt x="3860" y="1491"/>
                      </a:lnTo>
                      <a:cubicBezTo>
                        <a:pt x="3860" y="1491"/>
                        <a:pt x="3932" y="1736"/>
                        <a:pt x="3814" y="1777"/>
                      </a:cubicBezTo>
                      <a:cubicBezTo>
                        <a:pt x="3805" y="1780"/>
                        <a:pt x="3786" y="1782"/>
                        <a:pt x="3758" y="1782"/>
                      </a:cubicBezTo>
                      <a:cubicBezTo>
                        <a:pt x="3417" y="1782"/>
                        <a:pt x="1784" y="1567"/>
                        <a:pt x="1647" y="1466"/>
                      </a:cubicBezTo>
                      <a:cubicBezTo>
                        <a:pt x="1499" y="1359"/>
                        <a:pt x="1002" y="36"/>
                        <a:pt x="934" y="1"/>
                      </a:cubicBezTo>
                      <a:cubicBezTo>
                        <a:pt x="933" y="1"/>
                        <a:pt x="932" y="1"/>
                        <a:pt x="93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1" name="Google Shape;1401;p35"/>
                <p:cNvSpPr/>
                <p:nvPr/>
              </p:nvSpPr>
              <p:spPr>
                <a:xfrm>
                  <a:off x="5406287" y="1567713"/>
                  <a:ext cx="166200" cy="66625"/>
                </a:xfrm>
                <a:custGeom>
                  <a:avLst/>
                  <a:gdLst/>
                  <a:ahLst/>
                  <a:cxnLst/>
                  <a:rect l="l" t="t" r="r" b="b"/>
                  <a:pathLst>
                    <a:path w="6648" h="2665" extrusionOk="0">
                      <a:moveTo>
                        <a:pt x="4534" y="0"/>
                      </a:moveTo>
                      <a:cubicBezTo>
                        <a:pt x="4357" y="0"/>
                        <a:pt x="4163" y="6"/>
                        <a:pt x="3950" y="20"/>
                      </a:cubicBezTo>
                      <a:cubicBezTo>
                        <a:pt x="3689" y="36"/>
                        <a:pt x="3090" y="38"/>
                        <a:pt x="2921" y="169"/>
                      </a:cubicBezTo>
                      <a:cubicBezTo>
                        <a:pt x="2921" y="169"/>
                        <a:pt x="3105" y="301"/>
                        <a:pt x="3046" y="394"/>
                      </a:cubicBezTo>
                      <a:cubicBezTo>
                        <a:pt x="2987" y="486"/>
                        <a:pt x="1532" y="1366"/>
                        <a:pt x="1370" y="1372"/>
                      </a:cubicBezTo>
                      <a:cubicBezTo>
                        <a:pt x="1369" y="1372"/>
                        <a:pt x="1368" y="1372"/>
                        <a:pt x="1367" y="1372"/>
                      </a:cubicBezTo>
                      <a:cubicBezTo>
                        <a:pt x="1197" y="1372"/>
                        <a:pt x="158" y="748"/>
                        <a:pt x="70" y="748"/>
                      </a:cubicBezTo>
                      <a:cubicBezTo>
                        <a:pt x="69" y="748"/>
                        <a:pt x="68" y="748"/>
                        <a:pt x="67" y="748"/>
                      </a:cubicBezTo>
                      <a:cubicBezTo>
                        <a:pt x="0" y="761"/>
                        <a:pt x="795" y="1463"/>
                        <a:pt x="795" y="1463"/>
                      </a:cubicBezTo>
                      <a:cubicBezTo>
                        <a:pt x="910" y="1872"/>
                        <a:pt x="572" y="2366"/>
                        <a:pt x="541" y="2624"/>
                      </a:cubicBezTo>
                      <a:cubicBezTo>
                        <a:pt x="538" y="2652"/>
                        <a:pt x="543" y="2664"/>
                        <a:pt x="554" y="2664"/>
                      </a:cubicBezTo>
                      <a:cubicBezTo>
                        <a:pt x="647" y="2664"/>
                        <a:pt x="1203" y="1796"/>
                        <a:pt x="1580" y="1616"/>
                      </a:cubicBezTo>
                      <a:cubicBezTo>
                        <a:pt x="1693" y="1562"/>
                        <a:pt x="1866" y="1543"/>
                        <a:pt x="2063" y="1543"/>
                      </a:cubicBezTo>
                      <a:cubicBezTo>
                        <a:pt x="2570" y="1543"/>
                        <a:pt x="3229" y="1671"/>
                        <a:pt x="3393" y="1671"/>
                      </a:cubicBezTo>
                      <a:cubicBezTo>
                        <a:pt x="3404" y="1671"/>
                        <a:pt x="3413" y="1670"/>
                        <a:pt x="3419" y="1669"/>
                      </a:cubicBezTo>
                      <a:cubicBezTo>
                        <a:pt x="3424" y="1668"/>
                        <a:pt x="3428" y="1668"/>
                        <a:pt x="3432" y="1668"/>
                      </a:cubicBezTo>
                      <a:cubicBezTo>
                        <a:pt x="3543" y="1668"/>
                        <a:pt x="3397" y="2030"/>
                        <a:pt x="3262" y="2180"/>
                      </a:cubicBezTo>
                      <a:cubicBezTo>
                        <a:pt x="3241" y="2203"/>
                        <a:pt x="3241" y="2213"/>
                        <a:pt x="3257" y="2213"/>
                      </a:cubicBezTo>
                      <a:cubicBezTo>
                        <a:pt x="3346" y="2213"/>
                        <a:pt x="3951" y="1885"/>
                        <a:pt x="4110" y="1793"/>
                      </a:cubicBezTo>
                      <a:cubicBezTo>
                        <a:pt x="4298" y="1685"/>
                        <a:pt x="5821" y="1285"/>
                        <a:pt x="6234" y="1117"/>
                      </a:cubicBezTo>
                      <a:cubicBezTo>
                        <a:pt x="6647" y="950"/>
                        <a:pt x="6530" y="623"/>
                        <a:pt x="6457" y="505"/>
                      </a:cubicBezTo>
                      <a:cubicBezTo>
                        <a:pt x="6384" y="387"/>
                        <a:pt x="6229" y="266"/>
                        <a:pt x="6020" y="197"/>
                      </a:cubicBezTo>
                      <a:cubicBezTo>
                        <a:pt x="5845" y="139"/>
                        <a:pt x="5399" y="0"/>
                        <a:pt x="453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2" name="Google Shape;1402;p35"/>
                <p:cNvSpPr/>
                <p:nvPr/>
              </p:nvSpPr>
              <p:spPr>
                <a:xfrm>
                  <a:off x="4921975" y="573750"/>
                  <a:ext cx="76775" cy="94925"/>
                </a:xfrm>
                <a:custGeom>
                  <a:avLst/>
                  <a:gdLst/>
                  <a:ahLst/>
                  <a:cxnLst/>
                  <a:rect l="l" t="t" r="r" b="b"/>
                  <a:pathLst>
                    <a:path w="3071" h="3797" extrusionOk="0">
                      <a:moveTo>
                        <a:pt x="901" y="0"/>
                      </a:moveTo>
                      <a:cubicBezTo>
                        <a:pt x="823" y="0"/>
                        <a:pt x="611" y="594"/>
                        <a:pt x="611" y="594"/>
                      </a:cubicBezTo>
                      <a:cubicBezTo>
                        <a:pt x="589" y="611"/>
                        <a:pt x="547" y="616"/>
                        <a:pt x="496" y="616"/>
                      </a:cubicBezTo>
                      <a:cubicBezTo>
                        <a:pt x="419" y="616"/>
                        <a:pt x="321" y="604"/>
                        <a:pt x="238" y="604"/>
                      </a:cubicBezTo>
                      <a:cubicBezTo>
                        <a:pt x="165" y="604"/>
                        <a:pt x="104" y="613"/>
                        <a:pt x="77" y="647"/>
                      </a:cubicBezTo>
                      <a:cubicBezTo>
                        <a:pt x="1" y="743"/>
                        <a:pt x="361" y="742"/>
                        <a:pt x="729" y="906"/>
                      </a:cubicBezTo>
                      <a:cubicBezTo>
                        <a:pt x="1098" y="1069"/>
                        <a:pt x="1223" y="2055"/>
                        <a:pt x="1184" y="2122"/>
                      </a:cubicBezTo>
                      <a:cubicBezTo>
                        <a:pt x="1169" y="2150"/>
                        <a:pt x="1105" y="2157"/>
                        <a:pt x="1034" y="2157"/>
                      </a:cubicBezTo>
                      <a:cubicBezTo>
                        <a:pt x="949" y="2157"/>
                        <a:pt x="855" y="2147"/>
                        <a:pt x="820" y="2147"/>
                      </a:cubicBezTo>
                      <a:cubicBezTo>
                        <a:pt x="814" y="2147"/>
                        <a:pt x="810" y="2147"/>
                        <a:pt x="808" y="2148"/>
                      </a:cubicBezTo>
                      <a:cubicBezTo>
                        <a:pt x="784" y="2155"/>
                        <a:pt x="1046" y="2398"/>
                        <a:pt x="1302" y="2441"/>
                      </a:cubicBezTo>
                      <a:cubicBezTo>
                        <a:pt x="1558" y="2484"/>
                        <a:pt x="1598" y="2628"/>
                        <a:pt x="1598" y="2628"/>
                      </a:cubicBezTo>
                      <a:cubicBezTo>
                        <a:pt x="1816" y="3210"/>
                        <a:pt x="2768" y="3796"/>
                        <a:pt x="2928" y="3796"/>
                      </a:cubicBezTo>
                      <a:cubicBezTo>
                        <a:pt x="2931" y="3796"/>
                        <a:pt x="2933" y="3796"/>
                        <a:pt x="2935" y="3796"/>
                      </a:cubicBezTo>
                      <a:cubicBezTo>
                        <a:pt x="3070" y="3774"/>
                        <a:pt x="3018" y="3168"/>
                        <a:pt x="2928" y="2800"/>
                      </a:cubicBezTo>
                      <a:lnTo>
                        <a:pt x="2928" y="2801"/>
                      </a:lnTo>
                      <a:cubicBezTo>
                        <a:pt x="2881" y="2611"/>
                        <a:pt x="2659" y="2306"/>
                        <a:pt x="2407" y="2026"/>
                      </a:cubicBezTo>
                      <a:cubicBezTo>
                        <a:pt x="2397" y="1894"/>
                        <a:pt x="2373" y="1728"/>
                        <a:pt x="2346" y="1683"/>
                      </a:cubicBezTo>
                      <a:cubicBezTo>
                        <a:pt x="2341" y="1675"/>
                        <a:pt x="2334" y="1671"/>
                        <a:pt x="2326" y="1671"/>
                      </a:cubicBezTo>
                      <a:cubicBezTo>
                        <a:pt x="2293" y="1671"/>
                        <a:pt x="2238" y="1731"/>
                        <a:pt x="2187" y="1795"/>
                      </a:cubicBezTo>
                      <a:cubicBezTo>
                        <a:pt x="2024" y="1630"/>
                        <a:pt x="1864" y="1491"/>
                        <a:pt x="1748" y="1415"/>
                      </a:cubicBezTo>
                      <a:cubicBezTo>
                        <a:pt x="1400" y="1184"/>
                        <a:pt x="1181" y="1137"/>
                        <a:pt x="1005" y="847"/>
                      </a:cubicBezTo>
                      <a:cubicBezTo>
                        <a:pt x="829" y="556"/>
                        <a:pt x="979" y="52"/>
                        <a:pt x="910" y="3"/>
                      </a:cubicBezTo>
                      <a:cubicBezTo>
                        <a:pt x="907" y="1"/>
                        <a:pt x="904" y="0"/>
                        <a:pt x="90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3" name="Google Shape;1403;p35"/>
                <p:cNvSpPr/>
                <p:nvPr/>
              </p:nvSpPr>
              <p:spPr>
                <a:xfrm>
                  <a:off x="5250250" y="582425"/>
                  <a:ext cx="49975" cy="105000"/>
                </a:xfrm>
                <a:custGeom>
                  <a:avLst/>
                  <a:gdLst/>
                  <a:ahLst/>
                  <a:cxnLst/>
                  <a:rect l="l" t="t" r="r" b="b"/>
                  <a:pathLst>
                    <a:path w="1999" h="4200" extrusionOk="0">
                      <a:moveTo>
                        <a:pt x="979" y="0"/>
                      </a:moveTo>
                      <a:cubicBezTo>
                        <a:pt x="857" y="0"/>
                        <a:pt x="1075" y="285"/>
                        <a:pt x="1171" y="675"/>
                      </a:cubicBezTo>
                      <a:cubicBezTo>
                        <a:pt x="1266" y="1066"/>
                        <a:pt x="560" y="1766"/>
                        <a:pt x="485" y="1777"/>
                      </a:cubicBezTo>
                      <a:cubicBezTo>
                        <a:pt x="483" y="1777"/>
                        <a:pt x="482" y="1777"/>
                        <a:pt x="480" y="1777"/>
                      </a:cubicBezTo>
                      <a:cubicBezTo>
                        <a:pt x="403" y="1777"/>
                        <a:pt x="256" y="1508"/>
                        <a:pt x="236" y="1495"/>
                      </a:cubicBezTo>
                      <a:cubicBezTo>
                        <a:pt x="235" y="1495"/>
                        <a:pt x="235" y="1494"/>
                        <a:pt x="234" y="1494"/>
                      </a:cubicBezTo>
                      <a:lnTo>
                        <a:pt x="234" y="1494"/>
                      </a:lnTo>
                      <a:cubicBezTo>
                        <a:pt x="212" y="1494"/>
                        <a:pt x="184" y="1840"/>
                        <a:pt x="304" y="2066"/>
                      </a:cubicBezTo>
                      <a:cubicBezTo>
                        <a:pt x="425" y="2295"/>
                        <a:pt x="335" y="2415"/>
                        <a:pt x="335" y="2415"/>
                      </a:cubicBezTo>
                      <a:cubicBezTo>
                        <a:pt x="0" y="2950"/>
                        <a:pt x="127" y="4093"/>
                        <a:pt x="226" y="4186"/>
                      </a:cubicBezTo>
                      <a:cubicBezTo>
                        <a:pt x="235" y="4195"/>
                        <a:pt x="249" y="4199"/>
                        <a:pt x="265" y="4199"/>
                      </a:cubicBezTo>
                      <a:cubicBezTo>
                        <a:pt x="411" y="4199"/>
                        <a:pt x="797" y="3840"/>
                        <a:pt x="1010" y="3574"/>
                      </a:cubicBezTo>
                      <a:cubicBezTo>
                        <a:pt x="1132" y="3420"/>
                        <a:pt x="1237" y="3059"/>
                        <a:pt x="1306" y="2687"/>
                      </a:cubicBezTo>
                      <a:cubicBezTo>
                        <a:pt x="1405" y="2599"/>
                        <a:pt x="1521" y="2479"/>
                        <a:pt x="1540" y="2431"/>
                      </a:cubicBezTo>
                      <a:cubicBezTo>
                        <a:pt x="1558" y="2385"/>
                        <a:pt x="1458" y="2374"/>
                        <a:pt x="1356" y="2373"/>
                      </a:cubicBezTo>
                      <a:cubicBezTo>
                        <a:pt x="1386" y="2142"/>
                        <a:pt x="1398" y="1931"/>
                        <a:pt x="1388" y="1792"/>
                      </a:cubicBezTo>
                      <a:cubicBezTo>
                        <a:pt x="1359" y="1376"/>
                        <a:pt x="1262" y="1174"/>
                        <a:pt x="1386" y="858"/>
                      </a:cubicBezTo>
                      <a:cubicBezTo>
                        <a:pt x="1509" y="541"/>
                        <a:pt x="1999" y="353"/>
                        <a:pt x="1996" y="268"/>
                      </a:cubicBezTo>
                      <a:cubicBezTo>
                        <a:pt x="1996" y="253"/>
                        <a:pt x="1977" y="247"/>
                        <a:pt x="1945" y="247"/>
                      </a:cubicBezTo>
                      <a:cubicBezTo>
                        <a:pt x="1792" y="247"/>
                        <a:pt x="1346" y="392"/>
                        <a:pt x="1346" y="392"/>
                      </a:cubicBezTo>
                      <a:cubicBezTo>
                        <a:pt x="1242" y="363"/>
                        <a:pt x="1104" y="3"/>
                        <a:pt x="980" y="0"/>
                      </a:cubicBezTo>
                      <a:cubicBezTo>
                        <a:pt x="980" y="0"/>
                        <a:pt x="979" y="0"/>
                        <a:pt x="97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4" name="Google Shape;1404;p35"/>
                <p:cNvSpPr/>
                <p:nvPr/>
              </p:nvSpPr>
              <p:spPr>
                <a:xfrm>
                  <a:off x="5043975" y="1067525"/>
                  <a:ext cx="106850" cy="47550"/>
                </a:xfrm>
                <a:custGeom>
                  <a:avLst/>
                  <a:gdLst/>
                  <a:ahLst/>
                  <a:cxnLst/>
                  <a:rect l="l" t="t" r="r" b="b"/>
                  <a:pathLst>
                    <a:path w="4274" h="1902" extrusionOk="0">
                      <a:moveTo>
                        <a:pt x="275" y="0"/>
                      </a:moveTo>
                      <a:cubicBezTo>
                        <a:pt x="275" y="0"/>
                        <a:pt x="275" y="0"/>
                        <a:pt x="274" y="0"/>
                      </a:cubicBezTo>
                      <a:cubicBezTo>
                        <a:pt x="189" y="1"/>
                        <a:pt x="393" y="651"/>
                        <a:pt x="393" y="651"/>
                      </a:cubicBezTo>
                      <a:cubicBezTo>
                        <a:pt x="365" y="754"/>
                        <a:pt x="3" y="892"/>
                        <a:pt x="1" y="1016"/>
                      </a:cubicBezTo>
                      <a:cubicBezTo>
                        <a:pt x="0" y="1042"/>
                        <a:pt x="13" y="1053"/>
                        <a:pt x="36" y="1053"/>
                      </a:cubicBezTo>
                      <a:cubicBezTo>
                        <a:pt x="124" y="1053"/>
                        <a:pt x="367" y="902"/>
                        <a:pt x="676" y="829"/>
                      </a:cubicBezTo>
                      <a:cubicBezTo>
                        <a:pt x="700" y="823"/>
                        <a:pt x="725" y="820"/>
                        <a:pt x="751" y="820"/>
                      </a:cubicBezTo>
                      <a:cubicBezTo>
                        <a:pt x="1150" y="820"/>
                        <a:pt x="1763" y="1452"/>
                        <a:pt x="1774" y="1523"/>
                      </a:cubicBezTo>
                      <a:cubicBezTo>
                        <a:pt x="1784" y="1599"/>
                        <a:pt x="1503" y="1750"/>
                        <a:pt x="1489" y="1771"/>
                      </a:cubicBezTo>
                      <a:cubicBezTo>
                        <a:pt x="1483" y="1780"/>
                        <a:pt x="1549" y="1792"/>
                        <a:pt x="1645" y="1792"/>
                      </a:cubicBezTo>
                      <a:cubicBezTo>
                        <a:pt x="1765" y="1792"/>
                        <a:pt x="1932" y="1773"/>
                        <a:pt x="2060" y="1706"/>
                      </a:cubicBezTo>
                      <a:cubicBezTo>
                        <a:pt x="2152" y="1659"/>
                        <a:pt x="2226" y="1644"/>
                        <a:pt x="2282" y="1644"/>
                      </a:cubicBezTo>
                      <a:cubicBezTo>
                        <a:pt x="2366" y="1644"/>
                        <a:pt x="2409" y="1677"/>
                        <a:pt x="2409" y="1677"/>
                      </a:cubicBezTo>
                      <a:cubicBezTo>
                        <a:pt x="2678" y="1847"/>
                        <a:pt x="3100" y="1902"/>
                        <a:pt x="3466" y="1902"/>
                      </a:cubicBezTo>
                      <a:cubicBezTo>
                        <a:pt x="3827" y="1902"/>
                        <a:pt x="4133" y="1848"/>
                        <a:pt x="4180" y="1799"/>
                      </a:cubicBezTo>
                      <a:cubicBezTo>
                        <a:pt x="4274" y="1700"/>
                        <a:pt x="3867" y="1248"/>
                        <a:pt x="3573" y="1011"/>
                      </a:cubicBezTo>
                      <a:cubicBezTo>
                        <a:pt x="3421" y="888"/>
                        <a:pt x="3060" y="779"/>
                        <a:pt x="2690" y="708"/>
                      </a:cubicBezTo>
                      <a:cubicBezTo>
                        <a:pt x="2601" y="608"/>
                        <a:pt x="2482" y="490"/>
                        <a:pt x="2435" y="472"/>
                      </a:cubicBezTo>
                      <a:cubicBezTo>
                        <a:pt x="2431" y="470"/>
                        <a:pt x="2428" y="470"/>
                        <a:pt x="2424" y="470"/>
                      </a:cubicBezTo>
                      <a:cubicBezTo>
                        <a:pt x="2387" y="470"/>
                        <a:pt x="2378" y="563"/>
                        <a:pt x="2376" y="656"/>
                      </a:cubicBezTo>
                      <a:cubicBezTo>
                        <a:pt x="2193" y="631"/>
                        <a:pt x="2022" y="616"/>
                        <a:pt x="1890" y="616"/>
                      </a:cubicBezTo>
                      <a:cubicBezTo>
                        <a:pt x="1855" y="616"/>
                        <a:pt x="1824" y="617"/>
                        <a:pt x="1795" y="619"/>
                      </a:cubicBezTo>
                      <a:cubicBezTo>
                        <a:pt x="1536" y="635"/>
                        <a:pt x="1359" y="679"/>
                        <a:pt x="1187" y="679"/>
                      </a:cubicBezTo>
                      <a:cubicBezTo>
                        <a:pt x="1082" y="679"/>
                        <a:pt x="979" y="663"/>
                        <a:pt x="860" y="616"/>
                      </a:cubicBezTo>
                      <a:cubicBezTo>
                        <a:pt x="545" y="490"/>
                        <a:pt x="361" y="0"/>
                        <a:pt x="27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5" name="Google Shape;1405;p35"/>
                <p:cNvSpPr/>
                <p:nvPr/>
              </p:nvSpPr>
              <p:spPr>
                <a:xfrm>
                  <a:off x="4698350" y="1109175"/>
                  <a:ext cx="108675" cy="38850"/>
                </a:xfrm>
                <a:custGeom>
                  <a:avLst/>
                  <a:gdLst/>
                  <a:ahLst/>
                  <a:cxnLst/>
                  <a:rect l="l" t="t" r="r" b="b"/>
                  <a:pathLst>
                    <a:path w="4347" h="1554" extrusionOk="0">
                      <a:moveTo>
                        <a:pt x="127" y="0"/>
                      </a:moveTo>
                      <a:cubicBezTo>
                        <a:pt x="125" y="0"/>
                        <a:pt x="123" y="1"/>
                        <a:pt x="122" y="1"/>
                      </a:cubicBezTo>
                      <a:cubicBezTo>
                        <a:pt x="37" y="17"/>
                        <a:pt x="347" y="622"/>
                        <a:pt x="347" y="622"/>
                      </a:cubicBezTo>
                      <a:cubicBezTo>
                        <a:pt x="335" y="730"/>
                        <a:pt x="0" y="925"/>
                        <a:pt x="19" y="1047"/>
                      </a:cubicBezTo>
                      <a:cubicBezTo>
                        <a:pt x="22" y="1069"/>
                        <a:pt x="33" y="1079"/>
                        <a:pt x="50" y="1079"/>
                      </a:cubicBezTo>
                      <a:cubicBezTo>
                        <a:pt x="129" y="1079"/>
                        <a:pt x="349" y="879"/>
                        <a:pt x="654" y="751"/>
                      </a:cubicBezTo>
                      <a:cubicBezTo>
                        <a:pt x="697" y="733"/>
                        <a:pt x="747" y="725"/>
                        <a:pt x="800" y="725"/>
                      </a:cubicBezTo>
                      <a:cubicBezTo>
                        <a:pt x="1202" y="725"/>
                        <a:pt x="1831" y="1191"/>
                        <a:pt x="1852" y="1255"/>
                      </a:cubicBezTo>
                      <a:cubicBezTo>
                        <a:pt x="1875" y="1328"/>
                        <a:pt x="1621" y="1523"/>
                        <a:pt x="1611" y="1546"/>
                      </a:cubicBezTo>
                      <a:cubicBezTo>
                        <a:pt x="1609" y="1551"/>
                        <a:pt x="1622" y="1554"/>
                        <a:pt x="1647" y="1554"/>
                      </a:cubicBezTo>
                      <a:cubicBezTo>
                        <a:pt x="1741" y="1554"/>
                        <a:pt x="2000" y="1513"/>
                        <a:pt x="2165" y="1389"/>
                      </a:cubicBezTo>
                      <a:cubicBezTo>
                        <a:pt x="2274" y="1306"/>
                        <a:pt x="2362" y="1287"/>
                        <a:pt x="2421" y="1287"/>
                      </a:cubicBezTo>
                      <a:cubicBezTo>
                        <a:pt x="2474" y="1287"/>
                        <a:pt x="2504" y="1302"/>
                        <a:pt x="2504" y="1302"/>
                      </a:cubicBezTo>
                      <a:cubicBezTo>
                        <a:pt x="2664" y="1370"/>
                        <a:pt x="2863" y="1395"/>
                        <a:pt x="3069" y="1395"/>
                      </a:cubicBezTo>
                      <a:cubicBezTo>
                        <a:pt x="3616" y="1395"/>
                        <a:pt x="4214" y="1213"/>
                        <a:pt x="4270" y="1131"/>
                      </a:cubicBezTo>
                      <a:cubicBezTo>
                        <a:pt x="4347" y="1017"/>
                        <a:pt x="3871" y="640"/>
                        <a:pt x="3542" y="454"/>
                      </a:cubicBezTo>
                      <a:cubicBezTo>
                        <a:pt x="3371" y="357"/>
                        <a:pt x="2997" y="310"/>
                        <a:pt x="2621" y="301"/>
                      </a:cubicBezTo>
                      <a:cubicBezTo>
                        <a:pt x="2518" y="218"/>
                        <a:pt x="2380" y="121"/>
                        <a:pt x="2331" y="110"/>
                      </a:cubicBezTo>
                      <a:cubicBezTo>
                        <a:pt x="2328" y="109"/>
                        <a:pt x="2326" y="109"/>
                        <a:pt x="2324" y="109"/>
                      </a:cubicBezTo>
                      <a:cubicBezTo>
                        <a:pt x="2282" y="109"/>
                        <a:pt x="2288" y="205"/>
                        <a:pt x="2302" y="301"/>
                      </a:cubicBezTo>
                      <a:cubicBezTo>
                        <a:pt x="2069" y="308"/>
                        <a:pt x="1859" y="328"/>
                        <a:pt x="1724" y="360"/>
                      </a:cubicBezTo>
                      <a:cubicBezTo>
                        <a:pt x="1400" y="436"/>
                        <a:pt x="1218" y="531"/>
                        <a:pt x="990" y="531"/>
                      </a:cubicBezTo>
                      <a:cubicBezTo>
                        <a:pt x="931" y="531"/>
                        <a:pt x="869" y="525"/>
                        <a:pt x="800" y="510"/>
                      </a:cubicBezTo>
                      <a:cubicBezTo>
                        <a:pt x="475" y="441"/>
                        <a:pt x="216" y="0"/>
                        <a:pt x="12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6" name="Google Shape;1406;p35"/>
                <p:cNvSpPr/>
                <p:nvPr/>
              </p:nvSpPr>
              <p:spPr>
                <a:xfrm>
                  <a:off x="4927850" y="1026925"/>
                  <a:ext cx="81850" cy="36450"/>
                </a:xfrm>
                <a:custGeom>
                  <a:avLst/>
                  <a:gdLst/>
                  <a:ahLst/>
                  <a:cxnLst/>
                  <a:rect l="l" t="t" r="r" b="b"/>
                  <a:pathLst>
                    <a:path w="3274" h="1458" extrusionOk="0">
                      <a:moveTo>
                        <a:pt x="212" y="1"/>
                      </a:moveTo>
                      <a:cubicBezTo>
                        <a:pt x="212" y="1"/>
                        <a:pt x="212" y="1"/>
                        <a:pt x="211" y="1"/>
                      </a:cubicBezTo>
                      <a:cubicBezTo>
                        <a:pt x="146" y="2"/>
                        <a:pt x="303" y="500"/>
                        <a:pt x="303" y="500"/>
                      </a:cubicBezTo>
                      <a:cubicBezTo>
                        <a:pt x="281" y="579"/>
                        <a:pt x="3" y="684"/>
                        <a:pt x="1" y="778"/>
                      </a:cubicBezTo>
                      <a:cubicBezTo>
                        <a:pt x="1" y="799"/>
                        <a:pt x="10" y="807"/>
                        <a:pt x="29" y="807"/>
                      </a:cubicBezTo>
                      <a:cubicBezTo>
                        <a:pt x="96" y="807"/>
                        <a:pt x="283" y="692"/>
                        <a:pt x="519" y="636"/>
                      </a:cubicBezTo>
                      <a:cubicBezTo>
                        <a:pt x="537" y="632"/>
                        <a:pt x="556" y="629"/>
                        <a:pt x="577" y="629"/>
                      </a:cubicBezTo>
                      <a:cubicBezTo>
                        <a:pt x="883" y="629"/>
                        <a:pt x="1351" y="1113"/>
                        <a:pt x="1359" y="1167"/>
                      </a:cubicBezTo>
                      <a:cubicBezTo>
                        <a:pt x="1368" y="1225"/>
                        <a:pt x="1153" y="1341"/>
                        <a:pt x="1141" y="1357"/>
                      </a:cubicBezTo>
                      <a:cubicBezTo>
                        <a:pt x="1136" y="1364"/>
                        <a:pt x="1188" y="1373"/>
                        <a:pt x="1262" y="1373"/>
                      </a:cubicBezTo>
                      <a:cubicBezTo>
                        <a:pt x="1354" y="1373"/>
                        <a:pt x="1481"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8" y="775"/>
                      </a:cubicBezTo>
                      <a:cubicBezTo>
                        <a:pt x="2621" y="681"/>
                        <a:pt x="2344" y="598"/>
                        <a:pt x="2060" y="543"/>
                      </a:cubicBezTo>
                      <a:cubicBezTo>
                        <a:pt x="1993" y="468"/>
                        <a:pt x="1902" y="377"/>
                        <a:pt x="1866" y="362"/>
                      </a:cubicBezTo>
                      <a:cubicBezTo>
                        <a:pt x="1863" y="361"/>
                        <a:pt x="1860" y="361"/>
                        <a:pt x="1858" y="361"/>
                      </a:cubicBezTo>
                      <a:cubicBezTo>
                        <a:pt x="1829" y="361"/>
                        <a:pt x="1822" y="432"/>
                        <a:pt x="1820" y="503"/>
                      </a:cubicBezTo>
                      <a:cubicBezTo>
                        <a:pt x="1680" y="484"/>
                        <a:pt x="1549" y="473"/>
                        <a:pt x="1448" y="473"/>
                      </a:cubicBezTo>
                      <a:cubicBezTo>
                        <a:pt x="1422" y="473"/>
                        <a:pt x="1397" y="473"/>
                        <a:pt x="1375" y="475"/>
                      </a:cubicBezTo>
                      <a:cubicBezTo>
                        <a:pt x="1178" y="488"/>
                        <a:pt x="1043" y="521"/>
                        <a:pt x="911" y="521"/>
                      </a:cubicBezTo>
                      <a:cubicBezTo>
                        <a:pt x="831" y="521"/>
                        <a:pt x="752" y="509"/>
                        <a:pt x="660" y="473"/>
                      </a:cubicBezTo>
                      <a:cubicBezTo>
                        <a:pt x="419" y="376"/>
                        <a:pt x="278"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7" name="Google Shape;1407;p35"/>
                <p:cNvSpPr/>
                <p:nvPr/>
              </p:nvSpPr>
              <p:spPr>
                <a:xfrm>
                  <a:off x="4699450" y="1005625"/>
                  <a:ext cx="81850" cy="36450"/>
                </a:xfrm>
                <a:custGeom>
                  <a:avLst/>
                  <a:gdLst/>
                  <a:ahLst/>
                  <a:cxnLst/>
                  <a:rect l="l" t="t" r="r" b="b"/>
                  <a:pathLst>
                    <a:path w="3274" h="1458" extrusionOk="0">
                      <a:moveTo>
                        <a:pt x="212" y="1"/>
                      </a:moveTo>
                      <a:cubicBezTo>
                        <a:pt x="212" y="1"/>
                        <a:pt x="211" y="1"/>
                        <a:pt x="211" y="1"/>
                      </a:cubicBezTo>
                      <a:cubicBezTo>
                        <a:pt x="145" y="2"/>
                        <a:pt x="302" y="500"/>
                        <a:pt x="302" y="500"/>
                      </a:cubicBezTo>
                      <a:cubicBezTo>
                        <a:pt x="279" y="579"/>
                        <a:pt x="3" y="683"/>
                        <a:pt x="1" y="778"/>
                      </a:cubicBezTo>
                      <a:cubicBezTo>
                        <a:pt x="1" y="798"/>
                        <a:pt x="10" y="807"/>
                        <a:pt x="28" y="807"/>
                      </a:cubicBezTo>
                      <a:cubicBezTo>
                        <a:pt x="95" y="807"/>
                        <a:pt x="281" y="691"/>
                        <a:pt x="518" y="635"/>
                      </a:cubicBezTo>
                      <a:cubicBezTo>
                        <a:pt x="537" y="631"/>
                        <a:pt x="556" y="629"/>
                        <a:pt x="575" y="629"/>
                      </a:cubicBezTo>
                      <a:cubicBezTo>
                        <a:pt x="881" y="629"/>
                        <a:pt x="1351" y="1113"/>
                        <a:pt x="1359" y="1167"/>
                      </a:cubicBezTo>
                      <a:cubicBezTo>
                        <a:pt x="1367" y="1225"/>
                        <a:pt x="1151" y="1341"/>
                        <a:pt x="1141" y="1357"/>
                      </a:cubicBezTo>
                      <a:cubicBezTo>
                        <a:pt x="1136" y="1364"/>
                        <a:pt x="1187" y="1373"/>
                        <a:pt x="1261" y="1373"/>
                      </a:cubicBezTo>
                      <a:cubicBezTo>
                        <a:pt x="1353" y="1373"/>
                        <a:pt x="1480"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7" y="775"/>
                      </a:cubicBezTo>
                      <a:lnTo>
                        <a:pt x="2736" y="775"/>
                      </a:lnTo>
                      <a:cubicBezTo>
                        <a:pt x="2620" y="681"/>
                        <a:pt x="2344" y="598"/>
                        <a:pt x="2060" y="543"/>
                      </a:cubicBezTo>
                      <a:cubicBezTo>
                        <a:pt x="1993" y="466"/>
                        <a:pt x="1902" y="377"/>
                        <a:pt x="1866" y="362"/>
                      </a:cubicBezTo>
                      <a:cubicBezTo>
                        <a:pt x="1863" y="361"/>
                        <a:pt x="1860" y="361"/>
                        <a:pt x="1857" y="361"/>
                      </a:cubicBezTo>
                      <a:cubicBezTo>
                        <a:pt x="1828" y="361"/>
                        <a:pt x="1821" y="432"/>
                        <a:pt x="1820" y="504"/>
                      </a:cubicBezTo>
                      <a:cubicBezTo>
                        <a:pt x="1679" y="484"/>
                        <a:pt x="1549" y="473"/>
                        <a:pt x="1448" y="473"/>
                      </a:cubicBezTo>
                      <a:cubicBezTo>
                        <a:pt x="1421" y="473"/>
                        <a:pt x="1397" y="474"/>
                        <a:pt x="1375" y="475"/>
                      </a:cubicBezTo>
                      <a:cubicBezTo>
                        <a:pt x="1177" y="487"/>
                        <a:pt x="1042" y="520"/>
                        <a:pt x="911" y="520"/>
                      </a:cubicBezTo>
                      <a:cubicBezTo>
                        <a:pt x="830" y="520"/>
                        <a:pt x="751" y="508"/>
                        <a:pt x="660" y="471"/>
                      </a:cubicBezTo>
                      <a:cubicBezTo>
                        <a:pt x="419" y="376"/>
                        <a:pt x="277"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8" name="Google Shape;1408;p35"/>
                <p:cNvSpPr/>
                <p:nvPr/>
              </p:nvSpPr>
              <p:spPr>
                <a:xfrm>
                  <a:off x="5046975" y="532325"/>
                  <a:ext cx="54075" cy="106000"/>
                </a:xfrm>
                <a:custGeom>
                  <a:avLst/>
                  <a:gdLst/>
                  <a:ahLst/>
                  <a:cxnLst/>
                  <a:rect l="l" t="t" r="r" b="b"/>
                  <a:pathLst>
                    <a:path w="2163" h="4240" extrusionOk="0">
                      <a:moveTo>
                        <a:pt x="1081" y="1"/>
                      </a:moveTo>
                      <a:cubicBezTo>
                        <a:pt x="995" y="1"/>
                        <a:pt x="629" y="476"/>
                        <a:pt x="629" y="476"/>
                      </a:cubicBezTo>
                      <a:cubicBezTo>
                        <a:pt x="621" y="479"/>
                        <a:pt x="612" y="480"/>
                        <a:pt x="602" y="480"/>
                      </a:cubicBezTo>
                      <a:cubicBezTo>
                        <a:pt x="497" y="480"/>
                        <a:pt x="279" y="348"/>
                        <a:pt x="158" y="348"/>
                      </a:cubicBezTo>
                      <a:cubicBezTo>
                        <a:pt x="137" y="348"/>
                        <a:pt x="119" y="352"/>
                        <a:pt x="105" y="361"/>
                      </a:cubicBezTo>
                      <a:cubicBezTo>
                        <a:pt x="1" y="430"/>
                        <a:pt x="344" y="541"/>
                        <a:pt x="643" y="809"/>
                      </a:cubicBezTo>
                      <a:cubicBezTo>
                        <a:pt x="943" y="1078"/>
                        <a:pt x="756" y="2055"/>
                        <a:pt x="700" y="2107"/>
                      </a:cubicBezTo>
                      <a:cubicBezTo>
                        <a:pt x="692" y="2115"/>
                        <a:pt x="678" y="2118"/>
                        <a:pt x="661" y="2118"/>
                      </a:cubicBezTo>
                      <a:cubicBezTo>
                        <a:pt x="564" y="2118"/>
                        <a:pt x="356" y="2014"/>
                        <a:pt x="335" y="2014"/>
                      </a:cubicBezTo>
                      <a:lnTo>
                        <a:pt x="335" y="2014"/>
                      </a:lnTo>
                      <a:cubicBezTo>
                        <a:pt x="309" y="2014"/>
                        <a:pt x="484" y="2326"/>
                        <a:pt x="714" y="2446"/>
                      </a:cubicBezTo>
                      <a:cubicBezTo>
                        <a:pt x="944" y="2568"/>
                        <a:pt x="937" y="2716"/>
                        <a:pt x="937" y="2716"/>
                      </a:cubicBezTo>
                      <a:cubicBezTo>
                        <a:pt x="964" y="3348"/>
                        <a:pt x="1713" y="4218"/>
                        <a:pt x="1848" y="4239"/>
                      </a:cubicBezTo>
                      <a:cubicBezTo>
                        <a:pt x="1851" y="4240"/>
                        <a:pt x="1853" y="4240"/>
                        <a:pt x="1855" y="4240"/>
                      </a:cubicBezTo>
                      <a:cubicBezTo>
                        <a:pt x="1988" y="4240"/>
                        <a:pt x="2121" y="3662"/>
                        <a:pt x="2149" y="3292"/>
                      </a:cubicBezTo>
                      <a:cubicBezTo>
                        <a:pt x="2163" y="3096"/>
                        <a:pt x="2045" y="2739"/>
                        <a:pt x="1893" y="2393"/>
                      </a:cubicBezTo>
                      <a:cubicBezTo>
                        <a:pt x="1924" y="2264"/>
                        <a:pt x="1952" y="2100"/>
                        <a:pt x="1941" y="2049"/>
                      </a:cubicBezTo>
                      <a:cubicBezTo>
                        <a:pt x="1938" y="2035"/>
                        <a:pt x="1928" y="2029"/>
                        <a:pt x="1914" y="2029"/>
                      </a:cubicBezTo>
                      <a:cubicBezTo>
                        <a:pt x="1879" y="2029"/>
                        <a:pt x="1816" y="2065"/>
                        <a:pt x="1755" y="2106"/>
                      </a:cubicBezTo>
                      <a:cubicBezTo>
                        <a:pt x="1650" y="1899"/>
                        <a:pt x="1541" y="1717"/>
                        <a:pt x="1455" y="1608"/>
                      </a:cubicBezTo>
                      <a:cubicBezTo>
                        <a:pt x="1195" y="1281"/>
                        <a:pt x="1001" y="1170"/>
                        <a:pt x="925" y="839"/>
                      </a:cubicBezTo>
                      <a:cubicBezTo>
                        <a:pt x="847" y="508"/>
                        <a:pt x="1145" y="75"/>
                        <a:pt x="1094" y="7"/>
                      </a:cubicBezTo>
                      <a:cubicBezTo>
                        <a:pt x="1091" y="3"/>
                        <a:pt x="1087" y="1"/>
                        <a:pt x="108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9" name="Google Shape;1409;p35"/>
                <p:cNvSpPr/>
                <p:nvPr/>
              </p:nvSpPr>
              <p:spPr>
                <a:xfrm>
                  <a:off x="5078800" y="753625"/>
                  <a:ext cx="57775" cy="71400"/>
                </a:xfrm>
                <a:custGeom>
                  <a:avLst/>
                  <a:gdLst/>
                  <a:ahLst/>
                  <a:cxnLst/>
                  <a:rect l="l" t="t" r="r" b="b"/>
                  <a:pathLst>
                    <a:path w="2311" h="2856" extrusionOk="0">
                      <a:moveTo>
                        <a:pt x="678" y="0"/>
                      </a:moveTo>
                      <a:cubicBezTo>
                        <a:pt x="619" y="0"/>
                        <a:pt x="460" y="447"/>
                        <a:pt x="460" y="447"/>
                      </a:cubicBezTo>
                      <a:cubicBezTo>
                        <a:pt x="443" y="459"/>
                        <a:pt x="412" y="463"/>
                        <a:pt x="374" y="463"/>
                      </a:cubicBezTo>
                      <a:cubicBezTo>
                        <a:pt x="317" y="463"/>
                        <a:pt x="243" y="455"/>
                        <a:pt x="181" y="455"/>
                      </a:cubicBezTo>
                      <a:cubicBezTo>
                        <a:pt x="126" y="455"/>
                        <a:pt x="79" y="461"/>
                        <a:pt x="59" y="487"/>
                      </a:cubicBezTo>
                      <a:cubicBezTo>
                        <a:pt x="1" y="560"/>
                        <a:pt x="272" y="558"/>
                        <a:pt x="549" y="681"/>
                      </a:cubicBezTo>
                      <a:cubicBezTo>
                        <a:pt x="825" y="805"/>
                        <a:pt x="920" y="1547"/>
                        <a:pt x="892" y="1597"/>
                      </a:cubicBezTo>
                      <a:cubicBezTo>
                        <a:pt x="881" y="1618"/>
                        <a:pt x="833" y="1623"/>
                        <a:pt x="780" y="1623"/>
                      </a:cubicBezTo>
                      <a:cubicBezTo>
                        <a:pt x="715" y="1623"/>
                        <a:pt x="643" y="1615"/>
                        <a:pt x="617" y="1615"/>
                      </a:cubicBezTo>
                      <a:cubicBezTo>
                        <a:pt x="613" y="1615"/>
                        <a:pt x="610" y="1615"/>
                        <a:pt x="609" y="1616"/>
                      </a:cubicBezTo>
                      <a:cubicBezTo>
                        <a:pt x="590" y="1622"/>
                        <a:pt x="787" y="1804"/>
                        <a:pt x="980" y="1838"/>
                      </a:cubicBezTo>
                      <a:cubicBezTo>
                        <a:pt x="1173" y="1870"/>
                        <a:pt x="1203" y="1977"/>
                        <a:pt x="1203" y="1977"/>
                      </a:cubicBezTo>
                      <a:cubicBezTo>
                        <a:pt x="1366" y="2415"/>
                        <a:pt x="2081" y="2856"/>
                        <a:pt x="2203" y="2856"/>
                      </a:cubicBezTo>
                      <a:cubicBezTo>
                        <a:pt x="2206" y="2856"/>
                        <a:pt x="2208" y="2856"/>
                        <a:pt x="2210" y="2855"/>
                      </a:cubicBezTo>
                      <a:cubicBezTo>
                        <a:pt x="2310" y="2839"/>
                        <a:pt x="2272" y="2384"/>
                        <a:pt x="2204" y="2107"/>
                      </a:cubicBezTo>
                      <a:cubicBezTo>
                        <a:pt x="2169" y="1965"/>
                        <a:pt x="2001" y="1736"/>
                        <a:pt x="1811" y="1524"/>
                      </a:cubicBezTo>
                      <a:cubicBezTo>
                        <a:pt x="1804" y="1425"/>
                        <a:pt x="1786" y="1300"/>
                        <a:pt x="1767" y="1267"/>
                      </a:cubicBezTo>
                      <a:cubicBezTo>
                        <a:pt x="1763" y="1260"/>
                        <a:pt x="1757" y="1257"/>
                        <a:pt x="1751" y="1257"/>
                      </a:cubicBezTo>
                      <a:cubicBezTo>
                        <a:pt x="1726" y="1257"/>
                        <a:pt x="1685" y="1302"/>
                        <a:pt x="1646" y="1351"/>
                      </a:cubicBezTo>
                      <a:cubicBezTo>
                        <a:pt x="1523" y="1227"/>
                        <a:pt x="1402" y="1122"/>
                        <a:pt x="1316" y="1065"/>
                      </a:cubicBezTo>
                      <a:cubicBezTo>
                        <a:pt x="1053" y="891"/>
                        <a:pt x="889" y="856"/>
                        <a:pt x="756" y="638"/>
                      </a:cubicBezTo>
                      <a:cubicBezTo>
                        <a:pt x="624" y="418"/>
                        <a:pt x="738" y="40"/>
                        <a:pt x="684" y="2"/>
                      </a:cubicBezTo>
                      <a:cubicBezTo>
                        <a:pt x="682" y="1"/>
                        <a:pt x="680" y="0"/>
                        <a:pt x="67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0" name="Google Shape;1410;p35"/>
                <p:cNvSpPr/>
                <p:nvPr/>
              </p:nvSpPr>
              <p:spPr>
                <a:xfrm>
                  <a:off x="5214848" y="1148023"/>
                  <a:ext cx="57775" cy="71450"/>
                </a:xfrm>
                <a:custGeom>
                  <a:avLst/>
                  <a:gdLst/>
                  <a:ahLst/>
                  <a:cxnLst/>
                  <a:rect l="l" t="t" r="r" b="b"/>
                  <a:pathLst>
                    <a:path w="2311" h="2858" extrusionOk="0">
                      <a:moveTo>
                        <a:pt x="678" y="1"/>
                      </a:moveTo>
                      <a:cubicBezTo>
                        <a:pt x="619" y="1"/>
                        <a:pt x="460" y="447"/>
                        <a:pt x="460" y="447"/>
                      </a:cubicBezTo>
                      <a:cubicBezTo>
                        <a:pt x="443" y="460"/>
                        <a:pt x="412" y="464"/>
                        <a:pt x="373" y="464"/>
                      </a:cubicBezTo>
                      <a:cubicBezTo>
                        <a:pt x="315" y="464"/>
                        <a:pt x="241" y="455"/>
                        <a:pt x="178" y="455"/>
                      </a:cubicBezTo>
                      <a:cubicBezTo>
                        <a:pt x="124" y="455"/>
                        <a:pt x="78" y="462"/>
                        <a:pt x="59" y="487"/>
                      </a:cubicBezTo>
                      <a:cubicBezTo>
                        <a:pt x="1" y="560"/>
                        <a:pt x="272" y="560"/>
                        <a:pt x="548" y="683"/>
                      </a:cubicBezTo>
                      <a:cubicBezTo>
                        <a:pt x="825" y="805"/>
                        <a:pt x="920" y="1547"/>
                        <a:pt x="891" y="1598"/>
                      </a:cubicBezTo>
                      <a:cubicBezTo>
                        <a:pt x="880" y="1619"/>
                        <a:pt x="833" y="1624"/>
                        <a:pt x="780" y="1624"/>
                      </a:cubicBezTo>
                      <a:cubicBezTo>
                        <a:pt x="715" y="1624"/>
                        <a:pt x="642" y="1616"/>
                        <a:pt x="617" y="1616"/>
                      </a:cubicBezTo>
                      <a:cubicBezTo>
                        <a:pt x="613" y="1616"/>
                        <a:pt x="610" y="1616"/>
                        <a:pt x="609" y="1616"/>
                      </a:cubicBezTo>
                      <a:cubicBezTo>
                        <a:pt x="590" y="1623"/>
                        <a:pt x="787" y="1806"/>
                        <a:pt x="980" y="1838"/>
                      </a:cubicBezTo>
                      <a:cubicBezTo>
                        <a:pt x="1173" y="1870"/>
                        <a:pt x="1203" y="1979"/>
                        <a:pt x="1203" y="1979"/>
                      </a:cubicBezTo>
                      <a:cubicBezTo>
                        <a:pt x="1366" y="2416"/>
                        <a:pt x="2083" y="2858"/>
                        <a:pt x="2203" y="2858"/>
                      </a:cubicBezTo>
                      <a:cubicBezTo>
                        <a:pt x="2205" y="2858"/>
                        <a:pt x="2207" y="2857"/>
                        <a:pt x="2209" y="2857"/>
                      </a:cubicBezTo>
                      <a:cubicBezTo>
                        <a:pt x="2310" y="2841"/>
                        <a:pt x="2272" y="2384"/>
                        <a:pt x="2204" y="2108"/>
                      </a:cubicBezTo>
                      <a:lnTo>
                        <a:pt x="2204" y="2109"/>
                      </a:lnTo>
                      <a:cubicBezTo>
                        <a:pt x="2168" y="1966"/>
                        <a:pt x="2001" y="1736"/>
                        <a:pt x="1811" y="1526"/>
                      </a:cubicBezTo>
                      <a:cubicBezTo>
                        <a:pt x="1804" y="1426"/>
                        <a:pt x="1785" y="1301"/>
                        <a:pt x="1765" y="1268"/>
                      </a:cubicBezTo>
                      <a:cubicBezTo>
                        <a:pt x="1762" y="1262"/>
                        <a:pt x="1756" y="1259"/>
                        <a:pt x="1750" y="1259"/>
                      </a:cubicBezTo>
                      <a:cubicBezTo>
                        <a:pt x="1725" y="1259"/>
                        <a:pt x="1684" y="1304"/>
                        <a:pt x="1646" y="1351"/>
                      </a:cubicBezTo>
                      <a:cubicBezTo>
                        <a:pt x="1523" y="1228"/>
                        <a:pt x="1402" y="1124"/>
                        <a:pt x="1315" y="1065"/>
                      </a:cubicBezTo>
                      <a:cubicBezTo>
                        <a:pt x="1053" y="892"/>
                        <a:pt x="889" y="857"/>
                        <a:pt x="756" y="638"/>
                      </a:cubicBezTo>
                      <a:cubicBezTo>
                        <a:pt x="624" y="419"/>
                        <a:pt x="738" y="41"/>
                        <a:pt x="684" y="3"/>
                      </a:cubicBezTo>
                      <a:cubicBezTo>
                        <a:pt x="682" y="1"/>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1" name="Google Shape;1411;p35"/>
                <p:cNvSpPr/>
                <p:nvPr/>
              </p:nvSpPr>
              <p:spPr>
                <a:xfrm rot="-1680467">
                  <a:off x="5155801" y="1289850"/>
                  <a:ext cx="36376" cy="80751"/>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2" name="Google Shape;1412;p35"/>
                <p:cNvSpPr/>
                <p:nvPr/>
              </p:nvSpPr>
              <p:spPr>
                <a:xfrm>
                  <a:off x="5145190" y="1162051"/>
                  <a:ext cx="73850" cy="53300"/>
                </a:xfrm>
                <a:custGeom>
                  <a:avLst/>
                  <a:gdLst/>
                  <a:ahLst/>
                  <a:cxnLst/>
                  <a:rect l="l" t="t" r="r" b="b"/>
                  <a:pathLst>
                    <a:path w="2954" h="2132" extrusionOk="0">
                      <a:moveTo>
                        <a:pt x="418" y="0"/>
                      </a:moveTo>
                      <a:cubicBezTo>
                        <a:pt x="359" y="0"/>
                        <a:pt x="370" y="496"/>
                        <a:pt x="370" y="496"/>
                      </a:cubicBezTo>
                      <a:cubicBezTo>
                        <a:pt x="328" y="565"/>
                        <a:pt x="37" y="588"/>
                        <a:pt x="10" y="677"/>
                      </a:cubicBezTo>
                      <a:cubicBezTo>
                        <a:pt x="1" y="706"/>
                        <a:pt x="21" y="715"/>
                        <a:pt x="63" y="715"/>
                      </a:cubicBezTo>
                      <a:cubicBezTo>
                        <a:pt x="141" y="715"/>
                        <a:pt x="294" y="683"/>
                        <a:pt x="471" y="683"/>
                      </a:cubicBezTo>
                      <a:cubicBezTo>
                        <a:pt x="493" y="683"/>
                        <a:pt x="515" y="683"/>
                        <a:pt x="537" y="684"/>
                      </a:cubicBezTo>
                      <a:cubicBezTo>
                        <a:pt x="839" y="700"/>
                        <a:pt x="1192" y="1360"/>
                        <a:pt x="1184" y="1417"/>
                      </a:cubicBezTo>
                      <a:cubicBezTo>
                        <a:pt x="1176" y="1474"/>
                        <a:pt x="941" y="1524"/>
                        <a:pt x="926" y="1536"/>
                      </a:cubicBezTo>
                      <a:cubicBezTo>
                        <a:pt x="914" y="1545"/>
                        <a:pt x="1088" y="1618"/>
                        <a:pt x="1257" y="1618"/>
                      </a:cubicBezTo>
                      <a:cubicBezTo>
                        <a:pt x="1290" y="1618"/>
                        <a:pt x="1322" y="1615"/>
                        <a:pt x="1352" y="1609"/>
                      </a:cubicBezTo>
                      <a:cubicBezTo>
                        <a:pt x="1386" y="1602"/>
                        <a:pt x="1415" y="1600"/>
                        <a:pt x="1442" y="1600"/>
                      </a:cubicBezTo>
                      <a:cubicBezTo>
                        <a:pt x="1565" y="1600"/>
                        <a:pt x="1611" y="1661"/>
                        <a:pt x="1611" y="1661"/>
                      </a:cubicBezTo>
                      <a:cubicBezTo>
                        <a:pt x="1886" y="1973"/>
                        <a:pt x="2571" y="2132"/>
                        <a:pt x="2798" y="2132"/>
                      </a:cubicBezTo>
                      <a:cubicBezTo>
                        <a:pt x="2830" y="2132"/>
                        <a:pt x="2853" y="2128"/>
                        <a:pt x="2864" y="2122"/>
                      </a:cubicBezTo>
                      <a:cubicBezTo>
                        <a:pt x="2953" y="2071"/>
                        <a:pt x="2754" y="1659"/>
                        <a:pt x="2592" y="1425"/>
                      </a:cubicBezTo>
                      <a:cubicBezTo>
                        <a:pt x="2507" y="1303"/>
                        <a:pt x="2270" y="1150"/>
                        <a:pt x="2017" y="1020"/>
                      </a:cubicBezTo>
                      <a:cubicBezTo>
                        <a:pt x="1975" y="931"/>
                        <a:pt x="1913" y="820"/>
                        <a:pt x="1883" y="796"/>
                      </a:cubicBezTo>
                      <a:cubicBezTo>
                        <a:pt x="1880" y="793"/>
                        <a:pt x="1876" y="791"/>
                        <a:pt x="1872" y="791"/>
                      </a:cubicBezTo>
                      <a:cubicBezTo>
                        <a:pt x="1846" y="791"/>
                        <a:pt x="1821" y="853"/>
                        <a:pt x="1802" y="917"/>
                      </a:cubicBezTo>
                      <a:cubicBezTo>
                        <a:pt x="1642" y="845"/>
                        <a:pt x="1492" y="791"/>
                        <a:pt x="1389" y="768"/>
                      </a:cubicBezTo>
                      <a:cubicBezTo>
                        <a:pt x="1083" y="699"/>
                        <a:pt x="917" y="725"/>
                        <a:pt x="716" y="569"/>
                      </a:cubicBezTo>
                      <a:cubicBezTo>
                        <a:pt x="514" y="412"/>
                        <a:pt x="484" y="17"/>
                        <a:pt x="421" y="1"/>
                      </a:cubicBezTo>
                      <a:cubicBezTo>
                        <a:pt x="420" y="0"/>
                        <a:pt x="419" y="0"/>
                        <a:pt x="41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3" name="Google Shape;1413;p35"/>
                <p:cNvSpPr/>
                <p:nvPr/>
              </p:nvSpPr>
              <p:spPr>
                <a:xfrm rot="-1782476">
                  <a:off x="5243449" y="1346661"/>
                  <a:ext cx="55177" cy="87379"/>
                </a:xfrm>
                <a:custGeom>
                  <a:avLst/>
                  <a:gdLst/>
                  <a:ahLst/>
                  <a:cxnLst/>
                  <a:rect l="l" t="t" r="r" b="b"/>
                  <a:pathLst>
                    <a:path w="2207" h="3495" extrusionOk="0">
                      <a:moveTo>
                        <a:pt x="773" y="0"/>
                      </a:moveTo>
                      <a:cubicBezTo>
                        <a:pt x="710" y="0"/>
                        <a:pt x="497" y="503"/>
                        <a:pt x="497" y="503"/>
                      </a:cubicBezTo>
                      <a:cubicBezTo>
                        <a:pt x="483" y="513"/>
                        <a:pt x="462" y="517"/>
                        <a:pt x="436" y="517"/>
                      </a:cubicBezTo>
                      <a:cubicBezTo>
                        <a:pt x="360" y="517"/>
                        <a:pt x="243" y="485"/>
                        <a:pt x="158" y="485"/>
                      </a:cubicBezTo>
                      <a:cubicBezTo>
                        <a:pt x="119" y="485"/>
                        <a:pt x="86" y="492"/>
                        <a:pt x="68" y="512"/>
                      </a:cubicBezTo>
                      <a:cubicBezTo>
                        <a:pt x="0" y="593"/>
                        <a:pt x="286" y="617"/>
                        <a:pt x="566" y="788"/>
                      </a:cubicBezTo>
                      <a:cubicBezTo>
                        <a:pt x="846" y="958"/>
                        <a:pt x="867" y="1837"/>
                        <a:pt x="832" y="1893"/>
                      </a:cubicBezTo>
                      <a:cubicBezTo>
                        <a:pt x="821" y="1910"/>
                        <a:pt x="791" y="1916"/>
                        <a:pt x="754" y="1916"/>
                      </a:cubicBezTo>
                      <a:cubicBezTo>
                        <a:pt x="673" y="1916"/>
                        <a:pt x="557" y="1888"/>
                        <a:pt x="533" y="1888"/>
                      </a:cubicBezTo>
                      <a:cubicBezTo>
                        <a:pt x="532" y="1888"/>
                        <a:pt x="531" y="1888"/>
                        <a:pt x="530" y="1888"/>
                      </a:cubicBezTo>
                      <a:cubicBezTo>
                        <a:pt x="510" y="1894"/>
                        <a:pt x="700" y="2127"/>
                        <a:pt x="900" y="2183"/>
                      </a:cubicBezTo>
                      <a:cubicBezTo>
                        <a:pt x="1101" y="2240"/>
                        <a:pt x="1121" y="2370"/>
                        <a:pt x="1121" y="2370"/>
                      </a:cubicBezTo>
                      <a:cubicBezTo>
                        <a:pt x="1249" y="2903"/>
                        <a:pt x="1971" y="3494"/>
                        <a:pt x="2088" y="3494"/>
                      </a:cubicBezTo>
                      <a:cubicBezTo>
                        <a:pt x="2089" y="3494"/>
                        <a:pt x="2090" y="3494"/>
                        <a:pt x="2090" y="3494"/>
                      </a:cubicBezTo>
                      <a:cubicBezTo>
                        <a:pt x="2199" y="3484"/>
                        <a:pt x="2207" y="2945"/>
                        <a:pt x="2163" y="2616"/>
                      </a:cubicBezTo>
                      <a:cubicBezTo>
                        <a:pt x="2141" y="2445"/>
                        <a:pt x="1989" y="2160"/>
                        <a:pt x="1811" y="1895"/>
                      </a:cubicBezTo>
                      <a:cubicBezTo>
                        <a:pt x="1813" y="1778"/>
                        <a:pt x="1807" y="1630"/>
                        <a:pt x="1789" y="1589"/>
                      </a:cubicBezTo>
                      <a:cubicBezTo>
                        <a:pt x="1786" y="1581"/>
                        <a:pt x="1780" y="1577"/>
                        <a:pt x="1772" y="1577"/>
                      </a:cubicBezTo>
                      <a:cubicBezTo>
                        <a:pt x="1746" y="1577"/>
                        <a:pt x="1699" y="1625"/>
                        <a:pt x="1655" y="1676"/>
                      </a:cubicBezTo>
                      <a:cubicBezTo>
                        <a:pt x="1537" y="1519"/>
                        <a:pt x="1422" y="1385"/>
                        <a:pt x="1335" y="1310"/>
                      </a:cubicBezTo>
                      <a:cubicBezTo>
                        <a:pt x="1076" y="1082"/>
                        <a:pt x="907" y="1024"/>
                        <a:pt x="790" y="755"/>
                      </a:cubicBezTo>
                      <a:cubicBezTo>
                        <a:pt x="673" y="486"/>
                        <a:pt x="832" y="53"/>
                        <a:pt x="780" y="3"/>
                      </a:cubicBezTo>
                      <a:cubicBezTo>
                        <a:pt x="778" y="1"/>
                        <a:pt x="776" y="0"/>
                        <a:pt x="7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4" name="Google Shape;1414;p35"/>
                <p:cNvSpPr/>
                <p:nvPr/>
              </p:nvSpPr>
              <p:spPr>
                <a:xfrm rot="-2459643">
                  <a:off x="5098825" y="1209787"/>
                  <a:ext cx="57777" cy="71452"/>
                </a:xfrm>
                <a:custGeom>
                  <a:avLst/>
                  <a:gdLst/>
                  <a:ahLst/>
                  <a:cxnLst/>
                  <a:rect l="l" t="t" r="r" b="b"/>
                  <a:pathLst>
                    <a:path w="2311" h="2858" extrusionOk="0">
                      <a:moveTo>
                        <a:pt x="678" y="1"/>
                      </a:moveTo>
                      <a:cubicBezTo>
                        <a:pt x="619" y="1"/>
                        <a:pt x="460" y="448"/>
                        <a:pt x="460" y="448"/>
                      </a:cubicBezTo>
                      <a:cubicBezTo>
                        <a:pt x="443" y="461"/>
                        <a:pt x="412" y="465"/>
                        <a:pt x="373" y="465"/>
                      </a:cubicBezTo>
                      <a:cubicBezTo>
                        <a:pt x="315" y="465"/>
                        <a:pt x="241" y="456"/>
                        <a:pt x="178" y="456"/>
                      </a:cubicBezTo>
                      <a:cubicBezTo>
                        <a:pt x="124" y="456"/>
                        <a:pt x="79" y="462"/>
                        <a:pt x="59" y="487"/>
                      </a:cubicBezTo>
                      <a:cubicBezTo>
                        <a:pt x="1" y="560"/>
                        <a:pt x="272" y="560"/>
                        <a:pt x="548" y="683"/>
                      </a:cubicBezTo>
                      <a:cubicBezTo>
                        <a:pt x="826" y="806"/>
                        <a:pt x="920" y="1547"/>
                        <a:pt x="891" y="1598"/>
                      </a:cubicBezTo>
                      <a:cubicBezTo>
                        <a:pt x="880" y="1619"/>
                        <a:pt x="832" y="1624"/>
                        <a:pt x="779" y="1624"/>
                      </a:cubicBezTo>
                      <a:cubicBezTo>
                        <a:pt x="715" y="1624"/>
                        <a:pt x="642" y="1616"/>
                        <a:pt x="616" y="1616"/>
                      </a:cubicBezTo>
                      <a:cubicBezTo>
                        <a:pt x="612" y="1616"/>
                        <a:pt x="609" y="1616"/>
                        <a:pt x="608" y="1617"/>
                      </a:cubicBezTo>
                      <a:cubicBezTo>
                        <a:pt x="590" y="1623"/>
                        <a:pt x="787" y="1806"/>
                        <a:pt x="980" y="1838"/>
                      </a:cubicBezTo>
                      <a:cubicBezTo>
                        <a:pt x="1173" y="1870"/>
                        <a:pt x="1203" y="1979"/>
                        <a:pt x="1203" y="1979"/>
                      </a:cubicBezTo>
                      <a:cubicBezTo>
                        <a:pt x="1366" y="2416"/>
                        <a:pt x="2083" y="2858"/>
                        <a:pt x="2203" y="2858"/>
                      </a:cubicBezTo>
                      <a:cubicBezTo>
                        <a:pt x="2205" y="2858"/>
                        <a:pt x="2207" y="2858"/>
                        <a:pt x="2209" y="2857"/>
                      </a:cubicBezTo>
                      <a:cubicBezTo>
                        <a:pt x="2310" y="2841"/>
                        <a:pt x="2272" y="2384"/>
                        <a:pt x="2204" y="2108"/>
                      </a:cubicBezTo>
                      <a:lnTo>
                        <a:pt x="2204" y="2109"/>
                      </a:lnTo>
                      <a:cubicBezTo>
                        <a:pt x="2169" y="1966"/>
                        <a:pt x="2001" y="1737"/>
                        <a:pt x="1811" y="1526"/>
                      </a:cubicBezTo>
                      <a:cubicBezTo>
                        <a:pt x="1804" y="1426"/>
                        <a:pt x="1786" y="1301"/>
                        <a:pt x="1767" y="1269"/>
                      </a:cubicBezTo>
                      <a:cubicBezTo>
                        <a:pt x="1763" y="1262"/>
                        <a:pt x="1757" y="1259"/>
                        <a:pt x="1751" y="1259"/>
                      </a:cubicBezTo>
                      <a:cubicBezTo>
                        <a:pt x="1726" y="1259"/>
                        <a:pt x="1685" y="1304"/>
                        <a:pt x="1646" y="1352"/>
                      </a:cubicBezTo>
                      <a:cubicBezTo>
                        <a:pt x="1523" y="1228"/>
                        <a:pt x="1403" y="1124"/>
                        <a:pt x="1316" y="1066"/>
                      </a:cubicBezTo>
                      <a:cubicBezTo>
                        <a:pt x="1053" y="892"/>
                        <a:pt x="889" y="858"/>
                        <a:pt x="756" y="638"/>
                      </a:cubicBezTo>
                      <a:cubicBezTo>
                        <a:pt x="624" y="419"/>
                        <a:pt x="738" y="40"/>
                        <a:pt x="684" y="3"/>
                      </a:cubicBezTo>
                      <a:cubicBezTo>
                        <a:pt x="682" y="2"/>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5" name="Google Shape;1415;p35"/>
                <p:cNvSpPr/>
                <p:nvPr/>
              </p:nvSpPr>
              <p:spPr>
                <a:xfrm rot="-4098874">
                  <a:off x="5557894" y="1453356"/>
                  <a:ext cx="70948" cy="143371"/>
                </a:xfrm>
                <a:custGeom>
                  <a:avLst/>
                  <a:gdLst/>
                  <a:ahLst/>
                  <a:cxnLst/>
                  <a:rect l="l" t="t" r="r" b="b"/>
                  <a:pathLst>
                    <a:path w="2838" h="5735" extrusionOk="0">
                      <a:moveTo>
                        <a:pt x="1468" y="0"/>
                      </a:moveTo>
                      <a:cubicBezTo>
                        <a:pt x="1351" y="0"/>
                        <a:pt x="844" y="629"/>
                        <a:pt x="844" y="629"/>
                      </a:cubicBezTo>
                      <a:cubicBezTo>
                        <a:pt x="835" y="632"/>
                        <a:pt x="824" y="634"/>
                        <a:pt x="812" y="634"/>
                      </a:cubicBezTo>
                      <a:cubicBezTo>
                        <a:pt x="672" y="634"/>
                        <a:pt x="375" y="443"/>
                        <a:pt x="210" y="443"/>
                      </a:cubicBezTo>
                      <a:cubicBezTo>
                        <a:pt x="184" y="443"/>
                        <a:pt x="160" y="448"/>
                        <a:pt x="142" y="459"/>
                      </a:cubicBezTo>
                      <a:cubicBezTo>
                        <a:pt x="1" y="549"/>
                        <a:pt x="459" y="707"/>
                        <a:pt x="855" y="1079"/>
                      </a:cubicBezTo>
                      <a:cubicBezTo>
                        <a:pt x="1252" y="1449"/>
                        <a:pt x="973" y="2759"/>
                        <a:pt x="896" y="2828"/>
                      </a:cubicBezTo>
                      <a:cubicBezTo>
                        <a:pt x="885" y="2838"/>
                        <a:pt x="868" y="2842"/>
                        <a:pt x="846" y="2842"/>
                      </a:cubicBezTo>
                      <a:cubicBezTo>
                        <a:pt x="716" y="2842"/>
                        <a:pt x="434" y="2693"/>
                        <a:pt x="406" y="2692"/>
                      </a:cubicBezTo>
                      <a:lnTo>
                        <a:pt x="406" y="2692"/>
                      </a:lnTo>
                      <a:cubicBezTo>
                        <a:pt x="371" y="2692"/>
                        <a:pt x="596" y="3117"/>
                        <a:pt x="904" y="3286"/>
                      </a:cubicBezTo>
                      <a:cubicBezTo>
                        <a:pt x="1211" y="3455"/>
                        <a:pt x="1197" y="3655"/>
                        <a:pt x="1197" y="3655"/>
                      </a:cubicBezTo>
                      <a:cubicBezTo>
                        <a:pt x="1216" y="4506"/>
                        <a:pt x="2200" y="5701"/>
                        <a:pt x="2381" y="5733"/>
                      </a:cubicBezTo>
                      <a:cubicBezTo>
                        <a:pt x="2384" y="5734"/>
                        <a:pt x="2388" y="5734"/>
                        <a:pt x="2392" y="5734"/>
                      </a:cubicBezTo>
                      <a:cubicBezTo>
                        <a:pt x="2570" y="5734"/>
                        <a:pt x="2766" y="4962"/>
                        <a:pt x="2813" y="4465"/>
                      </a:cubicBezTo>
                      <a:cubicBezTo>
                        <a:pt x="2838" y="4203"/>
                        <a:pt x="2689" y="3716"/>
                        <a:pt x="2494" y="3248"/>
                      </a:cubicBezTo>
                      <a:cubicBezTo>
                        <a:pt x="2539" y="3075"/>
                        <a:pt x="2581" y="2853"/>
                        <a:pt x="2568" y="2785"/>
                      </a:cubicBezTo>
                      <a:cubicBezTo>
                        <a:pt x="2564" y="2766"/>
                        <a:pt x="2550" y="2757"/>
                        <a:pt x="2531" y="2757"/>
                      </a:cubicBezTo>
                      <a:cubicBezTo>
                        <a:pt x="2483" y="2757"/>
                        <a:pt x="2399" y="2804"/>
                        <a:pt x="2318" y="2855"/>
                      </a:cubicBezTo>
                      <a:cubicBezTo>
                        <a:pt x="2180" y="2574"/>
                        <a:pt x="2039" y="2327"/>
                        <a:pt x="1926" y="2177"/>
                      </a:cubicBezTo>
                      <a:cubicBezTo>
                        <a:pt x="1585" y="1730"/>
                        <a:pt x="1328" y="1574"/>
                        <a:pt x="1233" y="1126"/>
                      </a:cubicBezTo>
                      <a:cubicBezTo>
                        <a:pt x="1138" y="677"/>
                        <a:pt x="1552" y="104"/>
                        <a:pt x="1486" y="9"/>
                      </a:cubicBezTo>
                      <a:cubicBezTo>
                        <a:pt x="1482" y="3"/>
                        <a:pt x="1476" y="0"/>
                        <a:pt x="14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6" name="Google Shape;1416;p35"/>
                <p:cNvSpPr/>
                <p:nvPr/>
              </p:nvSpPr>
              <p:spPr>
                <a:xfrm rot="-2700000">
                  <a:off x="5414479" y="1460953"/>
                  <a:ext cx="54349" cy="94624"/>
                </a:xfrm>
                <a:custGeom>
                  <a:avLst/>
                  <a:gdLst/>
                  <a:ahLst/>
                  <a:cxnLst/>
                  <a:rect l="l" t="t" r="r" b="b"/>
                  <a:pathLst>
                    <a:path w="2174" h="3785" extrusionOk="0">
                      <a:moveTo>
                        <a:pt x="1127" y="1"/>
                      </a:moveTo>
                      <a:cubicBezTo>
                        <a:pt x="1025" y="1"/>
                        <a:pt x="649" y="320"/>
                        <a:pt x="649" y="320"/>
                      </a:cubicBezTo>
                      <a:cubicBezTo>
                        <a:pt x="647" y="320"/>
                        <a:pt x="645" y="320"/>
                        <a:pt x="642" y="320"/>
                      </a:cubicBezTo>
                      <a:cubicBezTo>
                        <a:pt x="537" y="320"/>
                        <a:pt x="260" y="115"/>
                        <a:pt x="136" y="115"/>
                      </a:cubicBezTo>
                      <a:cubicBezTo>
                        <a:pt x="126" y="115"/>
                        <a:pt x="117" y="117"/>
                        <a:pt x="109" y="119"/>
                      </a:cubicBezTo>
                      <a:cubicBezTo>
                        <a:pt x="1" y="158"/>
                        <a:pt x="352" y="320"/>
                        <a:pt x="657" y="608"/>
                      </a:cubicBezTo>
                      <a:cubicBezTo>
                        <a:pt x="961" y="898"/>
                        <a:pt x="741" y="1698"/>
                        <a:pt x="682" y="1732"/>
                      </a:cubicBezTo>
                      <a:cubicBezTo>
                        <a:pt x="676" y="1734"/>
                        <a:pt x="670" y="1736"/>
                        <a:pt x="661" y="1736"/>
                      </a:cubicBezTo>
                      <a:cubicBezTo>
                        <a:pt x="573" y="1736"/>
                        <a:pt x="328" y="1585"/>
                        <a:pt x="304" y="1580"/>
                      </a:cubicBezTo>
                      <a:cubicBezTo>
                        <a:pt x="304" y="1580"/>
                        <a:pt x="303" y="1580"/>
                        <a:pt x="303" y="1580"/>
                      </a:cubicBezTo>
                      <a:lnTo>
                        <a:pt x="303" y="1580"/>
                      </a:lnTo>
                      <a:cubicBezTo>
                        <a:pt x="279" y="1580"/>
                        <a:pt x="451" y="1878"/>
                        <a:pt x="685" y="2025"/>
                      </a:cubicBezTo>
                      <a:cubicBezTo>
                        <a:pt x="922" y="2172"/>
                        <a:pt x="911" y="2299"/>
                        <a:pt x="911" y="2299"/>
                      </a:cubicBezTo>
                      <a:cubicBezTo>
                        <a:pt x="922" y="2845"/>
                        <a:pt x="1676" y="3738"/>
                        <a:pt x="1816" y="3782"/>
                      </a:cubicBezTo>
                      <a:cubicBezTo>
                        <a:pt x="1822" y="3784"/>
                        <a:pt x="1828" y="3785"/>
                        <a:pt x="1834" y="3785"/>
                      </a:cubicBezTo>
                      <a:cubicBezTo>
                        <a:pt x="1968" y="3785"/>
                        <a:pt x="2116" y="3333"/>
                        <a:pt x="2154" y="3028"/>
                      </a:cubicBezTo>
                      <a:cubicBezTo>
                        <a:pt x="2174" y="2863"/>
                        <a:pt x="2061" y="2534"/>
                        <a:pt x="1912" y="2210"/>
                      </a:cubicBezTo>
                      <a:cubicBezTo>
                        <a:pt x="1947" y="2104"/>
                        <a:pt x="1982" y="1969"/>
                        <a:pt x="1971" y="1923"/>
                      </a:cubicBezTo>
                      <a:cubicBezTo>
                        <a:pt x="1967" y="1907"/>
                        <a:pt x="1950" y="1900"/>
                        <a:pt x="1926" y="1900"/>
                      </a:cubicBezTo>
                      <a:cubicBezTo>
                        <a:pt x="1888" y="1900"/>
                        <a:pt x="1832" y="1916"/>
                        <a:pt x="1777" y="1936"/>
                      </a:cubicBezTo>
                      <a:cubicBezTo>
                        <a:pt x="1673" y="1738"/>
                        <a:pt x="1566" y="1561"/>
                        <a:pt x="1478" y="1450"/>
                      </a:cubicBezTo>
                      <a:cubicBezTo>
                        <a:pt x="1217" y="1121"/>
                        <a:pt x="1020" y="987"/>
                        <a:pt x="948" y="689"/>
                      </a:cubicBezTo>
                      <a:cubicBezTo>
                        <a:pt x="876" y="390"/>
                        <a:pt x="1198" y="78"/>
                        <a:pt x="1147" y="9"/>
                      </a:cubicBezTo>
                      <a:cubicBezTo>
                        <a:pt x="1143" y="3"/>
                        <a:pt x="1136" y="1"/>
                        <a:pt x="112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7" name="Google Shape;1417;p35"/>
                <p:cNvSpPr/>
                <p:nvPr/>
              </p:nvSpPr>
              <p:spPr>
                <a:xfrm rot="-1937013">
                  <a:off x="5413291" y="1282690"/>
                  <a:ext cx="52374" cy="95073"/>
                </a:xfrm>
                <a:custGeom>
                  <a:avLst/>
                  <a:gdLst/>
                  <a:ahLst/>
                  <a:cxnLst/>
                  <a:rect l="l" t="t" r="r" b="b"/>
                  <a:pathLst>
                    <a:path w="2095" h="3803" extrusionOk="0">
                      <a:moveTo>
                        <a:pt x="1129" y="1"/>
                      </a:moveTo>
                      <a:cubicBezTo>
                        <a:pt x="1025" y="1"/>
                        <a:pt x="646" y="306"/>
                        <a:pt x="646" y="306"/>
                      </a:cubicBezTo>
                      <a:cubicBezTo>
                        <a:pt x="644" y="306"/>
                        <a:pt x="642" y="306"/>
                        <a:pt x="640" y="306"/>
                      </a:cubicBezTo>
                      <a:cubicBezTo>
                        <a:pt x="535" y="306"/>
                        <a:pt x="258" y="87"/>
                        <a:pt x="134" y="87"/>
                      </a:cubicBezTo>
                      <a:cubicBezTo>
                        <a:pt x="126" y="87"/>
                        <a:pt x="118" y="88"/>
                        <a:pt x="111" y="90"/>
                      </a:cubicBezTo>
                      <a:cubicBezTo>
                        <a:pt x="0" y="126"/>
                        <a:pt x="347" y="297"/>
                        <a:pt x="643" y="594"/>
                      </a:cubicBezTo>
                      <a:cubicBezTo>
                        <a:pt x="939" y="893"/>
                        <a:pt x="696" y="1685"/>
                        <a:pt x="636" y="1717"/>
                      </a:cubicBezTo>
                      <a:cubicBezTo>
                        <a:pt x="631" y="1720"/>
                        <a:pt x="625" y="1721"/>
                        <a:pt x="617" y="1721"/>
                      </a:cubicBezTo>
                      <a:cubicBezTo>
                        <a:pt x="532" y="1721"/>
                        <a:pt x="287" y="1561"/>
                        <a:pt x="263" y="1555"/>
                      </a:cubicBezTo>
                      <a:cubicBezTo>
                        <a:pt x="263" y="1555"/>
                        <a:pt x="262" y="1555"/>
                        <a:pt x="262" y="1555"/>
                      </a:cubicBezTo>
                      <a:lnTo>
                        <a:pt x="262" y="1555"/>
                      </a:lnTo>
                      <a:cubicBezTo>
                        <a:pt x="238" y="1555"/>
                        <a:pt x="401" y="1857"/>
                        <a:pt x="632" y="2011"/>
                      </a:cubicBezTo>
                      <a:cubicBezTo>
                        <a:pt x="863" y="2166"/>
                        <a:pt x="849" y="2292"/>
                        <a:pt x="849" y="2292"/>
                      </a:cubicBezTo>
                      <a:cubicBezTo>
                        <a:pt x="844" y="2838"/>
                        <a:pt x="1572" y="3752"/>
                        <a:pt x="1710" y="3799"/>
                      </a:cubicBezTo>
                      <a:cubicBezTo>
                        <a:pt x="1717" y="3801"/>
                        <a:pt x="1724" y="3802"/>
                        <a:pt x="1730" y="3802"/>
                      </a:cubicBezTo>
                      <a:cubicBezTo>
                        <a:pt x="1864" y="3802"/>
                        <a:pt x="2025" y="3358"/>
                        <a:pt x="2070" y="3056"/>
                      </a:cubicBezTo>
                      <a:cubicBezTo>
                        <a:pt x="2094" y="2892"/>
                        <a:pt x="1992" y="2561"/>
                        <a:pt x="1852" y="2231"/>
                      </a:cubicBezTo>
                      <a:cubicBezTo>
                        <a:pt x="1891" y="2127"/>
                        <a:pt x="1928" y="1992"/>
                        <a:pt x="1920" y="1948"/>
                      </a:cubicBezTo>
                      <a:cubicBezTo>
                        <a:pt x="1916" y="1929"/>
                        <a:pt x="1898" y="1922"/>
                        <a:pt x="1871" y="1922"/>
                      </a:cubicBezTo>
                      <a:cubicBezTo>
                        <a:pt x="1833" y="1922"/>
                        <a:pt x="1779" y="1937"/>
                        <a:pt x="1725" y="1954"/>
                      </a:cubicBezTo>
                      <a:cubicBezTo>
                        <a:pt x="1628" y="1753"/>
                        <a:pt x="1523" y="1572"/>
                        <a:pt x="1441" y="1461"/>
                      </a:cubicBezTo>
                      <a:cubicBezTo>
                        <a:pt x="1189" y="1123"/>
                        <a:pt x="995" y="983"/>
                        <a:pt x="932" y="683"/>
                      </a:cubicBezTo>
                      <a:cubicBezTo>
                        <a:pt x="868" y="382"/>
                        <a:pt x="1199" y="80"/>
                        <a:pt x="1151" y="10"/>
                      </a:cubicBezTo>
                      <a:cubicBezTo>
                        <a:pt x="1146" y="4"/>
                        <a:pt x="1139" y="1"/>
                        <a:pt x="112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8" name="Google Shape;1418;p35"/>
                <p:cNvSpPr/>
                <p:nvPr/>
              </p:nvSpPr>
              <p:spPr>
                <a:xfrm rot="-1449198">
                  <a:off x="5294698" y="1143174"/>
                  <a:ext cx="31327" cy="81154"/>
                </a:xfrm>
                <a:custGeom>
                  <a:avLst/>
                  <a:gdLst/>
                  <a:ahLst/>
                  <a:cxnLst/>
                  <a:rect l="l" t="t" r="r" b="b"/>
                  <a:pathLst>
                    <a:path w="1253" h="3246" extrusionOk="0">
                      <a:moveTo>
                        <a:pt x="854" y="1"/>
                      </a:moveTo>
                      <a:cubicBezTo>
                        <a:pt x="781" y="1"/>
                        <a:pt x="460" y="295"/>
                        <a:pt x="460" y="295"/>
                      </a:cubicBezTo>
                      <a:cubicBezTo>
                        <a:pt x="458" y="295"/>
                        <a:pt x="455" y="295"/>
                        <a:pt x="453" y="295"/>
                      </a:cubicBezTo>
                      <a:cubicBezTo>
                        <a:pt x="375" y="295"/>
                        <a:pt x="203" y="136"/>
                        <a:pt x="110" y="136"/>
                      </a:cubicBezTo>
                      <a:cubicBezTo>
                        <a:pt x="101" y="136"/>
                        <a:pt x="93" y="138"/>
                        <a:pt x="86" y="141"/>
                      </a:cubicBezTo>
                      <a:cubicBezTo>
                        <a:pt x="1" y="178"/>
                        <a:pt x="240" y="304"/>
                        <a:pt x="427" y="543"/>
                      </a:cubicBezTo>
                      <a:cubicBezTo>
                        <a:pt x="614" y="782"/>
                        <a:pt x="347" y="1481"/>
                        <a:pt x="299" y="1513"/>
                      </a:cubicBezTo>
                      <a:cubicBezTo>
                        <a:pt x="295" y="1516"/>
                        <a:pt x="289" y="1517"/>
                        <a:pt x="281" y="1517"/>
                      </a:cubicBezTo>
                      <a:cubicBezTo>
                        <a:pt x="215" y="1517"/>
                        <a:pt x="57" y="1399"/>
                        <a:pt x="40" y="1395"/>
                      </a:cubicBezTo>
                      <a:cubicBezTo>
                        <a:pt x="40" y="1395"/>
                        <a:pt x="40" y="1395"/>
                        <a:pt x="40" y="1395"/>
                      </a:cubicBezTo>
                      <a:lnTo>
                        <a:pt x="40" y="1395"/>
                      </a:lnTo>
                      <a:cubicBezTo>
                        <a:pt x="21" y="1395"/>
                        <a:pt x="109" y="1647"/>
                        <a:pt x="265" y="1766"/>
                      </a:cubicBezTo>
                      <a:cubicBezTo>
                        <a:pt x="419" y="1886"/>
                        <a:pt x="395" y="1995"/>
                        <a:pt x="395" y="1995"/>
                      </a:cubicBezTo>
                      <a:cubicBezTo>
                        <a:pt x="331" y="2466"/>
                        <a:pt x="772" y="3211"/>
                        <a:pt x="869" y="3244"/>
                      </a:cubicBezTo>
                      <a:cubicBezTo>
                        <a:pt x="872" y="3245"/>
                        <a:pt x="876" y="3246"/>
                        <a:pt x="880" y="3246"/>
                      </a:cubicBezTo>
                      <a:cubicBezTo>
                        <a:pt x="980" y="3246"/>
                        <a:pt x="1149" y="2846"/>
                        <a:pt x="1217" y="2580"/>
                      </a:cubicBezTo>
                      <a:cubicBezTo>
                        <a:pt x="1253" y="2438"/>
                        <a:pt x="1213" y="2157"/>
                        <a:pt x="1145" y="1881"/>
                      </a:cubicBezTo>
                      <a:cubicBezTo>
                        <a:pt x="1185" y="1790"/>
                        <a:pt x="1228" y="1672"/>
                        <a:pt x="1225" y="1633"/>
                      </a:cubicBezTo>
                      <a:cubicBezTo>
                        <a:pt x="1225" y="1619"/>
                        <a:pt x="1215" y="1614"/>
                        <a:pt x="1199" y="1614"/>
                      </a:cubicBezTo>
                      <a:cubicBezTo>
                        <a:pt x="1172" y="1614"/>
                        <a:pt x="1126" y="1631"/>
                        <a:pt x="1082" y="1650"/>
                      </a:cubicBezTo>
                      <a:cubicBezTo>
                        <a:pt x="1030" y="1483"/>
                        <a:pt x="973" y="1333"/>
                        <a:pt x="923" y="1242"/>
                      </a:cubicBezTo>
                      <a:cubicBezTo>
                        <a:pt x="773" y="966"/>
                        <a:pt x="646" y="858"/>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9" name="Google Shape;1419;p35"/>
                <p:cNvSpPr/>
                <p:nvPr/>
              </p:nvSpPr>
              <p:spPr>
                <a:xfrm>
                  <a:off x="5105301" y="1347831"/>
                  <a:ext cx="44825" cy="67475"/>
                </a:xfrm>
                <a:custGeom>
                  <a:avLst/>
                  <a:gdLst/>
                  <a:ahLst/>
                  <a:cxnLst/>
                  <a:rect l="l" t="t" r="r" b="b"/>
                  <a:pathLst>
                    <a:path w="1793" h="2699" extrusionOk="0">
                      <a:moveTo>
                        <a:pt x="663" y="0"/>
                      </a:moveTo>
                      <a:cubicBezTo>
                        <a:pt x="609" y="0"/>
                        <a:pt x="419" y="370"/>
                        <a:pt x="419" y="370"/>
                      </a:cubicBezTo>
                      <a:cubicBezTo>
                        <a:pt x="410" y="375"/>
                        <a:pt x="397" y="377"/>
                        <a:pt x="380" y="377"/>
                      </a:cubicBezTo>
                      <a:cubicBezTo>
                        <a:pt x="313" y="377"/>
                        <a:pt x="198" y="340"/>
                        <a:pt x="122" y="340"/>
                      </a:cubicBezTo>
                      <a:cubicBezTo>
                        <a:pt x="95" y="340"/>
                        <a:pt x="73" y="345"/>
                        <a:pt x="60" y="357"/>
                      </a:cubicBezTo>
                      <a:cubicBezTo>
                        <a:pt x="1" y="416"/>
                        <a:pt x="240" y="446"/>
                        <a:pt x="470" y="588"/>
                      </a:cubicBezTo>
                      <a:cubicBezTo>
                        <a:pt x="701" y="728"/>
                        <a:pt x="697" y="1394"/>
                        <a:pt x="667" y="1435"/>
                      </a:cubicBezTo>
                      <a:cubicBezTo>
                        <a:pt x="659" y="1445"/>
                        <a:pt x="640" y="1449"/>
                        <a:pt x="616" y="1449"/>
                      </a:cubicBezTo>
                      <a:cubicBezTo>
                        <a:pt x="547" y="1449"/>
                        <a:pt x="436" y="1418"/>
                        <a:pt x="416" y="1418"/>
                      </a:cubicBezTo>
                      <a:cubicBezTo>
                        <a:pt x="416" y="1418"/>
                        <a:pt x="415" y="1418"/>
                        <a:pt x="414" y="1419"/>
                      </a:cubicBezTo>
                      <a:cubicBezTo>
                        <a:pt x="397" y="1421"/>
                        <a:pt x="551" y="1606"/>
                        <a:pt x="717" y="1658"/>
                      </a:cubicBezTo>
                      <a:cubicBezTo>
                        <a:pt x="883" y="1708"/>
                        <a:pt x="897" y="1807"/>
                        <a:pt x="897" y="1807"/>
                      </a:cubicBezTo>
                      <a:cubicBezTo>
                        <a:pt x="991" y="2219"/>
                        <a:pt x="1588" y="2699"/>
                        <a:pt x="1682" y="2699"/>
                      </a:cubicBezTo>
                      <a:cubicBezTo>
                        <a:pt x="1682" y="2699"/>
                        <a:pt x="1682" y="2699"/>
                        <a:pt x="1682" y="2699"/>
                      </a:cubicBezTo>
                      <a:cubicBezTo>
                        <a:pt x="1774" y="2696"/>
                        <a:pt x="1793" y="2289"/>
                        <a:pt x="1765" y="2038"/>
                      </a:cubicBezTo>
                      <a:lnTo>
                        <a:pt x="1765" y="2038"/>
                      </a:lnTo>
                      <a:lnTo>
                        <a:pt x="1764" y="2039"/>
                      </a:lnTo>
                      <a:cubicBezTo>
                        <a:pt x="1751" y="1909"/>
                        <a:pt x="1629" y="1687"/>
                        <a:pt x="1487" y="1478"/>
                      </a:cubicBezTo>
                      <a:cubicBezTo>
                        <a:pt x="1492" y="1390"/>
                        <a:pt x="1491" y="1277"/>
                        <a:pt x="1476" y="1246"/>
                      </a:cubicBezTo>
                      <a:cubicBezTo>
                        <a:pt x="1473" y="1239"/>
                        <a:pt x="1467" y="1236"/>
                        <a:pt x="1461" y="1236"/>
                      </a:cubicBezTo>
                      <a:cubicBezTo>
                        <a:pt x="1438" y="1236"/>
                        <a:pt x="1399" y="1269"/>
                        <a:pt x="1362" y="1306"/>
                      </a:cubicBezTo>
                      <a:cubicBezTo>
                        <a:pt x="1266" y="1182"/>
                        <a:pt x="1172" y="1076"/>
                        <a:pt x="1103" y="1015"/>
                      </a:cubicBezTo>
                      <a:cubicBezTo>
                        <a:pt x="891" y="832"/>
                        <a:pt x="750" y="781"/>
                        <a:pt x="658" y="573"/>
                      </a:cubicBezTo>
                      <a:cubicBezTo>
                        <a:pt x="568" y="364"/>
                        <a:pt x="712" y="43"/>
                        <a:pt x="670" y="3"/>
                      </a:cubicBezTo>
                      <a:cubicBezTo>
                        <a:pt x="668" y="1"/>
                        <a:pt x="665" y="0"/>
                        <a:pt x="66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0" name="Google Shape;1420;p35"/>
                <p:cNvSpPr/>
                <p:nvPr/>
              </p:nvSpPr>
              <p:spPr>
                <a:xfrm rot="-4118473">
                  <a:off x="5623237" y="1550710"/>
                  <a:ext cx="31324" cy="81123"/>
                </a:xfrm>
                <a:custGeom>
                  <a:avLst/>
                  <a:gdLst/>
                  <a:ahLst/>
                  <a:cxnLst/>
                  <a:rect l="l" t="t" r="r" b="b"/>
                  <a:pathLst>
                    <a:path w="1253" h="3245" extrusionOk="0">
                      <a:moveTo>
                        <a:pt x="854" y="1"/>
                      </a:moveTo>
                      <a:cubicBezTo>
                        <a:pt x="781" y="1"/>
                        <a:pt x="459" y="293"/>
                        <a:pt x="459" y="293"/>
                      </a:cubicBezTo>
                      <a:cubicBezTo>
                        <a:pt x="456" y="294"/>
                        <a:pt x="454" y="294"/>
                        <a:pt x="451" y="294"/>
                      </a:cubicBezTo>
                      <a:cubicBezTo>
                        <a:pt x="373" y="294"/>
                        <a:pt x="202" y="135"/>
                        <a:pt x="110" y="135"/>
                      </a:cubicBezTo>
                      <a:cubicBezTo>
                        <a:pt x="101" y="135"/>
                        <a:pt x="93" y="137"/>
                        <a:pt x="86" y="140"/>
                      </a:cubicBezTo>
                      <a:cubicBezTo>
                        <a:pt x="1" y="177"/>
                        <a:pt x="240" y="304"/>
                        <a:pt x="427" y="543"/>
                      </a:cubicBezTo>
                      <a:cubicBezTo>
                        <a:pt x="614" y="781"/>
                        <a:pt x="348" y="1481"/>
                        <a:pt x="298" y="1512"/>
                      </a:cubicBezTo>
                      <a:cubicBezTo>
                        <a:pt x="293" y="1515"/>
                        <a:pt x="287" y="1516"/>
                        <a:pt x="280" y="1516"/>
                      </a:cubicBezTo>
                      <a:cubicBezTo>
                        <a:pt x="214" y="1516"/>
                        <a:pt x="56" y="1399"/>
                        <a:pt x="39" y="1395"/>
                      </a:cubicBezTo>
                      <a:cubicBezTo>
                        <a:pt x="39" y="1395"/>
                        <a:pt x="39" y="1395"/>
                        <a:pt x="39" y="1395"/>
                      </a:cubicBezTo>
                      <a:lnTo>
                        <a:pt x="39" y="1395"/>
                      </a:lnTo>
                      <a:cubicBezTo>
                        <a:pt x="22" y="1395"/>
                        <a:pt x="110" y="1646"/>
                        <a:pt x="263" y="1766"/>
                      </a:cubicBezTo>
                      <a:cubicBezTo>
                        <a:pt x="418" y="1885"/>
                        <a:pt x="393" y="1995"/>
                        <a:pt x="393" y="1995"/>
                      </a:cubicBezTo>
                      <a:cubicBezTo>
                        <a:pt x="330" y="2467"/>
                        <a:pt x="771" y="3209"/>
                        <a:pt x="869" y="3243"/>
                      </a:cubicBezTo>
                      <a:cubicBezTo>
                        <a:pt x="872" y="3244"/>
                        <a:pt x="876" y="3245"/>
                        <a:pt x="880" y="3245"/>
                      </a:cubicBezTo>
                      <a:cubicBezTo>
                        <a:pt x="979" y="3245"/>
                        <a:pt x="1149" y="2845"/>
                        <a:pt x="1216" y="2580"/>
                      </a:cubicBezTo>
                      <a:cubicBezTo>
                        <a:pt x="1253" y="2437"/>
                        <a:pt x="1212" y="2156"/>
                        <a:pt x="1145" y="1881"/>
                      </a:cubicBezTo>
                      <a:cubicBezTo>
                        <a:pt x="1185" y="1789"/>
                        <a:pt x="1227" y="1670"/>
                        <a:pt x="1225" y="1632"/>
                      </a:cubicBezTo>
                      <a:cubicBezTo>
                        <a:pt x="1225" y="1619"/>
                        <a:pt x="1215" y="1613"/>
                        <a:pt x="1199" y="1613"/>
                      </a:cubicBezTo>
                      <a:cubicBezTo>
                        <a:pt x="1171" y="1613"/>
                        <a:pt x="1126" y="1630"/>
                        <a:pt x="1081" y="1649"/>
                      </a:cubicBezTo>
                      <a:cubicBezTo>
                        <a:pt x="1030" y="1482"/>
                        <a:pt x="973" y="1333"/>
                        <a:pt x="923" y="1242"/>
                      </a:cubicBezTo>
                      <a:cubicBezTo>
                        <a:pt x="773" y="966"/>
                        <a:pt x="645" y="857"/>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1" name="Google Shape;1421;p35"/>
                <p:cNvSpPr/>
                <p:nvPr/>
              </p:nvSpPr>
              <p:spPr>
                <a:xfrm>
                  <a:off x="4773825" y="481700"/>
                  <a:ext cx="57750" cy="71450"/>
                </a:xfrm>
                <a:custGeom>
                  <a:avLst/>
                  <a:gdLst/>
                  <a:ahLst/>
                  <a:cxnLst/>
                  <a:rect l="l" t="t" r="r" b="b"/>
                  <a:pathLst>
                    <a:path w="2310" h="2858" extrusionOk="0">
                      <a:moveTo>
                        <a:pt x="677" y="0"/>
                      </a:moveTo>
                      <a:cubicBezTo>
                        <a:pt x="619" y="0"/>
                        <a:pt x="460" y="447"/>
                        <a:pt x="460" y="447"/>
                      </a:cubicBezTo>
                      <a:cubicBezTo>
                        <a:pt x="443" y="460"/>
                        <a:pt x="410" y="464"/>
                        <a:pt x="371" y="464"/>
                      </a:cubicBezTo>
                      <a:cubicBezTo>
                        <a:pt x="314" y="464"/>
                        <a:pt x="242" y="456"/>
                        <a:pt x="181" y="456"/>
                      </a:cubicBezTo>
                      <a:cubicBezTo>
                        <a:pt x="126" y="456"/>
                        <a:pt x="79" y="462"/>
                        <a:pt x="58" y="488"/>
                      </a:cubicBezTo>
                      <a:cubicBezTo>
                        <a:pt x="0" y="561"/>
                        <a:pt x="271" y="560"/>
                        <a:pt x="548" y="682"/>
                      </a:cubicBezTo>
                      <a:cubicBezTo>
                        <a:pt x="825" y="805"/>
                        <a:pt x="919" y="1548"/>
                        <a:pt x="891" y="1597"/>
                      </a:cubicBezTo>
                      <a:cubicBezTo>
                        <a:pt x="879" y="1619"/>
                        <a:pt x="830" y="1624"/>
                        <a:pt x="776" y="1624"/>
                      </a:cubicBezTo>
                      <a:cubicBezTo>
                        <a:pt x="713" y="1624"/>
                        <a:pt x="642" y="1616"/>
                        <a:pt x="617" y="1616"/>
                      </a:cubicBezTo>
                      <a:cubicBezTo>
                        <a:pt x="613" y="1616"/>
                        <a:pt x="610" y="1617"/>
                        <a:pt x="608" y="1617"/>
                      </a:cubicBezTo>
                      <a:cubicBezTo>
                        <a:pt x="590" y="1623"/>
                        <a:pt x="787" y="1805"/>
                        <a:pt x="980" y="1837"/>
                      </a:cubicBezTo>
                      <a:cubicBezTo>
                        <a:pt x="1173" y="1871"/>
                        <a:pt x="1203" y="1979"/>
                        <a:pt x="1203" y="1979"/>
                      </a:cubicBezTo>
                      <a:cubicBezTo>
                        <a:pt x="1365" y="2416"/>
                        <a:pt x="2080" y="2857"/>
                        <a:pt x="2202" y="2857"/>
                      </a:cubicBezTo>
                      <a:cubicBezTo>
                        <a:pt x="2204" y="2857"/>
                        <a:pt x="2206" y="2857"/>
                        <a:pt x="2208" y="2857"/>
                      </a:cubicBezTo>
                      <a:cubicBezTo>
                        <a:pt x="2310" y="2840"/>
                        <a:pt x="2271" y="2385"/>
                        <a:pt x="2203" y="2109"/>
                      </a:cubicBezTo>
                      <a:cubicBezTo>
                        <a:pt x="2168" y="1965"/>
                        <a:pt x="2000" y="1737"/>
                        <a:pt x="1811" y="1525"/>
                      </a:cubicBezTo>
                      <a:cubicBezTo>
                        <a:pt x="1803" y="1426"/>
                        <a:pt x="1785" y="1301"/>
                        <a:pt x="1765" y="1268"/>
                      </a:cubicBezTo>
                      <a:cubicBezTo>
                        <a:pt x="1761" y="1261"/>
                        <a:pt x="1756" y="1258"/>
                        <a:pt x="1750" y="1258"/>
                      </a:cubicBezTo>
                      <a:cubicBezTo>
                        <a:pt x="1725" y="1258"/>
                        <a:pt x="1684" y="1303"/>
                        <a:pt x="1646" y="1351"/>
                      </a:cubicBezTo>
                      <a:cubicBezTo>
                        <a:pt x="1522" y="1228"/>
                        <a:pt x="1402" y="1123"/>
                        <a:pt x="1315" y="1065"/>
                      </a:cubicBezTo>
                      <a:cubicBezTo>
                        <a:pt x="1053" y="893"/>
                        <a:pt x="888" y="857"/>
                        <a:pt x="756" y="638"/>
                      </a:cubicBezTo>
                      <a:cubicBezTo>
                        <a:pt x="623" y="420"/>
                        <a:pt x="737" y="41"/>
                        <a:pt x="684" y="2"/>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2" name="Google Shape;1422;p35"/>
                <p:cNvSpPr/>
                <p:nvPr/>
              </p:nvSpPr>
              <p:spPr>
                <a:xfrm>
                  <a:off x="4847375" y="562025"/>
                  <a:ext cx="57750" cy="71450"/>
                </a:xfrm>
                <a:custGeom>
                  <a:avLst/>
                  <a:gdLst/>
                  <a:ahLst/>
                  <a:cxnLst/>
                  <a:rect l="l" t="t" r="r" b="b"/>
                  <a:pathLst>
                    <a:path w="2310" h="2858" extrusionOk="0">
                      <a:moveTo>
                        <a:pt x="677" y="0"/>
                      </a:moveTo>
                      <a:cubicBezTo>
                        <a:pt x="619" y="0"/>
                        <a:pt x="460" y="447"/>
                        <a:pt x="460" y="447"/>
                      </a:cubicBezTo>
                      <a:cubicBezTo>
                        <a:pt x="443" y="460"/>
                        <a:pt x="411" y="464"/>
                        <a:pt x="373" y="464"/>
                      </a:cubicBezTo>
                      <a:cubicBezTo>
                        <a:pt x="315" y="464"/>
                        <a:pt x="241" y="455"/>
                        <a:pt x="178" y="455"/>
                      </a:cubicBezTo>
                      <a:cubicBezTo>
                        <a:pt x="123" y="455"/>
                        <a:pt x="77" y="462"/>
                        <a:pt x="57" y="487"/>
                      </a:cubicBezTo>
                      <a:cubicBezTo>
                        <a:pt x="0" y="560"/>
                        <a:pt x="270" y="560"/>
                        <a:pt x="548" y="682"/>
                      </a:cubicBezTo>
                      <a:cubicBezTo>
                        <a:pt x="825" y="805"/>
                        <a:pt x="919" y="1547"/>
                        <a:pt x="891" y="1598"/>
                      </a:cubicBezTo>
                      <a:cubicBezTo>
                        <a:pt x="879" y="1618"/>
                        <a:pt x="832" y="1624"/>
                        <a:pt x="779" y="1624"/>
                      </a:cubicBezTo>
                      <a:cubicBezTo>
                        <a:pt x="714" y="1624"/>
                        <a:pt x="641" y="1615"/>
                        <a:pt x="615" y="1615"/>
                      </a:cubicBezTo>
                      <a:cubicBezTo>
                        <a:pt x="611" y="1615"/>
                        <a:pt x="609" y="1616"/>
                        <a:pt x="607" y="1616"/>
                      </a:cubicBezTo>
                      <a:cubicBezTo>
                        <a:pt x="590" y="1622"/>
                        <a:pt x="787" y="1806"/>
                        <a:pt x="980" y="1838"/>
                      </a:cubicBezTo>
                      <a:cubicBezTo>
                        <a:pt x="1172" y="1870"/>
                        <a:pt x="1203" y="1979"/>
                        <a:pt x="1203" y="1979"/>
                      </a:cubicBezTo>
                      <a:cubicBezTo>
                        <a:pt x="1366" y="2416"/>
                        <a:pt x="2081" y="2857"/>
                        <a:pt x="2202" y="2857"/>
                      </a:cubicBezTo>
                      <a:cubicBezTo>
                        <a:pt x="2205" y="2857"/>
                        <a:pt x="2206" y="2857"/>
                        <a:pt x="2208" y="2857"/>
                      </a:cubicBezTo>
                      <a:cubicBezTo>
                        <a:pt x="2310" y="2841"/>
                        <a:pt x="2271" y="2384"/>
                        <a:pt x="2203" y="2108"/>
                      </a:cubicBezTo>
                      <a:cubicBezTo>
                        <a:pt x="2167" y="1965"/>
                        <a:pt x="2000" y="1736"/>
                        <a:pt x="1811" y="1525"/>
                      </a:cubicBezTo>
                      <a:cubicBezTo>
                        <a:pt x="1803" y="1425"/>
                        <a:pt x="1785" y="1300"/>
                        <a:pt x="1765" y="1268"/>
                      </a:cubicBezTo>
                      <a:cubicBezTo>
                        <a:pt x="1761" y="1262"/>
                        <a:pt x="1756" y="1259"/>
                        <a:pt x="1749" y="1259"/>
                      </a:cubicBezTo>
                      <a:cubicBezTo>
                        <a:pt x="1725" y="1259"/>
                        <a:pt x="1683" y="1303"/>
                        <a:pt x="1646" y="1351"/>
                      </a:cubicBezTo>
                      <a:cubicBezTo>
                        <a:pt x="1522" y="1227"/>
                        <a:pt x="1402" y="1123"/>
                        <a:pt x="1314" y="1065"/>
                      </a:cubicBezTo>
                      <a:cubicBezTo>
                        <a:pt x="1053" y="892"/>
                        <a:pt x="888" y="857"/>
                        <a:pt x="756" y="638"/>
                      </a:cubicBezTo>
                      <a:cubicBezTo>
                        <a:pt x="623" y="419"/>
                        <a:pt x="736" y="40"/>
                        <a:pt x="684" y="3"/>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3" name="Google Shape;1423;p35"/>
                <p:cNvSpPr/>
                <p:nvPr/>
              </p:nvSpPr>
              <p:spPr>
                <a:xfrm>
                  <a:off x="4800125" y="988075"/>
                  <a:ext cx="100850" cy="41375"/>
                </a:xfrm>
                <a:custGeom>
                  <a:avLst/>
                  <a:gdLst/>
                  <a:ahLst/>
                  <a:cxnLst/>
                  <a:rect l="l" t="t" r="r" b="b"/>
                  <a:pathLst>
                    <a:path w="4034" h="1655" extrusionOk="0">
                      <a:moveTo>
                        <a:pt x="166" y="0"/>
                      </a:moveTo>
                      <a:cubicBezTo>
                        <a:pt x="165" y="0"/>
                        <a:pt x="164" y="1"/>
                        <a:pt x="163" y="1"/>
                      </a:cubicBezTo>
                      <a:cubicBezTo>
                        <a:pt x="84" y="11"/>
                        <a:pt x="339" y="637"/>
                        <a:pt x="339" y="637"/>
                      </a:cubicBezTo>
                      <a:cubicBezTo>
                        <a:pt x="321" y="742"/>
                        <a:pt x="1" y="915"/>
                        <a:pt x="11" y="1037"/>
                      </a:cubicBezTo>
                      <a:cubicBezTo>
                        <a:pt x="13" y="1061"/>
                        <a:pt x="23" y="1071"/>
                        <a:pt x="41" y="1071"/>
                      </a:cubicBezTo>
                      <a:cubicBezTo>
                        <a:pt x="118" y="1071"/>
                        <a:pt x="331" y="891"/>
                        <a:pt x="617" y="786"/>
                      </a:cubicBezTo>
                      <a:cubicBezTo>
                        <a:pt x="650" y="774"/>
                        <a:pt x="685" y="768"/>
                        <a:pt x="723" y="768"/>
                      </a:cubicBezTo>
                      <a:cubicBezTo>
                        <a:pt x="1096" y="768"/>
                        <a:pt x="1686" y="1303"/>
                        <a:pt x="1702" y="1370"/>
                      </a:cubicBezTo>
                      <a:cubicBezTo>
                        <a:pt x="1720" y="1445"/>
                        <a:pt x="1474" y="1622"/>
                        <a:pt x="1463" y="1644"/>
                      </a:cubicBezTo>
                      <a:cubicBezTo>
                        <a:pt x="1460" y="1650"/>
                        <a:pt x="1484" y="1655"/>
                        <a:pt x="1525" y="1655"/>
                      </a:cubicBezTo>
                      <a:cubicBezTo>
                        <a:pt x="1630" y="1655"/>
                        <a:pt x="1841" y="1626"/>
                        <a:pt x="1986" y="1525"/>
                      </a:cubicBezTo>
                      <a:cubicBezTo>
                        <a:pt x="2081" y="1457"/>
                        <a:pt x="2159" y="1439"/>
                        <a:pt x="2213" y="1439"/>
                      </a:cubicBezTo>
                      <a:cubicBezTo>
                        <a:pt x="2273" y="1439"/>
                        <a:pt x="2305" y="1461"/>
                        <a:pt x="2305" y="1461"/>
                      </a:cubicBezTo>
                      <a:cubicBezTo>
                        <a:pt x="2493" y="1562"/>
                        <a:pt x="2747" y="1598"/>
                        <a:pt x="2999" y="1598"/>
                      </a:cubicBezTo>
                      <a:cubicBezTo>
                        <a:pt x="3455" y="1598"/>
                        <a:pt x="3906" y="1479"/>
                        <a:pt x="3956" y="1410"/>
                      </a:cubicBezTo>
                      <a:cubicBezTo>
                        <a:pt x="4034" y="1303"/>
                        <a:pt x="3612" y="893"/>
                        <a:pt x="3317" y="685"/>
                      </a:cubicBezTo>
                      <a:cubicBezTo>
                        <a:pt x="3212" y="611"/>
                        <a:pt x="3014" y="553"/>
                        <a:pt x="2786" y="513"/>
                      </a:cubicBezTo>
                      <a:cubicBezTo>
                        <a:pt x="2662" y="427"/>
                        <a:pt x="2502" y="310"/>
                        <a:pt x="2406" y="252"/>
                      </a:cubicBezTo>
                      <a:cubicBezTo>
                        <a:pt x="2389" y="242"/>
                        <a:pt x="2377" y="237"/>
                        <a:pt x="2370" y="237"/>
                      </a:cubicBezTo>
                      <a:cubicBezTo>
                        <a:pt x="2332" y="237"/>
                        <a:pt x="2400" y="358"/>
                        <a:pt x="2408" y="464"/>
                      </a:cubicBezTo>
                      <a:cubicBezTo>
                        <a:pt x="2264" y="451"/>
                        <a:pt x="2122" y="444"/>
                        <a:pt x="1993" y="444"/>
                      </a:cubicBezTo>
                      <a:cubicBezTo>
                        <a:pt x="1849" y="444"/>
                        <a:pt x="1723" y="452"/>
                        <a:pt x="1633" y="469"/>
                      </a:cubicBezTo>
                      <a:cubicBezTo>
                        <a:pt x="1353" y="517"/>
                        <a:pt x="1183" y="591"/>
                        <a:pt x="994" y="591"/>
                      </a:cubicBezTo>
                      <a:cubicBezTo>
                        <a:pt x="923" y="591"/>
                        <a:pt x="850" y="581"/>
                        <a:pt x="767" y="555"/>
                      </a:cubicBezTo>
                      <a:cubicBezTo>
                        <a:pt x="465" y="462"/>
                        <a:pt x="247" y="0"/>
                        <a:pt x="16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424" name="Google Shape;1424;p35"/>
              <p:cNvSpPr/>
              <p:nvPr/>
            </p:nvSpPr>
            <p:spPr>
              <a:xfrm rot="-1680427">
                <a:off x="1970736" y="4024936"/>
                <a:ext cx="147961" cy="328464"/>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425" name="Google Shape;1425;p35"/>
            <p:cNvSpPr/>
            <p:nvPr/>
          </p:nvSpPr>
          <p:spPr>
            <a:xfrm rot="-4856089">
              <a:off x="912171" y="2670394"/>
              <a:ext cx="225046" cy="467481"/>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1426" name="Google Shape;1426;p35"/>
          <p:cNvGrpSpPr/>
          <p:nvPr/>
        </p:nvGrpSpPr>
        <p:grpSpPr>
          <a:xfrm>
            <a:off x="-2211" y="3835754"/>
            <a:ext cx="6514475" cy="3022239"/>
            <a:chOff x="-1658" y="2876815"/>
            <a:chExt cx="4885856" cy="2266679"/>
          </a:xfrm>
        </p:grpSpPr>
        <p:sp>
          <p:nvSpPr>
            <p:cNvPr id="1427" name="Google Shape;1427;p35"/>
            <p:cNvSpPr/>
            <p:nvPr/>
          </p:nvSpPr>
          <p:spPr>
            <a:xfrm flipH="1">
              <a:off x="-1658" y="2876815"/>
              <a:ext cx="4885856" cy="2266679"/>
            </a:xfrm>
            <a:custGeom>
              <a:avLst/>
              <a:gdLst/>
              <a:ahLst/>
              <a:cxnLst/>
              <a:rect l="l" t="t" r="r" b="b"/>
              <a:pathLst>
                <a:path w="45255" h="20995" extrusionOk="0">
                  <a:moveTo>
                    <a:pt x="43281" y="375"/>
                  </a:moveTo>
                  <a:cubicBezTo>
                    <a:pt x="40293" y="1083"/>
                    <a:pt x="37435" y="2418"/>
                    <a:pt x="35076" y="4120"/>
                  </a:cubicBezTo>
                  <a:cubicBezTo>
                    <a:pt x="33688" y="5120"/>
                    <a:pt x="32577" y="6368"/>
                    <a:pt x="31570" y="7708"/>
                  </a:cubicBezTo>
                  <a:cubicBezTo>
                    <a:pt x="31569" y="7708"/>
                    <a:pt x="31569" y="7709"/>
                    <a:pt x="31569" y="7709"/>
                  </a:cubicBezTo>
                  <a:cubicBezTo>
                    <a:pt x="31346" y="8005"/>
                    <a:pt x="31129" y="8304"/>
                    <a:pt x="30915" y="8607"/>
                  </a:cubicBezTo>
                  <a:cubicBezTo>
                    <a:pt x="29386" y="10772"/>
                    <a:pt x="28019" y="13083"/>
                    <a:pt x="26135" y="14946"/>
                  </a:cubicBezTo>
                  <a:cubicBezTo>
                    <a:pt x="22549" y="18494"/>
                    <a:pt x="17934" y="17907"/>
                    <a:pt x="13293" y="17936"/>
                  </a:cubicBezTo>
                  <a:cubicBezTo>
                    <a:pt x="12998" y="17938"/>
                    <a:pt x="12703" y="17944"/>
                    <a:pt x="12407" y="17954"/>
                  </a:cubicBezTo>
                  <a:cubicBezTo>
                    <a:pt x="12226" y="17960"/>
                    <a:pt x="12045" y="17966"/>
                    <a:pt x="11864" y="17976"/>
                  </a:cubicBezTo>
                  <a:lnTo>
                    <a:pt x="11863" y="17976"/>
                  </a:lnTo>
                  <a:cubicBezTo>
                    <a:pt x="11844" y="17976"/>
                    <a:pt x="11826" y="17977"/>
                    <a:pt x="11807" y="17978"/>
                  </a:cubicBezTo>
                  <a:cubicBezTo>
                    <a:pt x="11553" y="17992"/>
                    <a:pt x="11300" y="18007"/>
                    <a:pt x="11046" y="18027"/>
                  </a:cubicBezTo>
                  <a:cubicBezTo>
                    <a:pt x="11005" y="18029"/>
                    <a:pt x="10964" y="18032"/>
                    <a:pt x="10923" y="18035"/>
                  </a:cubicBezTo>
                  <a:cubicBezTo>
                    <a:pt x="8361" y="18235"/>
                    <a:pt x="5799" y="18729"/>
                    <a:pt x="3376" y="19519"/>
                  </a:cubicBezTo>
                  <a:cubicBezTo>
                    <a:pt x="2167" y="19913"/>
                    <a:pt x="1024" y="20408"/>
                    <a:pt x="0" y="20995"/>
                  </a:cubicBezTo>
                  <a:lnTo>
                    <a:pt x="45254" y="20995"/>
                  </a:lnTo>
                  <a:lnTo>
                    <a:pt x="45254" y="1"/>
                  </a:lnTo>
                  <a:cubicBezTo>
                    <a:pt x="44592" y="94"/>
                    <a:pt x="43933" y="219"/>
                    <a:pt x="43281" y="375"/>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8" name="Google Shape;1428;p35"/>
            <p:cNvSpPr/>
            <p:nvPr/>
          </p:nvSpPr>
          <p:spPr>
            <a:xfrm flipH="1">
              <a:off x="2943" y="3391043"/>
              <a:ext cx="4434992" cy="1750612"/>
            </a:xfrm>
            <a:custGeom>
              <a:avLst/>
              <a:gdLst/>
              <a:ahLst/>
              <a:cxnLst/>
              <a:rect l="l" t="t" r="r" b="b"/>
              <a:pathLst>
                <a:path w="41079" h="16215" extrusionOk="0">
                  <a:moveTo>
                    <a:pt x="37640" y="1325"/>
                  </a:moveTo>
                  <a:cubicBezTo>
                    <a:pt x="35721" y="2254"/>
                    <a:pt x="33918" y="3462"/>
                    <a:pt x="32286" y="4929"/>
                  </a:cubicBezTo>
                  <a:cubicBezTo>
                    <a:pt x="31403" y="5721"/>
                    <a:pt x="30546" y="6558"/>
                    <a:pt x="29689" y="7398"/>
                  </a:cubicBezTo>
                  <a:cubicBezTo>
                    <a:pt x="28829" y="8239"/>
                    <a:pt x="27968" y="9082"/>
                    <a:pt x="27078" y="9885"/>
                  </a:cubicBezTo>
                  <a:cubicBezTo>
                    <a:pt x="25178" y="11600"/>
                    <a:pt x="23146" y="13135"/>
                    <a:pt x="20708" y="14077"/>
                  </a:cubicBezTo>
                  <a:cubicBezTo>
                    <a:pt x="17455" y="15335"/>
                    <a:pt x="13849" y="15326"/>
                    <a:pt x="10420" y="15110"/>
                  </a:cubicBezTo>
                  <a:cubicBezTo>
                    <a:pt x="9811" y="15071"/>
                    <a:pt x="9193" y="15037"/>
                    <a:pt x="8573" y="15013"/>
                  </a:cubicBezTo>
                  <a:cubicBezTo>
                    <a:pt x="8052" y="14992"/>
                    <a:pt x="7529" y="14980"/>
                    <a:pt x="7006" y="14980"/>
                  </a:cubicBezTo>
                  <a:cubicBezTo>
                    <a:pt x="4540" y="14977"/>
                    <a:pt x="2093" y="15240"/>
                    <a:pt x="0" y="16214"/>
                  </a:cubicBezTo>
                  <a:lnTo>
                    <a:pt x="41079" y="16214"/>
                  </a:lnTo>
                  <a:lnTo>
                    <a:pt x="41079" y="11674"/>
                  </a:lnTo>
                  <a:cubicBezTo>
                    <a:pt x="41067" y="11683"/>
                    <a:pt x="41054" y="11693"/>
                    <a:pt x="41041" y="11703"/>
                  </a:cubicBezTo>
                  <a:cubicBezTo>
                    <a:pt x="40482" y="12124"/>
                    <a:pt x="39786" y="12319"/>
                    <a:pt x="39147" y="12577"/>
                  </a:cubicBezTo>
                  <a:cubicBezTo>
                    <a:pt x="38162" y="12975"/>
                    <a:pt x="37094" y="13215"/>
                    <a:pt x="36063" y="13453"/>
                  </a:cubicBezTo>
                  <a:cubicBezTo>
                    <a:pt x="35264" y="13639"/>
                    <a:pt x="34527" y="13998"/>
                    <a:pt x="33680" y="13932"/>
                  </a:cubicBezTo>
                  <a:cubicBezTo>
                    <a:pt x="34969" y="13334"/>
                    <a:pt x="36063" y="12846"/>
                    <a:pt x="37126" y="11904"/>
                  </a:cubicBezTo>
                  <a:cubicBezTo>
                    <a:pt x="37461" y="11608"/>
                    <a:pt x="37911" y="11277"/>
                    <a:pt x="38367" y="11151"/>
                  </a:cubicBezTo>
                  <a:cubicBezTo>
                    <a:pt x="38438" y="11131"/>
                    <a:pt x="38507" y="11116"/>
                    <a:pt x="38578" y="11106"/>
                  </a:cubicBezTo>
                  <a:cubicBezTo>
                    <a:pt x="39035" y="11048"/>
                    <a:pt x="39269" y="11444"/>
                    <a:pt x="39717" y="11400"/>
                  </a:cubicBezTo>
                  <a:cubicBezTo>
                    <a:pt x="40129" y="11359"/>
                    <a:pt x="40502" y="11078"/>
                    <a:pt x="40920" y="11083"/>
                  </a:cubicBezTo>
                  <a:cubicBezTo>
                    <a:pt x="40981" y="11084"/>
                    <a:pt x="41034" y="11090"/>
                    <a:pt x="41079" y="11100"/>
                  </a:cubicBezTo>
                  <a:lnTo>
                    <a:pt x="41079" y="6682"/>
                  </a:lnTo>
                  <a:cubicBezTo>
                    <a:pt x="40264" y="7534"/>
                    <a:pt x="39339" y="8232"/>
                    <a:pt x="38283" y="8855"/>
                  </a:cubicBezTo>
                  <a:cubicBezTo>
                    <a:pt x="37317" y="9424"/>
                    <a:pt x="36298" y="9915"/>
                    <a:pt x="35233" y="10267"/>
                  </a:cubicBezTo>
                  <a:cubicBezTo>
                    <a:pt x="34338" y="10564"/>
                    <a:pt x="33416" y="10767"/>
                    <a:pt x="32499" y="10985"/>
                  </a:cubicBezTo>
                  <a:cubicBezTo>
                    <a:pt x="31641" y="11187"/>
                    <a:pt x="30816" y="11474"/>
                    <a:pt x="29965" y="11707"/>
                  </a:cubicBezTo>
                  <a:cubicBezTo>
                    <a:pt x="29433" y="11852"/>
                    <a:pt x="28285" y="12091"/>
                    <a:pt x="28214" y="12106"/>
                  </a:cubicBezTo>
                  <a:cubicBezTo>
                    <a:pt x="28275" y="12075"/>
                    <a:pt x="29157" y="11639"/>
                    <a:pt x="29556" y="11355"/>
                  </a:cubicBezTo>
                  <a:cubicBezTo>
                    <a:pt x="30776" y="10487"/>
                    <a:pt x="32184" y="9873"/>
                    <a:pt x="33512" y="9185"/>
                  </a:cubicBezTo>
                  <a:cubicBezTo>
                    <a:pt x="34333" y="8757"/>
                    <a:pt x="35374" y="8344"/>
                    <a:pt x="35935" y="7570"/>
                  </a:cubicBezTo>
                  <a:cubicBezTo>
                    <a:pt x="36286" y="7087"/>
                    <a:pt x="36616" y="6670"/>
                    <a:pt x="37151" y="6374"/>
                  </a:cubicBezTo>
                  <a:cubicBezTo>
                    <a:pt x="37737" y="6050"/>
                    <a:pt x="38225" y="5859"/>
                    <a:pt x="38664" y="5327"/>
                  </a:cubicBezTo>
                  <a:cubicBezTo>
                    <a:pt x="39026" y="4888"/>
                    <a:pt x="39332" y="4430"/>
                    <a:pt x="39837" y="4145"/>
                  </a:cubicBezTo>
                  <a:cubicBezTo>
                    <a:pt x="39843" y="4141"/>
                    <a:pt x="39852" y="4137"/>
                    <a:pt x="39859" y="4134"/>
                  </a:cubicBezTo>
                  <a:cubicBezTo>
                    <a:pt x="40237" y="3926"/>
                    <a:pt x="40669" y="3804"/>
                    <a:pt x="41079" y="3687"/>
                  </a:cubicBezTo>
                  <a:lnTo>
                    <a:pt x="41079" y="0"/>
                  </a:lnTo>
                  <a:cubicBezTo>
                    <a:pt x="39900" y="344"/>
                    <a:pt x="38751" y="788"/>
                    <a:pt x="37640" y="1324"/>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69" name="Content Placeholder 2">
            <a:extLst>
              <a:ext uri="{FF2B5EF4-FFF2-40B4-BE49-F238E27FC236}">
                <a16:creationId xmlns:a16="http://schemas.microsoft.com/office/drawing/2014/main" id="{3E77C5DF-8CBA-0915-D4C9-FAFE01C9B37A}"/>
              </a:ext>
            </a:extLst>
          </p:cNvPr>
          <p:cNvSpPr txBox="1">
            <a:spLocks/>
          </p:cNvSpPr>
          <p:nvPr/>
        </p:nvSpPr>
        <p:spPr>
          <a:xfrm>
            <a:off x="759122" y="556576"/>
            <a:ext cx="10420199" cy="5657092"/>
          </a:xfrm>
          <a:prstGeom prst="rect">
            <a:avLst/>
          </a:prstGeom>
        </p:spPr>
        <p:txBody>
          <a:bodyPr vert="horz" lIns="121920" tIns="60960" rIns="121920" bIns="6096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04792" indent="-304792" defTabSz="1219170">
              <a:spcBef>
                <a:spcPts val="1333"/>
              </a:spcBef>
              <a:defRPr/>
            </a:pPr>
            <a:r>
              <a:rPr lang="fr-FR" sz="7466" b="1" dirty="0">
                <a:solidFill>
                  <a:srgbClr val="0070C0"/>
                </a:solidFill>
                <a:latin typeface="72 Light" panose="020B0303030000000003" pitchFamily="34" charset="0"/>
                <a:cs typeface="72 Light" panose="020B0303030000000003" pitchFamily="34" charset="0"/>
                <a:sym typeface="Arial"/>
              </a:rPr>
              <a:t>PROJECT (7) : </a:t>
            </a:r>
            <a:r>
              <a:rPr lang="en-US" sz="7466" b="1" dirty="0">
                <a:solidFill>
                  <a:srgbClr val="0070C0"/>
                </a:solidFill>
                <a:latin typeface="72 Light" panose="020B0303030000000003" pitchFamily="34" charset="0"/>
                <a:cs typeface="72 Light" panose="020B0303030000000003" pitchFamily="34" charset="0"/>
                <a:sym typeface="Arial"/>
              </a:rPr>
              <a:t>PEOPLE CENTRED TSUNAMI EARLY WARNING FOR INDIA</a:t>
            </a:r>
            <a:endParaRPr lang="fr-FR" sz="7466" b="1" dirty="0">
              <a:solidFill>
                <a:srgbClr val="0070C0"/>
              </a:solidFill>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FOCUS: </a:t>
            </a:r>
            <a:r>
              <a:rPr lang="en-US" sz="7466" dirty="0">
                <a:latin typeface="Liberation Sans"/>
                <a:ea typeface="DengXian" panose="02010600030101010101" pitchFamily="2" charset="-122"/>
                <a:cs typeface="Arial" panose="020B0604020202020204" pitchFamily="34" charset="0"/>
                <a:sym typeface="Arial"/>
              </a:rPr>
              <a:t>RISK KNOWLEDGE, MONITORING AND DETECTION, WARNING &amp; DESSIMINATION, PREPAREDNESS AND RESPONSE–CAPACITY DEVELOPMENT </a:t>
            </a:r>
            <a:endParaRPr lang="fr-FR" sz="7466" b="1"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Challenge: </a:t>
            </a:r>
            <a:r>
              <a:rPr lang="fr-FR" sz="7466" dirty="0">
                <a:latin typeface="72 Light" panose="020B0303030000000003" pitchFamily="34" charset="0"/>
                <a:cs typeface="72 Light" panose="020B0303030000000003" pitchFamily="34" charset="0"/>
                <a:sym typeface="Arial"/>
              </a:rPr>
              <a:t>Coastal Resilience</a:t>
            </a:r>
            <a:r>
              <a:rPr lang="fr-FR" sz="7466" b="1" dirty="0">
                <a:latin typeface="72 Light" panose="020B0303030000000003" pitchFamily="34" charset="0"/>
                <a:cs typeface="72 Light" panose="020B0303030000000003" pitchFamily="34" charset="0"/>
                <a:sym typeface="Arial"/>
              </a:rPr>
              <a:t>	</a:t>
            </a: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Institution: INCOIS</a:t>
            </a:r>
          </a:p>
          <a:p>
            <a:pPr marL="304792" indent="-304792" defTabSz="1219170">
              <a:spcBef>
                <a:spcPts val="1333"/>
              </a:spcBef>
              <a:defRPr/>
            </a:pPr>
            <a:r>
              <a:rPr lang="en-US" sz="7466" b="1" dirty="0">
                <a:latin typeface="72 Light" panose="020B0303030000000003" pitchFamily="34" charset="0"/>
                <a:cs typeface="72 Light" panose="020B0303030000000003" pitchFamily="34" charset="0"/>
                <a:sym typeface="Arial"/>
              </a:rPr>
              <a:t>Host: ODTP</a:t>
            </a:r>
          </a:p>
          <a:p>
            <a:pPr marL="304792" indent="-304792" defTabSz="1219170">
              <a:spcBef>
                <a:spcPts val="1333"/>
              </a:spcBef>
              <a:defRPr/>
            </a:pPr>
            <a:r>
              <a:rPr lang="en-US" sz="7466" b="1" dirty="0">
                <a:latin typeface="72 Light" panose="020B0303030000000003" pitchFamily="34" charset="0"/>
                <a:cs typeface="72 Light" panose="020B0303030000000003" pitchFamily="34" charset="0"/>
                <a:sym typeface="Arial"/>
              </a:rPr>
              <a:t>Lead</a:t>
            </a:r>
            <a:r>
              <a:rPr lang="en-US" sz="7466" dirty="0">
                <a:latin typeface="72 Light" panose="020B0303030000000003" pitchFamily="34" charset="0"/>
                <a:cs typeface="72 Light" panose="020B0303030000000003" pitchFamily="34" charset="0"/>
                <a:sym typeface="Arial"/>
              </a:rPr>
              <a:t>: Srinivas Kumar</a:t>
            </a: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Country</a:t>
            </a:r>
            <a:r>
              <a:rPr lang="fr-FR" sz="7466" dirty="0">
                <a:latin typeface="72 Light" panose="020B0303030000000003" pitchFamily="34" charset="0"/>
                <a:cs typeface="72 Light" panose="020B0303030000000003" pitchFamily="34" charset="0"/>
                <a:sym typeface="Arial"/>
              </a:rPr>
              <a:t>: </a:t>
            </a:r>
            <a:r>
              <a:rPr lang="fr-FR" sz="7466" dirty="0" err="1">
                <a:latin typeface="72 Light" panose="020B0303030000000003" pitchFamily="34" charset="0"/>
                <a:cs typeface="72 Light" panose="020B0303030000000003" pitchFamily="34" charset="0"/>
                <a:sym typeface="Arial"/>
              </a:rPr>
              <a:t>India</a:t>
            </a:r>
            <a:endParaRPr lang="fr-FR" sz="7466"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Budget: </a:t>
            </a:r>
            <a:r>
              <a:rPr lang="fr-FR" sz="7466" dirty="0">
                <a:latin typeface="72 Light" panose="020B0303030000000003" pitchFamily="34" charset="0"/>
                <a:cs typeface="72 Light" panose="020B0303030000000003" pitchFamily="34" charset="0"/>
                <a:sym typeface="Arial"/>
              </a:rPr>
              <a:t>2840150</a:t>
            </a: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Summary: </a:t>
            </a:r>
            <a:r>
              <a:rPr lang="en-US" sz="7200" dirty="0">
                <a:latin typeface="72 Light" panose="020B0303030000000003" pitchFamily="34" charset="0"/>
                <a:cs typeface="72 Light" panose="020B0303030000000003" pitchFamily="34" charset="0"/>
                <a:sym typeface="Arial"/>
              </a:rPr>
              <a:t>The United Nations has called for global coverage of early warning systems, recognizing tsunamis as among the deadliest natural disasters. The objectives of PCTWIN are aligned with the pillars of people </a:t>
            </a:r>
            <a:r>
              <a:rPr lang="en-US" sz="7200" dirty="0" err="1">
                <a:latin typeface="72 Light" panose="020B0303030000000003" pitchFamily="34" charset="0"/>
                <a:cs typeface="72 Light" panose="020B0303030000000003" pitchFamily="34" charset="0"/>
                <a:sym typeface="Arial"/>
              </a:rPr>
              <a:t>centred</a:t>
            </a:r>
            <a:r>
              <a:rPr lang="en-US" sz="7200" dirty="0">
                <a:latin typeface="72 Light" panose="020B0303030000000003" pitchFamily="34" charset="0"/>
                <a:cs typeface="72 Light" panose="020B0303030000000003" pitchFamily="34" charset="0"/>
                <a:sym typeface="Arial"/>
              </a:rPr>
              <a:t> early warning: improving disaster risk knowledge; improved detection, observation, and forecasting; advancements in communication; increased preparedness. It advances the research through creating knowledge base of tsunamigenic sources in the Indian Ocean, rapid source characterization by incorporating geodetic data and promoting forecast towards Probabilistic Tsunami Forecasting. It also focuses on inclusive and participatory methods for increasing community preparedness. This is facilitated by synergies with UNESCO initiatives in the Indian Ocean region such as the Tsunami Ready. It complements the Tsunami ready indicators by introducing markers measuring the inclusivity of the tsunami response plans devised by the local communities and engagement of the private sector</a:t>
            </a:r>
            <a:r>
              <a:rPr lang="en-US" sz="7466" dirty="0">
                <a:latin typeface="72 Light" panose="020B0303030000000003" pitchFamily="34" charset="0"/>
                <a:cs typeface="72 Light" panose="020B0303030000000003" pitchFamily="34" charset="0"/>
                <a:sym typeface="Arial"/>
              </a:rPr>
              <a:t>.</a:t>
            </a:r>
            <a:endParaRPr lang="fr-FR" sz="7466" dirty="0">
              <a:latin typeface="72 Light" panose="020B0303030000000003" pitchFamily="34" charset="0"/>
              <a:cs typeface="72 Light" panose="020B0303030000000003" pitchFamily="34" charset="0"/>
              <a:sym typeface="Arial"/>
            </a:endParaRPr>
          </a:p>
          <a:p>
            <a:pPr marL="0" indent="-304792" algn="just" defTabSz="1219170">
              <a:lnSpc>
                <a:spcPct val="115000"/>
              </a:lnSpc>
              <a:spcBef>
                <a:spcPts val="0"/>
              </a:spcBef>
              <a:spcAft>
                <a:spcPts val="1067"/>
              </a:spcAft>
              <a:buClr>
                <a:srgbClr val="000000"/>
              </a:buClr>
            </a:pPr>
            <a:r>
              <a:rPr lang="fr-FR" sz="7466" b="1" dirty="0">
                <a:latin typeface="72 Light" panose="020B0303030000000003" pitchFamily="34" charset="0"/>
                <a:cs typeface="72 Light" panose="020B0303030000000003" pitchFamily="34" charset="0"/>
                <a:sym typeface="Arial"/>
              </a:rPr>
              <a:t>Start and End:15.02.2024- 15.02..2028 </a:t>
            </a: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Basin</a:t>
            </a:r>
            <a:r>
              <a:rPr lang="fr-FR" sz="7466" dirty="0">
                <a:latin typeface="72 Light" panose="020B0303030000000003" pitchFamily="34" charset="0"/>
                <a:cs typeface="72 Light" panose="020B0303030000000003" pitchFamily="34" charset="0"/>
                <a:sym typeface="Arial"/>
              </a:rPr>
              <a:t>: </a:t>
            </a:r>
            <a:r>
              <a:rPr lang="fr-FR" sz="7466" dirty="0" err="1">
                <a:latin typeface="72 Light" panose="020B0303030000000003" pitchFamily="34" charset="0"/>
                <a:cs typeface="72 Light" panose="020B0303030000000003" pitchFamily="34" charset="0"/>
                <a:sym typeface="Arial"/>
              </a:rPr>
              <a:t>Indian</a:t>
            </a:r>
            <a:r>
              <a:rPr lang="fr-FR" sz="7466" dirty="0">
                <a:latin typeface="72 Light" panose="020B0303030000000003" pitchFamily="34" charset="0"/>
                <a:cs typeface="72 Light" panose="020B0303030000000003" pitchFamily="34" charset="0"/>
                <a:sym typeface="Arial"/>
              </a:rPr>
              <a:t> Ocean</a:t>
            </a:r>
          </a:p>
          <a:p>
            <a:pPr marL="304792" indent="-304792" defTabSz="1219170">
              <a:spcBef>
                <a:spcPts val="1333"/>
              </a:spcBef>
              <a:defRPr/>
            </a:pPr>
            <a:endParaRPr lang="fr-FR" sz="8533" dirty="0">
              <a:solidFill>
                <a:srgbClr val="FFFFFF"/>
              </a:solidFill>
              <a:latin typeface="72 Light" panose="020B0303030000000003" pitchFamily="34" charset="0"/>
              <a:cs typeface="72 Light" panose="020B0303030000000003" pitchFamily="34" charset="0"/>
              <a:sym typeface="Arial"/>
            </a:endParaRPr>
          </a:p>
          <a:p>
            <a:pPr marL="304792" indent="-304792" defTabSz="1219170">
              <a:spcBef>
                <a:spcPts val="1333"/>
              </a:spcBef>
              <a:defRPr/>
            </a:pPr>
            <a:endParaRPr lang="fr-FR" sz="3733" dirty="0">
              <a:solidFill>
                <a:srgbClr val="FFFFFF"/>
              </a:solidFill>
              <a:latin typeface="Calibri" panose="020F0502020204030204"/>
              <a:sym typeface="Arial"/>
            </a:endParaRPr>
          </a:p>
        </p:txBody>
      </p:sp>
    </p:spTree>
    <p:extLst>
      <p:ext uri="{BB962C8B-B14F-4D97-AF65-F5344CB8AC3E}">
        <p14:creationId xmlns:p14="http://schemas.microsoft.com/office/powerpoint/2010/main" val="300258017"/>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View">
  <a:themeElements>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f8e024d6-51f2-471b-ac2c-b1117d65062e}" enabled="1" method="Standard" siteId="{1d4fae52-39b3-4bfa-b0b3-022956b11194}" contentBits="0" removed="0"/>
</clbl:labelList>
</file>

<file path=docProps/app.xml><?xml version="1.0" encoding="utf-8"?>
<Properties xmlns="http://schemas.openxmlformats.org/officeDocument/2006/extended-properties" xmlns:vt="http://schemas.openxmlformats.org/officeDocument/2006/docPropsVTypes">
  <TotalTime>482</TotalTime>
  <Words>2523</Words>
  <Application>Microsoft Office PowerPoint</Application>
  <PresentationFormat>Widescreen</PresentationFormat>
  <Paragraphs>148</Paragraphs>
  <Slides>19</Slides>
  <Notes>11</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19</vt:i4>
      </vt:variant>
    </vt:vector>
  </HeadingPairs>
  <TitlesOfParts>
    <vt:vector size="29" baseType="lpstr">
      <vt:lpstr>Liberation Sans</vt:lpstr>
      <vt:lpstr>72 Light</vt:lpstr>
      <vt:lpstr>Aptos</vt:lpstr>
      <vt:lpstr>Arial</vt:lpstr>
      <vt:lpstr>Calibri</vt:lpstr>
      <vt:lpstr>Calibri Light</vt:lpstr>
      <vt:lpstr>Century Schoolbook</vt:lpstr>
      <vt:lpstr>Wingdings 2</vt:lpstr>
      <vt:lpstr>1_Office Theme</vt:lpstr>
      <vt:lpstr>View</vt:lpstr>
      <vt:lpstr>2024/2025 Ocean Decade Conference,  Call for Decade Actions No. 07/2024 and No 08    </vt:lpstr>
      <vt:lpstr>CALL  7</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ODTP Related Investments (Call 7)</vt:lpstr>
      <vt:lpstr>CALL 8</vt:lpstr>
      <vt:lpstr>PowerPoint Presentation</vt:lpstr>
      <vt:lpstr>PowerPoint Presentation</vt:lpstr>
      <vt:lpstr>PowerPoint Presentation</vt:lpstr>
      <vt:lpstr>PowerPoint Presentation</vt:lpstr>
      <vt:lpstr>END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Chang Seng, Denis</dc:creator>
  <cp:lastModifiedBy>Chang Seng, Denis</cp:lastModifiedBy>
  <cp:revision>57</cp:revision>
  <dcterms:created xsi:type="dcterms:W3CDTF">2024-09-13T09:28:55Z</dcterms:created>
  <dcterms:modified xsi:type="dcterms:W3CDTF">2025-02-19T21:00:54Z</dcterms:modified>
</cp:coreProperties>
</file>