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12" r:id="rId3"/>
    <p:sldId id="300" r:id="rId4"/>
    <p:sldId id="301" r:id="rId5"/>
    <p:sldId id="281" r:id="rId6"/>
    <p:sldId id="431" r:id="rId7"/>
    <p:sldId id="433" r:id="rId8"/>
    <p:sldId id="274" r:id="rId9"/>
    <p:sldId id="3309" r:id="rId10"/>
    <p:sldId id="3310" r:id="rId11"/>
    <p:sldId id="3311" r:id="rId12"/>
    <p:sldId id="3308" r:id="rId13"/>
    <p:sldId id="27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9" autoAdjust="0"/>
    <p:restoredTop sz="95753" autoAdjust="0"/>
  </p:normalViewPr>
  <p:slideViewPr>
    <p:cSldViewPr snapToGrid="0">
      <p:cViewPr varScale="1">
        <p:scale>
          <a:sx n="122" d="100"/>
          <a:sy n="122" d="100"/>
        </p:scale>
        <p:origin x="584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IA CHACON  BARRANTES" userId="72785c1f-0367-4517-915d-14464298d631" providerId="ADAL" clId="{0D9B857F-1F07-D94C-9BB5-5C17EF683927}"/>
    <pc:docChg chg="undo custSel addSld delSld modSld sldOrd">
      <pc:chgData name="SILVIA CHACON  BARRANTES" userId="72785c1f-0367-4517-915d-14464298d631" providerId="ADAL" clId="{0D9B857F-1F07-D94C-9BB5-5C17EF683927}" dt="2025-02-17T16:41:46.349" v="809" actId="20577"/>
      <pc:docMkLst>
        <pc:docMk/>
      </pc:docMkLst>
      <pc:sldChg chg="modSp mod">
        <pc:chgData name="SILVIA CHACON  BARRANTES" userId="72785c1f-0367-4517-915d-14464298d631" providerId="ADAL" clId="{0D9B857F-1F07-D94C-9BB5-5C17EF683927}" dt="2025-02-17T15:17:53.690" v="137"/>
        <pc:sldMkLst>
          <pc:docMk/>
          <pc:sldMk cId="1564160164" sldId="256"/>
        </pc:sldMkLst>
        <pc:spChg chg="mod">
          <ac:chgData name="SILVIA CHACON  BARRANTES" userId="72785c1f-0367-4517-915d-14464298d631" providerId="ADAL" clId="{0D9B857F-1F07-D94C-9BB5-5C17EF683927}" dt="2025-02-17T15:17:53.690" v="137"/>
          <ac:spMkLst>
            <pc:docMk/>
            <pc:sldMk cId="1564160164" sldId="256"/>
            <ac:spMk id="2" creationId="{00000000-0000-0000-0000-000000000000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1564160164" sldId="256"/>
            <ac:spMk id="3" creationId="{00000000-0000-0000-0000-000000000000}"/>
          </ac:spMkLst>
        </pc:spChg>
      </pc:sldChg>
      <pc:sldChg chg="addSp delSp modSp mod">
        <pc:chgData name="SILVIA CHACON  BARRANTES" userId="72785c1f-0367-4517-915d-14464298d631" providerId="ADAL" clId="{0D9B857F-1F07-D94C-9BB5-5C17EF683927}" dt="2025-02-17T15:34:07.868" v="152" actId="207"/>
        <pc:sldMkLst>
          <pc:docMk/>
          <pc:sldMk cId="3913706087" sldId="274"/>
        </pc:sldMkLst>
        <pc:spChg chg="add del">
          <ac:chgData name="SILVIA CHACON  BARRANTES" userId="72785c1f-0367-4517-915d-14464298d631" providerId="ADAL" clId="{0D9B857F-1F07-D94C-9BB5-5C17EF683927}" dt="2025-02-17T15:15:26.904" v="113" actId="22"/>
          <ac:spMkLst>
            <pc:docMk/>
            <pc:sldMk cId="3913706087" sldId="274"/>
            <ac:spMk id="3" creationId="{3E17E272-4876-29A9-ACAC-8B782257BFE0}"/>
          </ac:spMkLst>
        </pc:spChg>
        <pc:spChg chg="mod">
          <ac:chgData name="SILVIA CHACON  BARRANTES" userId="72785c1f-0367-4517-915d-14464298d631" providerId="ADAL" clId="{0D9B857F-1F07-D94C-9BB5-5C17EF683927}" dt="2025-02-17T15:34:07.868" v="152" actId="207"/>
          <ac:spMkLst>
            <pc:docMk/>
            <pc:sldMk cId="3913706087" sldId="274"/>
            <ac:spMk id="5" creationId="{E83FC079-99C0-4658-601A-405C35C08273}"/>
          </ac:spMkLst>
        </pc:spChg>
        <pc:spChg chg="add del">
          <ac:chgData name="SILVIA CHACON  BARRANTES" userId="72785c1f-0367-4517-915d-14464298d631" providerId="ADAL" clId="{0D9B857F-1F07-D94C-9BB5-5C17EF683927}" dt="2025-02-17T15:15:25.411" v="112" actId="22"/>
          <ac:spMkLst>
            <pc:docMk/>
            <pc:sldMk cId="3913706087" sldId="274"/>
            <ac:spMk id="6" creationId="{BE6047B2-19A7-3B93-E73F-DA6455DFFE97}"/>
          </ac:spMkLst>
        </pc:spChg>
        <pc:spChg chg="mod">
          <ac:chgData name="SILVIA CHACON  BARRANTES" userId="72785c1f-0367-4517-915d-14464298d631" providerId="ADAL" clId="{0D9B857F-1F07-D94C-9BB5-5C17EF683927}" dt="2025-02-17T15:33:53.877" v="151" actId="20577"/>
          <ac:spMkLst>
            <pc:docMk/>
            <pc:sldMk cId="3913706087" sldId="274"/>
            <ac:spMk id="7" creationId="{479B367B-4988-B983-ACA1-4CB624608245}"/>
          </ac:spMkLst>
        </pc:spChg>
        <pc:spChg chg="del mod">
          <ac:chgData name="SILVIA CHACON  BARRANTES" userId="72785c1f-0367-4517-915d-14464298d631" providerId="ADAL" clId="{0D9B857F-1F07-D94C-9BB5-5C17EF683927}" dt="2025-02-17T15:33:26.146" v="144" actId="478"/>
          <ac:spMkLst>
            <pc:docMk/>
            <pc:sldMk cId="3913706087" sldId="274"/>
            <ac:spMk id="8" creationId="{7101DD18-D183-1D62-B475-C3EAAE1EF1C2}"/>
          </ac:spMkLst>
        </pc:spChg>
      </pc:sldChg>
      <pc:sldChg chg="modSp mod">
        <pc:chgData name="SILVIA CHACON  BARRANTES" userId="72785c1f-0367-4517-915d-14464298d631" providerId="ADAL" clId="{0D9B857F-1F07-D94C-9BB5-5C17EF683927}" dt="2025-02-17T15:17:53.690" v="137"/>
        <pc:sldMkLst>
          <pc:docMk/>
          <pc:sldMk cId="3291213956" sldId="276"/>
        </pc:sldMkLst>
        <pc:spChg chg="mod">
          <ac:chgData name="SILVIA CHACON  BARRANTES" userId="72785c1f-0367-4517-915d-14464298d631" providerId="ADAL" clId="{0D9B857F-1F07-D94C-9BB5-5C17EF683927}" dt="2025-02-17T15:17:53.690" v="137"/>
          <ac:spMkLst>
            <pc:docMk/>
            <pc:sldMk cId="3291213956" sldId="276"/>
            <ac:spMk id="2" creationId="{44CA647C-4F11-0FB3-80C1-42A68C26CD3E}"/>
          </ac:spMkLst>
        </pc:spChg>
        <pc:spChg chg="mod">
          <ac:chgData name="SILVIA CHACON  BARRANTES" userId="72785c1f-0367-4517-915d-14464298d631" providerId="ADAL" clId="{0D9B857F-1F07-D94C-9BB5-5C17EF683927}" dt="2025-02-17T15:17:53.690" v="137"/>
          <ac:spMkLst>
            <pc:docMk/>
            <pc:sldMk cId="3291213956" sldId="276"/>
            <ac:spMk id="4" creationId="{669BDA16-A757-BA6C-9CF1-C24CC2AC9EA8}"/>
          </ac:spMkLst>
        </pc:spChg>
      </pc:sldChg>
      <pc:sldChg chg="addSp modSp mod">
        <pc:chgData name="SILVIA CHACON  BARRANTES" userId="72785c1f-0367-4517-915d-14464298d631" providerId="ADAL" clId="{0D9B857F-1F07-D94C-9BB5-5C17EF683927}" dt="2025-02-17T15:45:31.910" v="349" actId="1076"/>
        <pc:sldMkLst>
          <pc:docMk/>
          <pc:sldMk cId="3333306767" sldId="281"/>
        </pc:sldMkLst>
        <pc:spChg chg="add mod">
          <ac:chgData name="SILVIA CHACON  BARRANTES" userId="72785c1f-0367-4517-915d-14464298d631" providerId="ADAL" clId="{0D9B857F-1F07-D94C-9BB5-5C17EF683927}" dt="2025-02-17T15:45:31.910" v="349" actId="1076"/>
          <ac:spMkLst>
            <pc:docMk/>
            <pc:sldMk cId="3333306767" sldId="281"/>
            <ac:spMk id="2" creationId="{4152EBCA-AD00-E966-7154-F670277959C6}"/>
          </ac:spMkLst>
        </pc:spChg>
        <pc:spChg chg="mod">
          <ac:chgData name="SILVIA CHACON  BARRANTES" userId="72785c1f-0367-4517-915d-14464298d631" providerId="ADAL" clId="{0D9B857F-1F07-D94C-9BB5-5C17EF683927}" dt="2025-02-17T15:44:35.959" v="337" actId="1038"/>
          <ac:spMkLst>
            <pc:docMk/>
            <pc:sldMk cId="3333306767" sldId="281"/>
            <ac:spMk id="3" creationId="{87F0B32B-8C27-FB9B-A1EC-EC624557A24E}"/>
          </ac:spMkLst>
        </pc:spChg>
        <pc:spChg chg="add mod">
          <ac:chgData name="SILVIA CHACON  BARRANTES" userId="72785c1f-0367-4517-915d-14464298d631" providerId="ADAL" clId="{0D9B857F-1F07-D94C-9BB5-5C17EF683927}" dt="2025-02-17T15:44:47.225" v="340" actId="1076"/>
          <ac:spMkLst>
            <pc:docMk/>
            <pc:sldMk cId="3333306767" sldId="281"/>
            <ac:spMk id="5" creationId="{1E6D0427-0B58-D751-ABF0-1C2A1D5FD4B0}"/>
          </ac:spMkLst>
        </pc:spChg>
      </pc:sldChg>
      <pc:sldChg chg="modSp mod ord">
        <pc:chgData name="SILVIA CHACON  BARRANTES" userId="72785c1f-0367-4517-915d-14464298d631" providerId="ADAL" clId="{0D9B857F-1F07-D94C-9BB5-5C17EF683927}" dt="2025-02-17T16:37:44.179" v="696" actId="20578"/>
        <pc:sldMkLst>
          <pc:docMk/>
          <pc:sldMk cId="1684150083" sldId="300"/>
        </pc:sldMkLst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1684150083" sldId="300"/>
            <ac:spMk id="2" creationId="{C5054363-B525-49DA-C745-5B059F225B8D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1684150083" sldId="300"/>
            <ac:spMk id="4" creationId="{1769932C-7DFE-E3C3-AC5E-B0CB3C56228A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1684150083" sldId="300"/>
            <ac:spMk id="5" creationId="{631920C9-2A69-AD80-8EF7-B7EF06023CCE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1684150083" sldId="300"/>
            <ac:spMk id="6" creationId="{A87D50A9-4CD5-4CF0-4F30-21B704C4D9CF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1684150083" sldId="300"/>
            <ac:spMk id="7" creationId="{2EBB3FB6-C67B-0642-A91C-F495B30422AE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1684150083" sldId="300"/>
            <ac:spMk id="8" creationId="{A36126F0-1D63-1F4B-AB3C-9DA1D9916686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1684150083" sldId="300"/>
            <ac:spMk id="9" creationId="{E6FAF2AE-0D24-DFEB-1E85-121B3B55E4F2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1684150083" sldId="300"/>
            <ac:spMk id="10" creationId="{D00A3FC1-105E-97E1-F66E-1144632289E8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1684150083" sldId="300"/>
            <ac:spMk id="11" creationId="{563F5076-B025-9AB1-5487-F43AACF2DB18}"/>
          </ac:spMkLst>
        </pc:spChg>
        <pc:spChg chg="mod">
          <ac:chgData name="SILVIA CHACON  BARRANTES" userId="72785c1f-0367-4517-915d-14464298d631" providerId="ADAL" clId="{0D9B857F-1F07-D94C-9BB5-5C17EF683927}" dt="2025-02-17T15:51:48.651" v="373" actId="113"/>
          <ac:spMkLst>
            <pc:docMk/>
            <pc:sldMk cId="1684150083" sldId="300"/>
            <ac:spMk id="14" creationId="{573461CC-59C1-D62F-DED3-D0B183000677}"/>
          </ac:spMkLst>
        </pc:spChg>
      </pc:sldChg>
      <pc:sldChg chg="modSp mod ord">
        <pc:chgData name="SILVIA CHACON  BARRANTES" userId="72785c1f-0367-4517-915d-14464298d631" providerId="ADAL" clId="{0D9B857F-1F07-D94C-9BB5-5C17EF683927}" dt="2025-02-17T16:35:57.246" v="693" actId="20577"/>
        <pc:sldMkLst>
          <pc:docMk/>
          <pc:sldMk cId="245914545" sldId="301"/>
        </pc:sldMkLst>
        <pc:spChg chg="mod">
          <ac:chgData name="SILVIA CHACON  BARRANTES" userId="72785c1f-0367-4517-915d-14464298d631" providerId="ADAL" clId="{0D9B857F-1F07-D94C-9BB5-5C17EF683927}" dt="2025-02-17T15:51:41.933" v="372" actId="113"/>
          <ac:spMkLst>
            <pc:docMk/>
            <pc:sldMk cId="245914545" sldId="301"/>
            <ac:spMk id="2" creationId="{8719D1E8-2BDB-E7C5-2031-EFAEF9C739F3}"/>
          </ac:spMkLst>
        </pc:spChg>
        <pc:spChg chg="mod">
          <ac:chgData name="SILVIA CHACON  BARRANTES" userId="72785c1f-0367-4517-915d-14464298d631" providerId="ADAL" clId="{0D9B857F-1F07-D94C-9BB5-5C17EF683927}" dt="2025-02-17T16:35:57.246" v="693" actId="20577"/>
          <ac:spMkLst>
            <pc:docMk/>
            <pc:sldMk cId="245914545" sldId="301"/>
            <ac:spMk id="3" creationId="{37040D42-CE3A-CC53-585E-5BFA9D5D5C53}"/>
          </ac:spMkLst>
        </pc:spChg>
      </pc:sldChg>
      <pc:sldChg chg="modSp del mod">
        <pc:chgData name="SILVIA CHACON  BARRANTES" userId="72785c1f-0367-4517-915d-14464298d631" providerId="ADAL" clId="{0D9B857F-1F07-D94C-9BB5-5C17EF683927}" dt="2025-02-17T15:45:00.009" v="345" actId="2696"/>
        <pc:sldMkLst>
          <pc:docMk/>
          <pc:sldMk cId="1154265063" sldId="420"/>
        </pc:sldMkLst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1154265063" sldId="420"/>
            <ac:spMk id="2" creationId="{9591BEBE-3291-AAAD-7E78-1869A56FD4F2}"/>
          </ac:spMkLst>
        </pc:spChg>
      </pc:sldChg>
      <pc:sldChg chg="addSp modSp mod">
        <pc:chgData name="SILVIA CHACON  BARRANTES" userId="72785c1f-0367-4517-915d-14464298d631" providerId="ADAL" clId="{0D9B857F-1F07-D94C-9BB5-5C17EF683927}" dt="2025-02-17T15:49:26.130" v="371" actId="14100"/>
        <pc:sldMkLst>
          <pc:docMk/>
          <pc:sldMk cId="2160773671" sldId="431"/>
        </pc:sldMkLst>
        <pc:spChg chg="mod">
          <ac:chgData name="SILVIA CHACON  BARRANTES" userId="72785c1f-0367-4517-915d-14464298d631" providerId="ADAL" clId="{0D9B857F-1F07-D94C-9BB5-5C17EF683927}" dt="2025-02-17T15:49:21.267" v="370" actId="14100"/>
          <ac:spMkLst>
            <pc:docMk/>
            <pc:sldMk cId="2160773671" sldId="431"/>
            <ac:spMk id="3" creationId="{1C6299F0-A0D3-E5C9-0B1A-9700BE253B48}"/>
          </ac:spMkLst>
        </pc:spChg>
        <pc:spChg chg="add mod">
          <ac:chgData name="SILVIA CHACON  BARRANTES" userId="72785c1f-0367-4517-915d-14464298d631" providerId="ADAL" clId="{0D9B857F-1F07-D94C-9BB5-5C17EF683927}" dt="2025-02-17T15:44:51.323" v="342" actId="1076"/>
          <ac:spMkLst>
            <pc:docMk/>
            <pc:sldMk cId="2160773671" sldId="431"/>
            <ac:spMk id="5" creationId="{AABDA60E-9A16-DF6B-661C-BA35180BA1DF}"/>
          </ac:spMkLst>
        </pc:spChg>
        <pc:spChg chg="add mod">
          <ac:chgData name="SILVIA CHACON  BARRANTES" userId="72785c1f-0367-4517-915d-14464298d631" providerId="ADAL" clId="{0D9B857F-1F07-D94C-9BB5-5C17EF683927}" dt="2025-02-17T15:46:07.014" v="350"/>
          <ac:spMkLst>
            <pc:docMk/>
            <pc:sldMk cId="2160773671" sldId="431"/>
            <ac:spMk id="6" creationId="{F5A590EE-0B1C-781F-2E30-0ECC394AF6F7}"/>
          </ac:spMkLst>
        </pc:spChg>
        <pc:graphicFrameChg chg="mod">
          <ac:chgData name="SILVIA CHACON  BARRANTES" userId="72785c1f-0367-4517-915d-14464298d631" providerId="ADAL" clId="{0D9B857F-1F07-D94C-9BB5-5C17EF683927}" dt="2025-02-17T15:49:26.130" v="371" actId="14100"/>
          <ac:graphicFrameMkLst>
            <pc:docMk/>
            <pc:sldMk cId="2160773671" sldId="431"/>
            <ac:graphicFrameMk id="4" creationId="{7A602A3E-C039-DEA4-31B0-B467BAEB3EBE}"/>
          </ac:graphicFrameMkLst>
        </pc:graphicFrameChg>
      </pc:sldChg>
      <pc:sldChg chg="addSp modSp mod modClrScheme chgLayout">
        <pc:chgData name="SILVIA CHACON  BARRANTES" userId="72785c1f-0367-4517-915d-14464298d631" providerId="ADAL" clId="{0D9B857F-1F07-D94C-9BB5-5C17EF683927}" dt="2025-02-17T15:48:37.975" v="369" actId="14100"/>
        <pc:sldMkLst>
          <pc:docMk/>
          <pc:sldMk cId="255492492" sldId="433"/>
        </pc:sldMkLst>
        <pc:spChg chg="mod ord">
          <ac:chgData name="SILVIA CHACON  BARRANTES" userId="72785c1f-0367-4517-915d-14464298d631" providerId="ADAL" clId="{0D9B857F-1F07-D94C-9BB5-5C17EF683927}" dt="2025-02-17T15:46:46.538" v="360" actId="1076"/>
          <ac:spMkLst>
            <pc:docMk/>
            <pc:sldMk cId="255492492" sldId="433"/>
            <ac:spMk id="2" creationId="{56859D9F-C2B0-A7C8-7477-63BCD53335AF}"/>
          </ac:spMkLst>
        </pc:spChg>
        <pc:spChg chg="mod ord">
          <ac:chgData name="SILVIA CHACON  BARRANTES" userId="72785c1f-0367-4517-915d-14464298d631" providerId="ADAL" clId="{0D9B857F-1F07-D94C-9BB5-5C17EF683927}" dt="2025-02-17T15:48:23.859" v="362" actId="1076"/>
          <ac:spMkLst>
            <pc:docMk/>
            <pc:sldMk cId="255492492" sldId="433"/>
            <ac:spMk id="3" creationId="{DB91885D-1D5E-75F0-A339-B978045AE0C9}"/>
          </ac:spMkLst>
        </pc:spChg>
        <pc:spChg chg="add mod">
          <ac:chgData name="SILVIA CHACON  BARRANTES" userId="72785c1f-0367-4517-915d-14464298d631" providerId="ADAL" clId="{0D9B857F-1F07-D94C-9BB5-5C17EF683927}" dt="2025-02-17T15:44:55.458" v="344" actId="1076"/>
          <ac:spMkLst>
            <pc:docMk/>
            <pc:sldMk cId="255492492" sldId="433"/>
            <ac:spMk id="6" creationId="{DBB5148D-A095-9192-A0EE-E49EE36C256E}"/>
          </ac:spMkLst>
        </pc:spChg>
        <pc:graphicFrameChg chg="mod">
          <ac:chgData name="SILVIA CHACON  BARRANTES" userId="72785c1f-0367-4517-915d-14464298d631" providerId="ADAL" clId="{0D9B857F-1F07-D94C-9BB5-5C17EF683927}" dt="2025-02-17T15:48:37.975" v="369" actId="14100"/>
          <ac:graphicFrameMkLst>
            <pc:docMk/>
            <pc:sldMk cId="255492492" sldId="433"/>
            <ac:graphicFrameMk id="4" creationId="{A2E954CE-0FEA-3814-62E6-5BA4094EF751}"/>
          </ac:graphicFrameMkLst>
        </pc:graphicFrameChg>
      </pc:sldChg>
      <pc:sldChg chg="addSp delSp modSp add del mod">
        <pc:chgData name="SILVIA CHACON  BARRANTES" userId="72785c1f-0367-4517-915d-14464298d631" providerId="ADAL" clId="{0D9B857F-1F07-D94C-9BB5-5C17EF683927}" dt="2025-02-17T15:16:54.607" v="127"/>
        <pc:sldMkLst>
          <pc:docMk/>
          <pc:sldMk cId="2499211612" sldId="3308"/>
        </pc:sldMkLst>
        <pc:spChg chg="add del mod">
          <ac:chgData name="SILVIA CHACON  BARRANTES" userId="72785c1f-0367-4517-915d-14464298d631" providerId="ADAL" clId="{0D9B857F-1F07-D94C-9BB5-5C17EF683927}" dt="2025-02-17T15:16:54.337" v="126" actId="478"/>
          <ac:spMkLst>
            <pc:docMk/>
            <pc:sldMk cId="2499211612" sldId="3308"/>
            <ac:spMk id="5" creationId="{91D95875-471A-E973-2102-A45796C1C783}"/>
          </ac:spMkLst>
        </pc:spChg>
        <pc:picChg chg="add del">
          <ac:chgData name="SILVIA CHACON  BARRANTES" userId="72785c1f-0367-4517-915d-14464298d631" providerId="ADAL" clId="{0D9B857F-1F07-D94C-9BB5-5C17EF683927}" dt="2025-02-17T15:16:54.337" v="126" actId="478"/>
          <ac:picMkLst>
            <pc:docMk/>
            <pc:sldMk cId="2499211612" sldId="3308"/>
            <ac:picMk id="7" creationId="{A79EC222-3E87-4427-B6C7-F4626A7E0156}"/>
          </ac:picMkLst>
        </pc:picChg>
        <pc:picChg chg="add mod">
          <ac:chgData name="SILVIA CHACON  BARRANTES" userId="72785c1f-0367-4517-915d-14464298d631" providerId="ADAL" clId="{0D9B857F-1F07-D94C-9BB5-5C17EF683927}" dt="2025-02-17T15:15:51.081" v="117"/>
          <ac:picMkLst>
            <pc:docMk/>
            <pc:sldMk cId="2499211612" sldId="3308"/>
            <ac:picMk id="8" creationId="{DB909D13-F43D-88D4-48A8-DB62E13945EF}"/>
          </ac:picMkLst>
        </pc:picChg>
        <pc:picChg chg="add mod">
          <ac:chgData name="SILVIA CHACON  BARRANTES" userId="72785c1f-0367-4517-915d-14464298d631" providerId="ADAL" clId="{0D9B857F-1F07-D94C-9BB5-5C17EF683927}" dt="2025-02-17T15:16:54.113" v="125"/>
          <ac:picMkLst>
            <pc:docMk/>
            <pc:sldMk cId="2499211612" sldId="3308"/>
            <ac:picMk id="11" creationId="{1F961DF5-D71D-5455-6EB9-6F52A12094B1}"/>
          </ac:picMkLst>
        </pc:picChg>
      </pc:sldChg>
      <pc:sldChg chg="modSp add mod">
        <pc:chgData name="SILVIA CHACON  BARRANTES" userId="72785c1f-0367-4517-915d-14464298d631" providerId="ADAL" clId="{0D9B857F-1F07-D94C-9BB5-5C17EF683927}" dt="2025-02-17T15:18:27.058" v="140" actId="207"/>
        <pc:sldMkLst>
          <pc:docMk/>
          <pc:sldMk cId="3092499853" sldId="3308"/>
        </pc:sldMkLst>
        <pc:spChg chg="mod">
          <ac:chgData name="SILVIA CHACON  BARRANTES" userId="72785c1f-0367-4517-915d-14464298d631" providerId="ADAL" clId="{0D9B857F-1F07-D94C-9BB5-5C17EF683927}" dt="2025-02-17T15:18:07.830" v="138" actId="207"/>
          <ac:spMkLst>
            <pc:docMk/>
            <pc:sldMk cId="3092499853" sldId="3308"/>
            <ac:spMk id="6" creationId="{E3E68DF9-0A94-4343-135D-EC332488BECA}"/>
          </ac:spMkLst>
        </pc:spChg>
        <pc:spChg chg="mod">
          <ac:chgData name="SILVIA CHACON  BARRANTES" userId="72785c1f-0367-4517-915d-14464298d631" providerId="ADAL" clId="{0D9B857F-1F07-D94C-9BB5-5C17EF683927}" dt="2025-02-17T15:18:07.830" v="138" actId="207"/>
          <ac:spMkLst>
            <pc:docMk/>
            <pc:sldMk cId="3092499853" sldId="3308"/>
            <ac:spMk id="9" creationId="{2F08A5D7-6507-D69C-F2B6-FC0B29089640}"/>
          </ac:spMkLst>
        </pc:spChg>
        <pc:spChg chg="mod">
          <ac:chgData name="SILVIA CHACON  BARRANTES" userId="72785c1f-0367-4517-915d-14464298d631" providerId="ADAL" clId="{0D9B857F-1F07-D94C-9BB5-5C17EF683927}" dt="2025-02-17T15:18:07.830" v="138" actId="207"/>
          <ac:spMkLst>
            <pc:docMk/>
            <pc:sldMk cId="3092499853" sldId="3308"/>
            <ac:spMk id="12" creationId="{A8BF8B8B-32AC-24E1-7949-45721BF243DE}"/>
          </ac:spMkLst>
        </pc:spChg>
        <pc:spChg chg="mod">
          <ac:chgData name="SILVIA CHACON  BARRANTES" userId="72785c1f-0367-4517-915d-14464298d631" providerId="ADAL" clId="{0D9B857F-1F07-D94C-9BB5-5C17EF683927}" dt="2025-02-17T15:18:07.830" v="138" actId="207"/>
          <ac:spMkLst>
            <pc:docMk/>
            <pc:sldMk cId="3092499853" sldId="3308"/>
            <ac:spMk id="15" creationId="{AE2AB072-5FAD-818C-7275-737BC6B41CB3}"/>
          </ac:spMkLst>
        </pc:spChg>
        <pc:spChg chg="mod">
          <ac:chgData name="SILVIA CHACON  BARRANTES" userId="72785c1f-0367-4517-915d-14464298d631" providerId="ADAL" clId="{0D9B857F-1F07-D94C-9BB5-5C17EF683927}" dt="2025-02-17T15:18:20.473" v="139" actId="207"/>
          <ac:spMkLst>
            <pc:docMk/>
            <pc:sldMk cId="3092499853" sldId="3308"/>
            <ac:spMk id="18" creationId="{D38FF6A2-3B1B-0B11-01B9-D7636F85FC38}"/>
          </ac:spMkLst>
        </pc:spChg>
        <pc:spChg chg="mod">
          <ac:chgData name="SILVIA CHACON  BARRANTES" userId="72785c1f-0367-4517-915d-14464298d631" providerId="ADAL" clId="{0D9B857F-1F07-D94C-9BB5-5C17EF683927}" dt="2025-02-17T15:18:27.058" v="140" actId="207"/>
          <ac:spMkLst>
            <pc:docMk/>
            <pc:sldMk cId="3092499853" sldId="3308"/>
            <ac:spMk id="21" creationId="{327515DE-5382-6316-59E6-81ED47BF64FF}"/>
          </ac:spMkLst>
        </pc:spChg>
        <pc:spChg chg="mod">
          <ac:chgData name="SILVIA CHACON  BARRANTES" userId="72785c1f-0367-4517-915d-14464298d631" providerId="ADAL" clId="{0D9B857F-1F07-D94C-9BB5-5C17EF683927}" dt="2025-02-17T15:18:20.473" v="139" actId="207"/>
          <ac:spMkLst>
            <pc:docMk/>
            <pc:sldMk cId="3092499853" sldId="3308"/>
            <ac:spMk id="24" creationId="{8A806508-F076-FA5D-D781-9F16FE6552FD}"/>
          </ac:spMkLst>
        </pc:spChg>
        <pc:spChg chg="mod">
          <ac:chgData name="SILVIA CHACON  BARRANTES" userId="72785c1f-0367-4517-915d-14464298d631" providerId="ADAL" clId="{0D9B857F-1F07-D94C-9BB5-5C17EF683927}" dt="2025-02-17T15:18:27.058" v="140" actId="207"/>
          <ac:spMkLst>
            <pc:docMk/>
            <pc:sldMk cId="3092499853" sldId="3308"/>
            <ac:spMk id="27" creationId="{694D0034-5283-1F79-2355-56232C3BD575}"/>
          </ac:spMkLst>
        </pc:spChg>
        <pc:spChg chg="mod">
          <ac:chgData name="SILVIA CHACON  BARRANTES" userId="72785c1f-0367-4517-915d-14464298d631" providerId="ADAL" clId="{0D9B857F-1F07-D94C-9BB5-5C17EF683927}" dt="2025-02-17T15:18:20.473" v="139" actId="207"/>
          <ac:spMkLst>
            <pc:docMk/>
            <pc:sldMk cId="3092499853" sldId="3308"/>
            <ac:spMk id="30" creationId="{C636B1F1-31CE-73C5-6D46-439C6B262815}"/>
          </ac:spMkLst>
        </pc:spChg>
        <pc:spChg chg="mod">
          <ac:chgData name="SILVIA CHACON  BARRANTES" userId="72785c1f-0367-4517-915d-14464298d631" providerId="ADAL" clId="{0D9B857F-1F07-D94C-9BB5-5C17EF683927}" dt="2025-02-17T15:18:27.058" v="140" actId="207"/>
          <ac:spMkLst>
            <pc:docMk/>
            <pc:sldMk cId="3092499853" sldId="3308"/>
            <ac:spMk id="33" creationId="{18DE7256-47F2-3149-D057-35B50EFFDCD9}"/>
          </ac:spMkLst>
        </pc:spChg>
        <pc:spChg chg="mod">
          <ac:chgData name="SILVIA CHACON  BARRANTES" userId="72785c1f-0367-4517-915d-14464298d631" providerId="ADAL" clId="{0D9B857F-1F07-D94C-9BB5-5C17EF683927}" dt="2025-02-17T15:18:20.473" v="139" actId="207"/>
          <ac:spMkLst>
            <pc:docMk/>
            <pc:sldMk cId="3092499853" sldId="3308"/>
            <ac:spMk id="36" creationId="{B2479411-2756-37D6-A2C4-7D5F91707C8C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3092499853" sldId="3308"/>
            <ac:spMk id="54" creationId="{F4C66EB2-328F-8BE9-5304-4A28D81E2B92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3092499853" sldId="3308"/>
            <ac:spMk id="66" creationId="{EFA13170-5B72-FA9B-10A9-11CC592ED5EA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3092499853" sldId="3308"/>
            <ac:spMk id="100" creationId="{B35A8236-85AE-711D-B8A4-71C2F2999787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3092499853" sldId="3308"/>
            <ac:spMk id="108" creationId="{1123C841-40B7-3E93-7358-9909DDFF1001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3092499853" sldId="3308"/>
            <ac:spMk id="112" creationId="{E8C0813A-BB12-BA01-4E60-51972A1B3D1F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3092499853" sldId="3308"/>
            <ac:spMk id="117" creationId="{B2607447-3396-2293-7958-49807886E0B1}"/>
          </ac:spMkLst>
        </pc:spChg>
        <pc:spChg chg="mod">
          <ac:chgData name="SILVIA CHACON  BARRANTES" userId="72785c1f-0367-4517-915d-14464298d631" providerId="ADAL" clId="{0D9B857F-1F07-D94C-9BB5-5C17EF683927}" dt="2025-02-17T15:17:19.795" v="133" actId="790"/>
          <ac:spMkLst>
            <pc:docMk/>
            <pc:sldMk cId="3092499853" sldId="3308"/>
            <ac:spMk id="118" creationId="{42C8BA81-5FFF-D4EF-41AC-3416B97F43CD}"/>
          </ac:spMkLst>
        </pc:spChg>
        <pc:picChg chg="mod">
          <ac:chgData name="SILVIA CHACON  BARRANTES" userId="72785c1f-0367-4517-915d-14464298d631" providerId="ADAL" clId="{0D9B857F-1F07-D94C-9BB5-5C17EF683927}" dt="2025-02-17T15:17:53.690" v="137"/>
          <ac:picMkLst>
            <pc:docMk/>
            <pc:sldMk cId="3092499853" sldId="3308"/>
            <ac:picMk id="11" creationId="{A9789070-558B-F06F-59C9-6F02B4C5CDD8}"/>
          </ac:picMkLst>
        </pc:picChg>
      </pc:sldChg>
      <pc:sldChg chg="addSp delSp modSp new mod modClrScheme chgLayout">
        <pc:chgData name="SILVIA CHACON  BARRANTES" userId="72785c1f-0367-4517-915d-14464298d631" providerId="ADAL" clId="{0D9B857F-1F07-D94C-9BB5-5C17EF683927}" dt="2025-02-17T15:36:22.599" v="195" actId="20577"/>
        <pc:sldMkLst>
          <pc:docMk/>
          <pc:sldMk cId="3445998769" sldId="3309"/>
        </pc:sldMkLst>
        <pc:spChg chg="del mod ord">
          <ac:chgData name="SILVIA CHACON  BARRANTES" userId="72785c1f-0367-4517-915d-14464298d631" providerId="ADAL" clId="{0D9B857F-1F07-D94C-9BB5-5C17EF683927}" dt="2025-02-17T15:34:29.398" v="153" actId="700"/>
          <ac:spMkLst>
            <pc:docMk/>
            <pc:sldMk cId="3445998769" sldId="3309"/>
            <ac:spMk id="2" creationId="{389FC204-7CB5-2B66-2B15-14D81A599986}"/>
          </ac:spMkLst>
        </pc:spChg>
        <pc:spChg chg="del">
          <ac:chgData name="SILVIA CHACON  BARRANTES" userId="72785c1f-0367-4517-915d-14464298d631" providerId="ADAL" clId="{0D9B857F-1F07-D94C-9BB5-5C17EF683927}" dt="2025-02-17T15:34:29.398" v="153" actId="700"/>
          <ac:spMkLst>
            <pc:docMk/>
            <pc:sldMk cId="3445998769" sldId="3309"/>
            <ac:spMk id="3" creationId="{891ADFAA-FBF1-AAA8-B5BD-6A74F215FE9D}"/>
          </ac:spMkLst>
        </pc:spChg>
        <pc:spChg chg="add mod ord">
          <ac:chgData name="SILVIA CHACON  BARRANTES" userId="72785c1f-0367-4517-915d-14464298d631" providerId="ADAL" clId="{0D9B857F-1F07-D94C-9BB5-5C17EF683927}" dt="2025-02-17T15:36:22.599" v="195" actId="20577"/>
          <ac:spMkLst>
            <pc:docMk/>
            <pc:sldMk cId="3445998769" sldId="3309"/>
            <ac:spMk id="4" creationId="{AF68B5A7-65EB-9841-6AD1-F423E02E0A61}"/>
          </ac:spMkLst>
        </pc:spChg>
        <pc:spChg chg="add mod ord">
          <ac:chgData name="SILVIA CHACON  BARRANTES" userId="72785c1f-0367-4517-915d-14464298d631" providerId="ADAL" clId="{0D9B857F-1F07-D94C-9BB5-5C17EF683927}" dt="2025-02-17T15:34:37.942" v="181" actId="20577"/>
          <ac:spMkLst>
            <pc:docMk/>
            <pc:sldMk cId="3445998769" sldId="3309"/>
            <ac:spMk id="5" creationId="{11B8D7F8-597E-CDBC-8777-9F95A6B395B8}"/>
          </ac:spMkLst>
        </pc:spChg>
      </pc:sldChg>
      <pc:sldChg chg="addSp delSp modSp add mod ord">
        <pc:chgData name="SILVIA CHACON  BARRANTES" userId="72785c1f-0367-4517-915d-14464298d631" providerId="ADAL" clId="{0D9B857F-1F07-D94C-9BB5-5C17EF683927}" dt="2025-02-17T16:41:15.045" v="783" actId="14100"/>
        <pc:sldMkLst>
          <pc:docMk/>
          <pc:sldMk cId="2958998747" sldId="3310"/>
        </pc:sldMkLst>
        <pc:spChg chg="mod">
          <ac:chgData name="SILVIA CHACON  BARRANTES" userId="72785c1f-0367-4517-915d-14464298d631" providerId="ADAL" clId="{0D9B857F-1F07-D94C-9BB5-5C17EF683927}" dt="2025-02-17T15:41:32.064" v="318" actId="113"/>
          <ac:spMkLst>
            <pc:docMk/>
            <pc:sldMk cId="2958998747" sldId="3310"/>
            <ac:spMk id="2" creationId="{CCB831C6-DCB2-F1B5-D01D-432E3D1EE771}"/>
          </ac:spMkLst>
        </pc:spChg>
        <pc:spChg chg="del mod">
          <ac:chgData name="SILVIA CHACON  BARRANTES" userId="72785c1f-0367-4517-915d-14464298d631" providerId="ADAL" clId="{0D9B857F-1F07-D94C-9BB5-5C17EF683927}" dt="2025-02-17T15:39:33.103" v="265"/>
          <ac:spMkLst>
            <pc:docMk/>
            <pc:sldMk cId="2958998747" sldId="3310"/>
            <ac:spMk id="3" creationId="{92182740-878B-B131-2787-AB99D6225D6D}"/>
          </ac:spMkLst>
        </pc:spChg>
        <pc:spChg chg="add mod">
          <ac:chgData name="SILVIA CHACON  BARRANTES" userId="72785c1f-0367-4517-915d-14464298d631" providerId="ADAL" clId="{0D9B857F-1F07-D94C-9BB5-5C17EF683927}" dt="2025-02-17T16:41:15.045" v="783" actId="14100"/>
          <ac:spMkLst>
            <pc:docMk/>
            <pc:sldMk cId="2958998747" sldId="3310"/>
            <ac:spMk id="4" creationId="{B93B277E-98F9-1D31-D61E-AA103DFAB02D}"/>
          </ac:spMkLst>
        </pc:spChg>
        <pc:spChg chg="add mod">
          <ac:chgData name="SILVIA CHACON  BARRANTES" userId="72785c1f-0367-4517-915d-14464298d631" providerId="ADAL" clId="{0D9B857F-1F07-D94C-9BB5-5C17EF683927}" dt="2025-02-17T16:41:10.526" v="782" actId="1036"/>
          <ac:spMkLst>
            <pc:docMk/>
            <pc:sldMk cId="2958998747" sldId="3310"/>
            <ac:spMk id="6" creationId="{1970AF4D-1D60-F7D3-09D1-81CDDE9ED71B}"/>
          </ac:spMkLst>
        </pc:spChg>
        <pc:spChg chg="add mod">
          <ac:chgData name="SILVIA CHACON  BARRANTES" userId="72785c1f-0367-4517-915d-14464298d631" providerId="ADAL" clId="{0D9B857F-1F07-D94C-9BB5-5C17EF683927}" dt="2025-02-17T16:41:10.526" v="782" actId="1036"/>
          <ac:spMkLst>
            <pc:docMk/>
            <pc:sldMk cId="2958998747" sldId="3310"/>
            <ac:spMk id="8" creationId="{649908BC-83DB-0578-5F79-97FE02459AFA}"/>
          </ac:spMkLst>
        </pc:spChg>
      </pc:sldChg>
      <pc:sldChg chg="modSp add mod">
        <pc:chgData name="SILVIA CHACON  BARRANTES" userId="72785c1f-0367-4517-915d-14464298d631" providerId="ADAL" clId="{0D9B857F-1F07-D94C-9BB5-5C17EF683927}" dt="2025-02-17T16:41:46.349" v="809" actId="20577"/>
        <pc:sldMkLst>
          <pc:docMk/>
          <pc:sldMk cId="2881111198" sldId="3311"/>
        </pc:sldMkLst>
        <pc:spChg chg="mod">
          <ac:chgData name="SILVIA CHACON  BARRANTES" userId="72785c1f-0367-4517-915d-14464298d631" providerId="ADAL" clId="{0D9B857F-1F07-D94C-9BB5-5C17EF683927}" dt="2025-02-17T15:41:38.004" v="319" actId="113"/>
          <ac:spMkLst>
            <pc:docMk/>
            <pc:sldMk cId="2881111198" sldId="3311"/>
            <ac:spMk id="2" creationId="{F511EA90-372A-151B-2223-9B1940F840B4}"/>
          </ac:spMkLst>
        </pc:spChg>
        <pc:spChg chg="mod">
          <ac:chgData name="SILVIA CHACON  BARRANTES" userId="72785c1f-0367-4517-915d-14464298d631" providerId="ADAL" clId="{0D9B857F-1F07-D94C-9BB5-5C17EF683927}" dt="2025-02-17T16:41:46.349" v="809" actId="20577"/>
          <ac:spMkLst>
            <pc:docMk/>
            <pc:sldMk cId="2881111198" sldId="3311"/>
            <ac:spMk id="4" creationId="{16FE5DEA-9E7D-1C71-F714-F8295D716151}"/>
          </ac:spMkLst>
        </pc:spChg>
      </pc:sldChg>
      <pc:sldChg chg="modSp new mod">
        <pc:chgData name="SILVIA CHACON  BARRANTES" userId="72785c1f-0367-4517-915d-14464298d631" providerId="ADAL" clId="{0D9B857F-1F07-D94C-9BB5-5C17EF683927}" dt="2025-02-17T16:17:52.297" v="471" actId="27636"/>
        <pc:sldMkLst>
          <pc:docMk/>
          <pc:sldMk cId="1023812919" sldId="3312"/>
        </pc:sldMkLst>
        <pc:spChg chg="mod">
          <ac:chgData name="SILVIA CHACON  BARRANTES" userId="72785c1f-0367-4517-915d-14464298d631" providerId="ADAL" clId="{0D9B857F-1F07-D94C-9BB5-5C17EF683927}" dt="2025-02-17T15:54:10.785" v="457" actId="20577"/>
          <ac:spMkLst>
            <pc:docMk/>
            <pc:sldMk cId="1023812919" sldId="3312"/>
            <ac:spMk id="2" creationId="{BECFBF2C-97E7-9A56-AFCE-B4C2FEB80524}"/>
          </ac:spMkLst>
        </pc:spChg>
        <pc:spChg chg="mod">
          <ac:chgData name="SILVIA CHACON  BARRANTES" userId="72785c1f-0367-4517-915d-14464298d631" providerId="ADAL" clId="{0D9B857F-1F07-D94C-9BB5-5C17EF683927}" dt="2025-02-17T16:17:52.297" v="471" actId="27636"/>
          <ac:spMkLst>
            <pc:docMk/>
            <pc:sldMk cId="1023812919" sldId="3312"/>
            <ac:spMk id="3" creationId="{FEE2A1B2-6AD9-3E10-2E6F-7F8D986F0F9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'Call 7'!$C$5</c:f>
              <c:strCache>
                <c:ptCount val="1"/>
                <c:pt idx="0">
                  <c:v>HAZARD RISK KNOWLEDGE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'Call 7'!$D$4:$J$4</c:f>
              <c:strCache>
                <c:ptCount val="7"/>
                <c:pt idx="0">
                  <c:v>Facing and Addressing Ocean Hazards Together</c:v>
                </c:pt>
                <c:pt idx="1">
                  <c:v>EPOS</c:v>
                </c:pt>
                <c:pt idx="2">
                  <c:v>AGITHAR Global Tsunami Model</c:v>
                </c:pt>
                <c:pt idx="3">
                  <c:v>CoastWAVE 2.0</c:v>
                </c:pt>
                <c:pt idx="4">
                  <c:v> Tsunami Software</c:v>
                </c:pt>
                <c:pt idx="5">
                  <c:v> TEWS  for the Indian Coastlines </c:v>
                </c:pt>
                <c:pt idx="6">
                  <c:v>Tsunami Ready Odisha </c:v>
                </c:pt>
              </c:strCache>
            </c:strRef>
          </c:cat>
          <c:val>
            <c:numRef>
              <c:f>'Call 7'!$D$5:$J$5</c:f>
              <c:numCache>
                <c:formatCode>General</c:formatCode>
                <c:ptCount val="7"/>
                <c:pt idx="0">
                  <c:v>1</c:v>
                </c:pt>
                <c:pt idx="1">
                  <c:v>0.5</c:v>
                </c:pt>
                <c:pt idx="2">
                  <c:v>1</c:v>
                </c:pt>
                <c:pt idx="3">
                  <c:v>0.25</c:v>
                </c:pt>
                <c:pt idx="4">
                  <c:v>1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88-4347-9BB6-0F4D490DAA3D}"/>
            </c:ext>
          </c:extLst>
        </c:ser>
        <c:ser>
          <c:idx val="1"/>
          <c:order val="1"/>
          <c:tx>
            <c:strRef>
              <c:f>'Call 7'!$C$6</c:f>
              <c:strCache>
                <c:ptCount val="1"/>
                <c:pt idx="0">
                  <c:v>MONITORING AND DETECTION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'Call 7'!$D$4:$J$4</c:f>
              <c:strCache>
                <c:ptCount val="7"/>
                <c:pt idx="0">
                  <c:v>Facing and Addressing Ocean Hazards Together</c:v>
                </c:pt>
                <c:pt idx="1">
                  <c:v>EPOS</c:v>
                </c:pt>
                <c:pt idx="2">
                  <c:v>AGITHAR Global Tsunami Model</c:v>
                </c:pt>
                <c:pt idx="3">
                  <c:v>CoastWAVE 2.0</c:v>
                </c:pt>
                <c:pt idx="4">
                  <c:v> Tsunami Software</c:v>
                </c:pt>
                <c:pt idx="5">
                  <c:v> TEWS  for the Indian Coastlines </c:v>
                </c:pt>
                <c:pt idx="6">
                  <c:v>Tsunami Ready Odisha </c:v>
                </c:pt>
              </c:strCache>
            </c:strRef>
          </c:cat>
          <c:val>
            <c:numRef>
              <c:f>'Call 7'!$E$8:$K$8</c:f>
              <c:numCache>
                <c:formatCode>General</c:formatCode>
                <c:ptCount val="7"/>
                <c:pt idx="2">
                  <c:v>0.5</c:v>
                </c:pt>
                <c:pt idx="5">
                  <c:v>0.5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88-4347-9BB6-0F4D490DAA3D}"/>
            </c:ext>
          </c:extLst>
        </c:ser>
        <c:ser>
          <c:idx val="2"/>
          <c:order val="2"/>
          <c:tx>
            <c:strRef>
              <c:f>'Call 7'!$C$7</c:f>
              <c:strCache>
                <c:ptCount val="1"/>
                <c:pt idx="0">
                  <c:v>WARNING &amp; DESSIMINATION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'Call 7'!$D$4:$J$4</c:f>
              <c:strCache>
                <c:ptCount val="7"/>
                <c:pt idx="0">
                  <c:v>Facing and Addressing Ocean Hazards Together</c:v>
                </c:pt>
                <c:pt idx="1">
                  <c:v>EPOS</c:v>
                </c:pt>
                <c:pt idx="2">
                  <c:v>AGITHAR Global Tsunami Model</c:v>
                </c:pt>
                <c:pt idx="3">
                  <c:v>CoastWAVE 2.0</c:v>
                </c:pt>
                <c:pt idx="4">
                  <c:v> Tsunami Software</c:v>
                </c:pt>
                <c:pt idx="5">
                  <c:v> TEWS  for the Indian Coastlines </c:v>
                </c:pt>
                <c:pt idx="6">
                  <c:v>Tsunami Ready Odisha </c:v>
                </c:pt>
              </c:strCache>
            </c:strRef>
          </c:cat>
          <c:val>
            <c:numRef>
              <c:f>'Call 7'!$D$7:$J$7</c:f>
              <c:numCache>
                <c:formatCode>General</c:formatCode>
                <c:ptCount val="7"/>
                <c:pt idx="1">
                  <c:v>0.5</c:v>
                </c:pt>
                <c:pt idx="3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88-4347-9BB6-0F4D490DAA3D}"/>
            </c:ext>
          </c:extLst>
        </c:ser>
        <c:ser>
          <c:idx val="3"/>
          <c:order val="3"/>
          <c:tx>
            <c:strRef>
              <c:f>'Call 7'!$C$8</c:f>
              <c:strCache>
                <c:ptCount val="1"/>
                <c:pt idx="0">
                  <c:v>PREPARDENESS AND RESPONSE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'Call 7'!$D$4:$J$4</c:f>
              <c:strCache>
                <c:ptCount val="7"/>
                <c:pt idx="0">
                  <c:v>Facing and Addressing Ocean Hazards Together</c:v>
                </c:pt>
                <c:pt idx="1">
                  <c:v>EPOS</c:v>
                </c:pt>
                <c:pt idx="2">
                  <c:v>AGITHAR Global Tsunami Model</c:v>
                </c:pt>
                <c:pt idx="3">
                  <c:v>CoastWAVE 2.0</c:v>
                </c:pt>
                <c:pt idx="4">
                  <c:v> Tsunami Software</c:v>
                </c:pt>
                <c:pt idx="5">
                  <c:v> TEWS  for the Indian Coastlines </c:v>
                </c:pt>
                <c:pt idx="6">
                  <c:v>Tsunami Ready Odisha </c:v>
                </c:pt>
              </c:strCache>
            </c:strRef>
          </c:cat>
          <c:val>
            <c:numRef>
              <c:f>'Call 7'!$D$8:$J$8</c:f>
              <c:numCache>
                <c:formatCode>General</c:formatCode>
                <c:ptCount val="7"/>
                <c:pt idx="3">
                  <c:v>0.5</c:v>
                </c:pt>
                <c:pt idx="6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88-4347-9BB6-0F4D490DAA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815368"/>
        <c:axId val="977818248"/>
      </c:barChart>
      <c:catAx>
        <c:axId val="977815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818248"/>
        <c:crosses val="autoZero"/>
        <c:auto val="1"/>
        <c:lblAlgn val="ctr"/>
        <c:lblOffset val="100"/>
        <c:noMultiLvlLbl val="0"/>
      </c:catAx>
      <c:valAx>
        <c:axId val="9778182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815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'Call 7'!$K$4</c:f>
              <c:strCache>
                <c:ptCount val="1"/>
                <c:pt idx="0">
                  <c:v>Focus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B64-49F9-BFDE-E6F48CBFC73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B64-49F9-BFDE-E6F48CBFC73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B64-49F9-BFDE-E6F48CBFC73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B64-49F9-BFDE-E6F48CBFC738}"/>
              </c:ext>
            </c:extLst>
          </c:dPt>
          <c:dLbls>
            <c:dLbl>
              <c:idx val="0"/>
              <c:layout>
                <c:manualLayout>
                  <c:x val="-2.5117735263685128E-2"/>
                  <c:y val="0.2244897959183674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64-49F9-BFDE-E6F48CBFC7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'Call 7'!$C$5:$C$8</c:f>
              <c:strCache>
                <c:ptCount val="4"/>
                <c:pt idx="0">
                  <c:v>HAZARD RISK KNOWLEDGE</c:v>
                </c:pt>
                <c:pt idx="1">
                  <c:v>MONITORING AND DETECTION</c:v>
                </c:pt>
                <c:pt idx="2">
                  <c:v>WARNING &amp; DESSIMINATION </c:v>
                </c:pt>
                <c:pt idx="3">
                  <c:v>PREPARDENESS AND RESPONSE</c:v>
                </c:pt>
              </c:strCache>
            </c:strRef>
          </c:cat>
          <c:val>
            <c:numRef>
              <c:f>'Call 7'!$K$5:$K$8</c:f>
              <c:numCache>
                <c:formatCode>General</c:formatCode>
                <c:ptCount val="4"/>
                <c:pt idx="0">
                  <c:v>4.25</c:v>
                </c:pt>
                <c:pt idx="1">
                  <c:v>1.125</c:v>
                </c:pt>
                <c:pt idx="2">
                  <c:v>0.625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B64-49F9-BFDE-E6F48CBFC7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MX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10-4962-B347-288D3CFB8EB2}"/>
                </c:ext>
              </c:extLst>
            </c:dLbl>
            <c:numFmt formatCode="[$$-409]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Sheet1!$A$2:$B$10</c:f>
              <c:multiLvlStrCache>
                <c:ptCount val="9"/>
                <c:lvl>
                  <c:pt idx="0">
                    <c:v>Facing and Addressing Ocean Hazards Together</c:v>
                  </c:pt>
                  <c:pt idx="1">
                    <c:v>EPOS Thematic Core Services TSUNAMI</c:v>
                  </c:pt>
                  <c:pt idx="2">
                    <c:v>Sustaining AGITHAR towards a Global Tsunami Model</c:v>
                  </c:pt>
                  <c:pt idx="3">
                    <c:v>Scaling-Up and Strengthening the Resilience of Coastal Communities in the North-Eastern Atlantic and Mediterranean Regions to the Impact of Tsunamis and Other Sea Level-Related Coastal Hazards (CoastWave 20)</c:v>
                  </c:pt>
                  <c:pt idx="4">
                    <c:v>INCOIS Submarine Cable Multi-Parameter Observatory</c:v>
                  </c:pt>
                  <c:pt idx="5">
                    <c:v>Tsunami Ready Odisha (TRO)</c:v>
                  </c:pt>
                  <c:pt idx="6">
                    <c:v>People Centred Tsunami early warning for India</c:v>
                  </c:pt>
                  <c:pt idx="7">
                    <c:v>Development of comprehensive tsunami software</c:v>
                  </c:pt>
                  <c:pt idx="8">
                    <c:v>Total</c:v>
                  </c:pt>
                </c:lvl>
                <c:lvl>
                  <c:pt idx="0">
                    <c:v>PROJECT 1</c:v>
                  </c:pt>
                  <c:pt idx="1">
                    <c:v>PROJECT 2</c:v>
                  </c:pt>
                  <c:pt idx="2">
                    <c:v>PROJECT 3</c:v>
                  </c:pt>
                  <c:pt idx="3">
                    <c:v>PROJECT 4</c:v>
                  </c:pt>
                  <c:pt idx="4">
                    <c:v>PROJECT 5</c:v>
                  </c:pt>
                  <c:pt idx="5">
                    <c:v>PROJECT 6</c:v>
                  </c:pt>
                  <c:pt idx="6">
                    <c:v>PROJECT 7</c:v>
                  </c:pt>
                  <c:pt idx="7">
                    <c:v>CONTRIBUTION 1</c:v>
                  </c:pt>
                  <c:pt idx="8">
                    <c:v>Total</c:v>
                  </c:pt>
                </c:lvl>
              </c:multiLvlStrCache>
            </c:multiLvl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500000</c:v>
                </c:pt>
                <c:pt idx="1">
                  <c:v>6600000</c:v>
                </c:pt>
                <c:pt idx="2">
                  <c:v>120000</c:v>
                </c:pt>
                <c:pt idx="3">
                  <c:v>1500000</c:v>
                </c:pt>
                <c:pt idx="4">
                  <c:v>5959835</c:v>
                </c:pt>
                <c:pt idx="5">
                  <c:v>67335</c:v>
                </c:pt>
                <c:pt idx="6">
                  <c:v>2840150</c:v>
                </c:pt>
                <c:pt idx="7">
                  <c:v>0</c:v>
                </c:pt>
                <c:pt idx="8">
                  <c:v>17587320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0-4962-B347-288D3CFB8E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3853792"/>
        <c:axId val="843860632"/>
      </c:barChart>
      <c:catAx>
        <c:axId val="84385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860632"/>
        <c:crosses val="autoZero"/>
        <c:auto val="1"/>
        <c:lblAlgn val="ctr"/>
        <c:lblOffset val="100"/>
        <c:noMultiLvlLbl val="0"/>
      </c:catAx>
      <c:valAx>
        <c:axId val="84386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ysDash"/>
              <a:round/>
            </a:ln>
            <a:effectLst/>
          </c:spPr>
        </c:majorGridlines>
        <c:numFmt formatCode="[$$-4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853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879986-2715-4EBC-980C-60A746EB346C}" type="doc">
      <dgm:prSet loTypeId="urn:microsoft.com/office/officeart/2005/8/layout/chevronAccent+Icon" loCatId="process" qsTypeId="urn:microsoft.com/office/officeart/2005/8/quickstyle/simple1" qsCatId="simple" csTypeId="urn:microsoft.com/office/officeart/2005/8/colors/colorful2" csCatId="colorful" phldr="1"/>
      <dgm:spPr/>
    </dgm:pt>
    <dgm:pt modelId="{41739D7A-771C-4B63-8F5E-9D0A991B1745}">
      <dgm:prSet phldrT="[Text]"/>
      <dgm:spPr/>
      <dgm:t>
        <a:bodyPr/>
        <a:lstStyle/>
        <a:p>
          <a:r>
            <a:rPr lang="en-US" noProof="1"/>
            <a:t>ICG-KPI</a:t>
          </a:r>
        </a:p>
      </dgm:t>
    </dgm:pt>
    <dgm:pt modelId="{6672B270-C770-41AD-9B4F-5A2C4E1B8424}" type="parTrans" cxnId="{4220225F-3B0E-4F9B-8C67-09EA56B5CBA4}">
      <dgm:prSet/>
      <dgm:spPr/>
      <dgm:t>
        <a:bodyPr/>
        <a:lstStyle/>
        <a:p>
          <a:endParaRPr lang="en-US"/>
        </a:p>
      </dgm:t>
    </dgm:pt>
    <dgm:pt modelId="{438F403D-5398-4B9B-AED5-F1AA6E33D108}" type="sibTrans" cxnId="{4220225F-3B0E-4F9B-8C67-09EA56B5CBA4}">
      <dgm:prSet/>
      <dgm:spPr/>
      <dgm:t>
        <a:bodyPr/>
        <a:lstStyle/>
        <a:p>
          <a:endParaRPr lang="en-US"/>
        </a:p>
      </dgm:t>
    </dgm:pt>
    <dgm:pt modelId="{7911063E-73FC-4F05-86C1-63C5984D08D9}">
      <dgm:prSet phldrT="[Text]"/>
      <dgm:spPr/>
      <dgm:t>
        <a:bodyPr/>
        <a:lstStyle/>
        <a:p>
          <a:r>
            <a:rPr lang="en-US" noProof="1"/>
            <a:t>SFDRR-KPI</a:t>
          </a:r>
        </a:p>
      </dgm:t>
    </dgm:pt>
    <dgm:pt modelId="{734DEDA8-8392-4DA3-A488-53310429F756}" type="parTrans" cxnId="{E313724E-BC2C-4E02-892F-16FF15ADAEB1}">
      <dgm:prSet/>
      <dgm:spPr/>
      <dgm:t>
        <a:bodyPr/>
        <a:lstStyle/>
        <a:p>
          <a:endParaRPr lang="en-US"/>
        </a:p>
      </dgm:t>
    </dgm:pt>
    <dgm:pt modelId="{F58EEEEC-A11A-4E02-B1B5-68C4BB60C09E}" type="sibTrans" cxnId="{E313724E-BC2C-4E02-892F-16FF15ADAEB1}">
      <dgm:prSet/>
      <dgm:spPr/>
      <dgm:t>
        <a:bodyPr/>
        <a:lstStyle/>
        <a:p>
          <a:endParaRPr lang="en-US"/>
        </a:p>
      </dgm:t>
    </dgm:pt>
    <dgm:pt modelId="{8CB0F37C-00DF-4496-A49E-44C7531E4AED}">
      <dgm:prSet phldrT="[Text]"/>
      <dgm:spPr/>
      <dgm:t>
        <a:bodyPr/>
        <a:lstStyle/>
        <a:p>
          <a:r>
            <a:rPr lang="en-US" noProof="1"/>
            <a:t>ODTP -KPI</a:t>
          </a:r>
        </a:p>
      </dgm:t>
    </dgm:pt>
    <dgm:pt modelId="{83CAC210-EA70-4480-BE12-3699916B20FD}" type="parTrans" cxnId="{6CBCA730-56B0-4555-B25B-73C707FE6452}">
      <dgm:prSet/>
      <dgm:spPr/>
      <dgm:t>
        <a:bodyPr/>
        <a:lstStyle/>
        <a:p>
          <a:endParaRPr lang="en-US"/>
        </a:p>
      </dgm:t>
    </dgm:pt>
    <dgm:pt modelId="{33FFFDED-5693-4959-B700-B971105D549C}" type="sibTrans" cxnId="{6CBCA730-56B0-4555-B25B-73C707FE6452}">
      <dgm:prSet/>
      <dgm:spPr/>
      <dgm:t>
        <a:bodyPr/>
        <a:lstStyle/>
        <a:p>
          <a:endParaRPr lang="en-US"/>
        </a:p>
      </dgm:t>
    </dgm:pt>
    <dgm:pt modelId="{B5434CC3-DF8A-4221-A697-83029EE95C3F}">
      <dgm:prSet phldrT="[Text]"/>
      <dgm:spPr/>
      <dgm:t>
        <a:bodyPr/>
        <a:lstStyle/>
        <a:p>
          <a:r>
            <a:rPr lang="en-US" noProof="1"/>
            <a:t>OD-KPI</a:t>
          </a:r>
        </a:p>
      </dgm:t>
    </dgm:pt>
    <dgm:pt modelId="{17B2726F-9844-4252-9FE5-B6908B598405}" type="parTrans" cxnId="{1DD90C8D-64F9-414F-BAD9-84EBA3F6922C}">
      <dgm:prSet/>
      <dgm:spPr/>
      <dgm:t>
        <a:bodyPr/>
        <a:lstStyle/>
        <a:p>
          <a:endParaRPr lang="en-US"/>
        </a:p>
      </dgm:t>
    </dgm:pt>
    <dgm:pt modelId="{3F455413-B9FE-4C82-9C5E-8D0272E117B4}" type="sibTrans" cxnId="{1DD90C8D-64F9-414F-BAD9-84EBA3F6922C}">
      <dgm:prSet/>
      <dgm:spPr/>
      <dgm:t>
        <a:bodyPr/>
        <a:lstStyle/>
        <a:p>
          <a:endParaRPr lang="en-US"/>
        </a:p>
      </dgm:t>
    </dgm:pt>
    <dgm:pt modelId="{8DA8DA0F-4B2E-426D-81A1-2AE8C5CCED5C}" type="pres">
      <dgm:prSet presAssocID="{91879986-2715-4EBC-980C-60A746EB346C}" presName="Name0" presStyleCnt="0">
        <dgm:presLayoutVars>
          <dgm:dir/>
          <dgm:resizeHandles val="exact"/>
        </dgm:presLayoutVars>
      </dgm:prSet>
      <dgm:spPr/>
    </dgm:pt>
    <dgm:pt modelId="{8D575A61-3BD6-463B-BCFD-8F8935C28AF9}" type="pres">
      <dgm:prSet presAssocID="{41739D7A-771C-4B63-8F5E-9D0A991B1745}" presName="composite" presStyleCnt="0"/>
      <dgm:spPr/>
    </dgm:pt>
    <dgm:pt modelId="{478B3C03-A56F-42D4-9DED-98F8E858A9BE}" type="pres">
      <dgm:prSet presAssocID="{41739D7A-771C-4B63-8F5E-9D0A991B1745}" presName="bgChev" presStyleLbl="node1" presStyleIdx="0" presStyleCnt="4"/>
      <dgm:spPr/>
    </dgm:pt>
    <dgm:pt modelId="{C4FD1ED4-6C1E-41BE-8DE1-C79A04D7D17F}" type="pres">
      <dgm:prSet presAssocID="{41739D7A-771C-4B63-8F5E-9D0A991B1745}" presName="txNode" presStyleLbl="fgAcc1" presStyleIdx="0" presStyleCnt="4">
        <dgm:presLayoutVars>
          <dgm:bulletEnabled val="1"/>
        </dgm:presLayoutVars>
      </dgm:prSet>
      <dgm:spPr/>
    </dgm:pt>
    <dgm:pt modelId="{D3D7C105-B03A-40C0-8EA3-5BAA9847978A}" type="pres">
      <dgm:prSet presAssocID="{438F403D-5398-4B9B-AED5-F1AA6E33D108}" presName="compositeSpace" presStyleCnt="0"/>
      <dgm:spPr/>
    </dgm:pt>
    <dgm:pt modelId="{87910283-F7A7-4488-B2D9-F9729293EA89}" type="pres">
      <dgm:prSet presAssocID="{8CB0F37C-00DF-4496-A49E-44C7531E4AED}" presName="composite" presStyleCnt="0"/>
      <dgm:spPr/>
    </dgm:pt>
    <dgm:pt modelId="{8AD8FDFD-0FE6-4805-B10A-EAE342E267EC}" type="pres">
      <dgm:prSet presAssocID="{8CB0F37C-00DF-4496-A49E-44C7531E4AED}" presName="bgChev" presStyleLbl="node1" presStyleIdx="1" presStyleCnt="4"/>
      <dgm:spPr/>
    </dgm:pt>
    <dgm:pt modelId="{CDBEF86F-2796-40D9-AEB4-8C54012371F3}" type="pres">
      <dgm:prSet presAssocID="{8CB0F37C-00DF-4496-A49E-44C7531E4AED}" presName="txNode" presStyleLbl="fgAcc1" presStyleIdx="1" presStyleCnt="4">
        <dgm:presLayoutVars>
          <dgm:bulletEnabled val="1"/>
        </dgm:presLayoutVars>
      </dgm:prSet>
      <dgm:spPr/>
    </dgm:pt>
    <dgm:pt modelId="{ED49E04E-6F79-46E1-A074-19AD82006A92}" type="pres">
      <dgm:prSet presAssocID="{33FFFDED-5693-4959-B700-B971105D549C}" presName="compositeSpace" presStyleCnt="0"/>
      <dgm:spPr/>
    </dgm:pt>
    <dgm:pt modelId="{C5D0C4F5-2A52-472B-8C97-6FD70F0A59B4}" type="pres">
      <dgm:prSet presAssocID="{B5434CC3-DF8A-4221-A697-83029EE95C3F}" presName="composite" presStyleCnt="0"/>
      <dgm:spPr/>
    </dgm:pt>
    <dgm:pt modelId="{7420ADF1-C2A6-4DA2-AACA-3F7AB20E0255}" type="pres">
      <dgm:prSet presAssocID="{B5434CC3-DF8A-4221-A697-83029EE95C3F}" presName="bgChev" presStyleLbl="node1" presStyleIdx="2" presStyleCnt="4"/>
      <dgm:spPr/>
    </dgm:pt>
    <dgm:pt modelId="{48E6FFB3-D4AF-49C3-863C-84FE90D5670E}" type="pres">
      <dgm:prSet presAssocID="{B5434CC3-DF8A-4221-A697-83029EE95C3F}" presName="txNode" presStyleLbl="fgAcc1" presStyleIdx="2" presStyleCnt="4">
        <dgm:presLayoutVars>
          <dgm:bulletEnabled val="1"/>
        </dgm:presLayoutVars>
      </dgm:prSet>
      <dgm:spPr/>
    </dgm:pt>
    <dgm:pt modelId="{432F7850-37C7-4756-88BE-65DD063D581D}" type="pres">
      <dgm:prSet presAssocID="{3F455413-B9FE-4C82-9C5E-8D0272E117B4}" presName="compositeSpace" presStyleCnt="0"/>
      <dgm:spPr/>
    </dgm:pt>
    <dgm:pt modelId="{37C25C77-8EC9-4558-89A7-4D27AA656B97}" type="pres">
      <dgm:prSet presAssocID="{7911063E-73FC-4F05-86C1-63C5984D08D9}" presName="composite" presStyleCnt="0"/>
      <dgm:spPr/>
    </dgm:pt>
    <dgm:pt modelId="{CA9141EC-11F6-43FD-8509-EE7F669D68F2}" type="pres">
      <dgm:prSet presAssocID="{7911063E-73FC-4F05-86C1-63C5984D08D9}" presName="bgChev" presStyleLbl="node1" presStyleIdx="3" presStyleCnt="4" custLinFactNeighborX="-875" custLinFactNeighborY="15108"/>
      <dgm:spPr/>
    </dgm:pt>
    <dgm:pt modelId="{24DDDC4D-A5D4-429E-9E8A-52C1ADD57958}" type="pres">
      <dgm:prSet presAssocID="{7911063E-73FC-4F05-86C1-63C5984D08D9}" presName="txNode" presStyleLbl="fgAcc1" presStyleIdx="3" presStyleCnt="4" custLinFactNeighborX="-4030" custLinFactNeighborY="76387">
        <dgm:presLayoutVars>
          <dgm:bulletEnabled val="1"/>
        </dgm:presLayoutVars>
      </dgm:prSet>
      <dgm:spPr/>
    </dgm:pt>
  </dgm:ptLst>
  <dgm:cxnLst>
    <dgm:cxn modelId="{3D425E2D-5E49-4218-9DEC-7C71A6ECF692}" type="presOf" srcId="{B5434CC3-DF8A-4221-A697-83029EE95C3F}" destId="{48E6FFB3-D4AF-49C3-863C-84FE90D5670E}" srcOrd="0" destOrd="0" presId="urn:microsoft.com/office/officeart/2005/8/layout/chevronAccent+Icon"/>
    <dgm:cxn modelId="{6CBCA730-56B0-4555-B25B-73C707FE6452}" srcId="{91879986-2715-4EBC-980C-60A746EB346C}" destId="{8CB0F37C-00DF-4496-A49E-44C7531E4AED}" srcOrd="1" destOrd="0" parTransId="{83CAC210-EA70-4480-BE12-3699916B20FD}" sibTransId="{33FFFDED-5693-4959-B700-B971105D549C}"/>
    <dgm:cxn modelId="{E313724E-BC2C-4E02-892F-16FF15ADAEB1}" srcId="{91879986-2715-4EBC-980C-60A746EB346C}" destId="{7911063E-73FC-4F05-86C1-63C5984D08D9}" srcOrd="3" destOrd="0" parTransId="{734DEDA8-8392-4DA3-A488-53310429F756}" sibTransId="{F58EEEEC-A11A-4E02-B1B5-68C4BB60C09E}"/>
    <dgm:cxn modelId="{4220225F-3B0E-4F9B-8C67-09EA56B5CBA4}" srcId="{91879986-2715-4EBC-980C-60A746EB346C}" destId="{41739D7A-771C-4B63-8F5E-9D0A991B1745}" srcOrd="0" destOrd="0" parTransId="{6672B270-C770-41AD-9B4F-5A2C4E1B8424}" sibTransId="{438F403D-5398-4B9B-AED5-F1AA6E33D108}"/>
    <dgm:cxn modelId="{66669A81-A0FC-4008-8E0D-46A9996809CF}" type="presOf" srcId="{8CB0F37C-00DF-4496-A49E-44C7531E4AED}" destId="{CDBEF86F-2796-40D9-AEB4-8C54012371F3}" srcOrd="0" destOrd="0" presId="urn:microsoft.com/office/officeart/2005/8/layout/chevronAccent+Icon"/>
    <dgm:cxn modelId="{1DD90C8D-64F9-414F-BAD9-84EBA3F6922C}" srcId="{91879986-2715-4EBC-980C-60A746EB346C}" destId="{B5434CC3-DF8A-4221-A697-83029EE95C3F}" srcOrd="2" destOrd="0" parTransId="{17B2726F-9844-4252-9FE5-B6908B598405}" sibTransId="{3F455413-B9FE-4C82-9C5E-8D0272E117B4}"/>
    <dgm:cxn modelId="{454AEA90-9FE9-4A0C-A80D-CD6E9626A8BC}" type="presOf" srcId="{91879986-2715-4EBC-980C-60A746EB346C}" destId="{8DA8DA0F-4B2E-426D-81A1-2AE8C5CCED5C}" srcOrd="0" destOrd="0" presId="urn:microsoft.com/office/officeart/2005/8/layout/chevronAccent+Icon"/>
    <dgm:cxn modelId="{028304E6-BF20-4EF7-AD2A-F75A62B888B7}" type="presOf" srcId="{41739D7A-771C-4B63-8F5E-9D0A991B1745}" destId="{C4FD1ED4-6C1E-41BE-8DE1-C79A04D7D17F}" srcOrd="0" destOrd="0" presId="urn:microsoft.com/office/officeart/2005/8/layout/chevronAccent+Icon"/>
    <dgm:cxn modelId="{55FB3CEF-29E5-4D71-881B-D482A3CFBCBD}" type="presOf" srcId="{7911063E-73FC-4F05-86C1-63C5984D08D9}" destId="{24DDDC4D-A5D4-429E-9E8A-52C1ADD57958}" srcOrd="0" destOrd="0" presId="urn:microsoft.com/office/officeart/2005/8/layout/chevronAccent+Icon"/>
    <dgm:cxn modelId="{FAC388F6-1F53-4A1A-B2D9-99E56E182E26}" type="presParOf" srcId="{8DA8DA0F-4B2E-426D-81A1-2AE8C5CCED5C}" destId="{8D575A61-3BD6-463B-BCFD-8F8935C28AF9}" srcOrd="0" destOrd="0" presId="urn:microsoft.com/office/officeart/2005/8/layout/chevronAccent+Icon"/>
    <dgm:cxn modelId="{605576D5-4E79-4272-80CD-617A370E47D7}" type="presParOf" srcId="{8D575A61-3BD6-463B-BCFD-8F8935C28AF9}" destId="{478B3C03-A56F-42D4-9DED-98F8E858A9BE}" srcOrd="0" destOrd="0" presId="urn:microsoft.com/office/officeart/2005/8/layout/chevronAccent+Icon"/>
    <dgm:cxn modelId="{56140DF0-2D21-4B9D-B9AD-4EF29E58A25D}" type="presParOf" srcId="{8D575A61-3BD6-463B-BCFD-8F8935C28AF9}" destId="{C4FD1ED4-6C1E-41BE-8DE1-C79A04D7D17F}" srcOrd="1" destOrd="0" presId="urn:microsoft.com/office/officeart/2005/8/layout/chevronAccent+Icon"/>
    <dgm:cxn modelId="{60AE3ABF-1EA7-42BA-ADEB-B1CE3078F383}" type="presParOf" srcId="{8DA8DA0F-4B2E-426D-81A1-2AE8C5CCED5C}" destId="{D3D7C105-B03A-40C0-8EA3-5BAA9847978A}" srcOrd="1" destOrd="0" presId="urn:microsoft.com/office/officeart/2005/8/layout/chevronAccent+Icon"/>
    <dgm:cxn modelId="{788910EA-FC62-4C5C-93CF-63F09B5E29BD}" type="presParOf" srcId="{8DA8DA0F-4B2E-426D-81A1-2AE8C5CCED5C}" destId="{87910283-F7A7-4488-B2D9-F9729293EA89}" srcOrd="2" destOrd="0" presId="urn:microsoft.com/office/officeart/2005/8/layout/chevronAccent+Icon"/>
    <dgm:cxn modelId="{9AC1F00E-47FB-4AAB-9AD0-5C18DD3B284A}" type="presParOf" srcId="{87910283-F7A7-4488-B2D9-F9729293EA89}" destId="{8AD8FDFD-0FE6-4805-B10A-EAE342E267EC}" srcOrd="0" destOrd="0" presId="urn:microsoft.com/office/officeart/2005/8/layout/chevronAccent+Icon"/>
    <dgm:cxn modelId="{BEFB0C3F-8713-4709-8DDE-002EC30A8F63}" type="presParOf" srcId="{87910283-F7A7-4488-B2D9-F9729293EA89}" destId="{CDBEF86F-2796-40D9-AEB4-8C54012371F3}" srcOrd="1" destOrd="0" presId="urn:microsoft.com/office/officeart/2005/8/layout/chevronAccent+Icon"/>
    <dgm:cxn modelId="{BE20A8E1-4CDE-4646-96CF-B0EEBC2CC83E}" type="presParOf" srcId="{8DA8DA0F-4B2E-426D-81A1-2AE8C5CCED5C}" destId="{ED49E04E-6F79-46E1-A074-19AD82006A92}" srcOrd="3" destOrd="0" presId="urn:microsoft.com/office/officeart/2005/8/layout/chevronAccent+Icon"/>
    <dgm:cxn modelId="{1AFEE05D-7026-452D-A0C3-C1363169E216}" type="presParOf" srcId="{8DA8DA0F-4B2E-426D-81A1-2AE8C5CCED5C}" destId="{C5D0C4F5-2A52-472B-8C97-6FD70F0A59B4}" srcOrd="4" destOrd="0" presId="urn:microsoft.com/office/officeart/2005/8/layout/chevronAccent+Icon"/>
    <dgm:cxn modelId="{8FFF8593-1541-4998-BDF6-7035BFBAD688}" type="presParOf" srcId="{C5D0C4F5-2A52-472B-8C97-6FD70F0A59B4}" destId="{7420ADF1-C2A6-4DA2-AACA-3F7AB20E0255}" srcOrd="0" destOrd="0" presId="urn:microsoft.com/office/officeart/2005/8/layout/chevronAccent+Icon"/>
    <dgm:cxn modelId="{C2B17C89-B24F-428B-83BB-104BCFA84209}" type="presParOf" srcId="{C5D0C4F5-2A52-472B-8C97-6FD70F0A59B4}" destId="{48E6FFB3-D4AF-49C3-863C-84FE90D5670E}" srcOrd="1" destOrd="0" presId="urn:microsoft.com/office/officeart/2005/8/layout/chevronAccent+Icon"/>
    <dgm:cxn modelId="{13E45DF2-FB0E-42EB-B27F-64572B8DDFD8}" type="presParOf" srcId="{8DA8DA0F-4B2E-426D-81A1-2AE8C5CCED5C}" destId="{432F7850-37C7-4756-88BE-65DD063D581D}" srcOrd="5" destOrd="0" presId="urn:microsoft.com/office/officeart/2005/8/layout/chevronAccent+Icon"/>
    <dgm:cxn modelId="{4AB29DE5-53C9-4A48-BB8D-5E97D477574B}" type="presParOf" srcId="{8DA8DA0F-4B2E-426D-81A1-2AE8C5CCED5C}" destId="{37C25C77-8EC9-4558-89A7-4D27AA656B97}" srcOrd="6" destOrd="0" presId="urn:microsoft.com/office/officeart/2005/8/layout/chevronAccent+Icon"/>
    <dgm:cxn modelId="{0F7D9AE7-8978-472B-949D-3FE450F5703D}" type="presParOf" srcId="{37C25C77-8EC9-4558-89A7-4D27AA656B97}" destId="{CA9141EC-11F6-43FD-8509-EE7F669D68F2}" srcOrd="0" destOrd="0" presId="urn:microsoft.com/office/officeart/2005/8/layout/chevronAccent+Icon"/>
    <dgm:cxn modelId="{C26CEFE4-D6ED-4C1D-8337-EA3CA3569656}" type="presParOf" srcId="{37C25C77-8EC9-4558-89A7-4D27AA656B97}" destId="{24DDDC4D-A5D4-429E-9E8A-52C1ADD57958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B3C03-A56F-42D4-9DED-98F8E858A9BE}">
      <dsp:nvSpPr>
        <dsp:cNvPr id="0" name=""/>
        <dsp:cNvSpPr/>
      </dsp:nvSpPr>
      <dsp:spPr>
        <a:xfrm>
          <a:off x="3802" y="0"/>
          <a:ext cx="1789509" cy="600023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D1ED4-6C1E-41BE-8DE1-C79A04D7D17F}">
      <dsp:nvSpPr>
        <dsp:cNvPr id="0" name=""/>
        <dsp:cNvSpPr/>
      </dsp:nvSpPr>
      <dsp:spPr>
        <a:xfrm>
          <a:off x="481004" y="150005"/>
          <a:ext cx="1511141" cy="600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1"/>
            <a:t>ICG-KPI</a:t>
          </a:r>
        </a:p>
      </dsp:txBody>
      <dsp:txXfrm>
        <a:off x="498578" y="167579"/>
        <a:ext cx="1475993" cy="564875"/>
      </dsp:txXfrm>
    </dsp:sp>
    <dsp:sp modelId="{8AD8FDFD-0FE6-4805-B10A-EAE342E267EC}">
      <dsp:nvSpPr>
        <dsp:cNvPr id="0" name=""/>
        <dsp:cNvSpPr/>
      </dsp:nvSpPr>
      <dsp:spPr>
        <a:xfrm>
          <a:off x="2047819" y="0"/>
          <a:ext cx="1789509" cy="600023"/>
        </a:xfrm>
        <a:prstGeom prst="chevron">
          <a:avLst>
            <a:gd name="adj" fmla="val 4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BEF86F-2796-40D9-AEB4-8C54012371F3}">
      <dsp:nvSpPr>
        <dsp:cNvPr id="0" name=""/>
        <dsp:cNvSpPr/>
      </dsp:nvSpPr>
      <dsp:spPr>
        <a:xfrm>
          <a:off x="2525021" y="150005"/>
          <a:ext cx="1511141" cy="600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1"/>
            <a:t>ODTP -KPI</a:t>
          </a:r>
        </a:p>
      </dsp:txBody>
      <dsp:txXfrm>
        <a:off x="2542595" y="167579"/>
        <a:ext cx="1475993" cy="564875"/>
      </dsp:txXfrm>
    </dsp:sp>
    <dsp:sp modelId="{7420ADF1-C2A6-4DA2-AACA-3F7AB20E0255}">
      <dsp:nvSpPr>
        <dsp:cNvPr id="0" name=""/>
        <dsp:cNvSpPr/>
      </dsp:nvSpPr>
      <dsp:spPr>
        <a:xfrm>
          <a:off x="4091836" y="0"/>
          <a:ext cx="1789509" cy="600023"/>
        </a:xfrm>
        <a:prstGeom prst="chevron">
          <a:avLst>
            <a:gd name="adj" fmla="val 4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E6FFB3-D4AF-49C3-863C-84FE90D5670E}">
      <dsp:nvSpPr>
        <dsp:cNvPr id="0" name=""/>
        <dsp:cNvSpPr/>
      </dsp:nvSpPr>
      <dsp:spPr>
        <a:xfrm>
          <a:off x="4569039" y="150005"/>
          <a:ext cx="1511141" cy="600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1"/>
            <a:t>OD-KPI</a:t>
          </a:r>
        </a:p>
      </dsp:txBody>
      <dsp:txXfrm>
        <a:off x="4586613" y="167579"/>
        <a:ext cx="1475993" cy="564875"/>
      </dsp:txXfrm>
    </dsp:sp>
    <dsp:sp modelId="{CA9141EC-11F6-43FD-8509-EE7F669D68F2}">
      <dsp:nvSpPr>
        <dsp:cNvPr id="0" name=""/>
        <dsp:cNvSpPr/>
      </dsp:nvSpPr>
      <dsp:spPr>
        <a:xfrm>
          <a:off x="6120195" y="90651"/>
          <a:ext cx="1789509" cy="600023"/>
        </a:xfrm>
        <a:prstGeom prst="chevron">
          <a:avLst>
            <a:gd name="adj" fmla="val 4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DDDC4D-A5D4-429E-9E8A-52C1ADD57958}">
      <dsp:nvSpPr>
        <dsp:cNvPr id="0" name=""/>
        <dsp:cNvSpPr/>
      </dsp:nvSpPr>
      <dsp:spPr>
        <a:xfrm>
          <a:off x="6552157" y="150005"/>
          <a:ext cx="1511141" cy="6000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1"/>
            <a:t>SFDRR-KPI</a:t>
          </a:r>
        </a:p>
      </dsp:txBody>
      <dsp:txXfrm>
        <a:off x="6569731" y="167579"/>
        <a:ext cx="1475993" cy="5648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11B6D-7A75-4207-B09A-FCD3EC99728B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F797DB-589E-46AA-9367-953BE632480A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9711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1C36A6-7F14-4B41-B63F-AEB486598E7B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39CCE-F47C-4B40-8222-80ADFA318BA4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9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910" y="-72390"/>
            <a:ext cx="12275820" cy="70027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9" y="5526116"/>
            <a:ext cx="3089754" cy="967788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165666" y="6475295"/>
            <a:ext cx="31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One </a:t>
            </a:r>
            <a:r>
              <a:rPr lang="fr-FR" b="1" i="1" err="1">
                <a:solidFill>
                  <a:schemeClr val="tx1"/>
                </a:solidFill>
              </a:rPr>
              <a:t>Planet</a:t>
            </a:r>
            <a:r>
              <a:rPr lang="fr-FR" b="1" i="1">
                <a:solidFill>
                  <a:schemeClr val="tx1"/>
                </a:solidFill>
              </a:rPr>
              <a:t>,</a:t>
            </a:r>
            <a:r>
              <a:rPr lang="fr-FR" b="1" i="1" baseline="0">
                <a:solidFill>
                  <a:schemeClr val="tx1"/>
                </a:solidFill>
              </a:rPr>
              <a:t> One Ocean</a:t>
            </a:r>
            <a:endParaRPr lang="fr-FR" b="1" i="1">
              <a:solidFill>
                <a:schemeClr val="tx1"/>
              </a:solidFill>
            </a:endParaRPr>
          </a:p>
        </p:txBody>
      </p:sp>
      <p:sp>
        <p:nvSpPr>
          <p:cNvPr id="12" name="Rectangle à coins arrondis 11">
            <a:extLst>
              <a:ext uri="{FF2B5EF4-FFF2-40B4-BE49-F238E27FC236}">
                <a16:creationId xmlns:a16="http://schemas.microsoft.com/office/drawing/2014/main" id="{BEB2ED7A-341E-6C4C-9D6F-BA20F35DBE6F}"/>
              </a:ext>
            </a:extLst>
          </p:cNvPr>
          <p:cNvSpPr/>
          <p:nvPr userDrawn="1"/>
        </p:nvSpPr>
        <p:spPr>
          <a:xfrm>
            <a:off x="8119872" y="5800466"/>
            <a:ext cx="3895344" cy="95695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8991717" y="6324182"/>
            <a:ext cx="2151654" cy="368772"/>
          </a:xfrm>
        </p:spPr>
        <p:txBody>
          <a:bodyPr>
            <a:normAutofit/>
          </a:bodyPr>
          <a:lstStyle>
            <a:lvl1pPr marL="0" indent="0" algn="ctr">
              <a:buNone/>
              <a:defRPr sz="1500" b="0"/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Rectangle à coins arrondis 1">
            <a:extLst>
              <a:ext uri="{FF2B5EF4-FFF2-40B4-BE49-F238E27FC236}">
                <a16:creationId xmlns:a16="http://schemas.microsoft.com/office/drawing/2014/main" id="{6FB6DF85-2A07-A246-A86D-DC6B51BB7089}"/>
              </a:ext>
            </a:extLst>
          </p:cNvPr>
          <p:cNvSpPr/>
          <p:nvPr userDrawn="1"/>
        </p:nvSpPr>
        <p:spPr>
          <a:xfrm>
            <a:off x="5212080" y="283464"/>
            <a:ext cx="6803136" cy="2450592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455196" y="626508"/>
            <a:ext cx="6316904" cy="1764504"/>
          </a:xfrm>
        </p:spPr>
        <p:txBody>
          <a:bodyPr/>
          <a:lstStyle>
            <a:lvl1pPr marL="0" indent="0" algn="ctr">
              <a:buNone/>
              <a:defRPr sz="4500" b="1"/>
            </a:lvl1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66177" y="5837151"/>
            <a:ext cx="3602735" cy="415230"/>
          </a:xfrm>
        </p:spPr>
        <p:txBody>
          <a:bodyPr>
            <a:normAutofit/>
          </a:bodyPr>
          <a:lstStyle>
            <a:lvl1pPr marL="0" indent="0" algn="ctr">
              <a:buNone/>
              <a:defRPr sz="2000" b="0"/>
            </a:lvl1pPr>
          </a:lstStyle>
          <a:p>
            <a:pPr lvl="0"/>
            <a:r>
              <a:rPr lang="fr-FR" dirty="0" err="1"/>
              <a:t>Presenter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691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4864" y="-95534"/>
            <a:ext cx="3712464" cy="699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18" y="176287"/>
            <a:ext cx="3089754" cy="96778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9082817" y="1125466"/>
            <a:ext cx="31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One </a:t>
            </a:r>
            <a:r>
              <a:rPr lang="fr-FR" b="1" i="1" err="1">
                <a:solidFill>
                  <a:schemeClr val="tx1"/>
                </a:solidFill>
              </a:rPr>
              <a:t>Planet</a:t>
            </a:r>
            <a:r>
              <a:rPr lang="fr-FR" b="1" i="1">
                <a:solidFill>
                  <a:schemeClr val="tx1"/>
                </a:solidFill>
              </a:rPr>
              <a:t>,</a:t>
            </a:r>
            <a:r>
              <a:rPr lang="fr-FR" b="1" i="1" baseline="0">
                <a:solidFill>
                  <a:schemeClr val="tx1"/>
                </a:solidFill>
              </a:rPr>
              <a:t> One Ocean</a:t>
            </a:r>
            <a:endParaRPr lang="fr-FR" b="1" i="1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881744" y="2601265"/>
            <a:ext cx="3010375" cy="39719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116263" y="2601264"/>
            <a:ext cx="4866471" cy="39719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881743" y="403510"/>
            <a:ext cx="4866969" cy="860353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9361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547776" y="-40944"/>
            <a:ext cx="3712464" cy="699011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" y="176286"/>
            <a:ext cx="3089754" cy="96778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0" y="1134128"/>
            <a:ext cx="31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One </a:t>
            </a:r>
            <a:r>
              <a:rPr lang="fr-FR" b="1" i="1" err="1">
                <a:solidFill>
                  <a:schemeClr val="tx1"/>
                </a:solidFill>
              </a:rPr>
              <a:t>Planet</a:t>
            </a:r>
            <a:r>
              <a:rPr lang="fr-FR" b="1" i="1">
                <a:solidFill>
                  <a:schemeClr val="tx1"/>
                </a:solidFill>
              </a:rPr>
              <a:t>,</a:t>
            </a:r>
            <a:r>
              <a:rPr lang="fr-FR" b="1" i="1" baseline="0">
                <a:solidFill>
                  <a:schemeClr val="tx1"/>
                </a:solidFill>
              </a:rPr>
              <a:t> One Ocean</a:t>
            </a:r>
            <a:endParaRPr lang="fr-FR" b="1" i="1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77422" y="2652033"/>
            <a:ext cx="4640238" cy="39719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995081" y="2652032"/>
            <a:ext cx="3266883" cy="3971925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394995" y="419807"/>
            <a:ext cx="4866969" cy="860353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132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18" y="176287"/>
            <a:ext cx="3089754" cy="96778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082817" y="1125466"/>
            <a:ext cx="31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One </a:t>
            </a:r>
            <a:r>
              <a:rPr lang="fr-FR" b="1" i="1" err="1">
                <a:solidFill>
                  <a:schemeClr val="tx1"/>
                </a:solidFill>
              </a:rPr>
              <a:t>Planet</a:t>
            </a:r>
            <a:r>
              <a:rPr lang="fr-FR" b="1" i="1">
                <a:solidFill>
                  <a:schemeClr val="tx1"/>
                </a:solidFill>
              </a:rPr>
              <a:t>,</a:t>
            </a:r>
            <a:r>
              <a:rPr lang="fr-FR" b="1" i="1" baseline="0">
                <a:solidFill>
                  <a:schemeClr val="tx1"/>
                </a:solidFill>
              </a:rPr>
              <a:t> One Ocean</a:t>
            </a:r>
            <a:endParaRPr lang="fr-FR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058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49F0B-2649-4866-0209-6C4F21CD2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225E0-0124-8C00-1CF0-63D2F702D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C656D-8DB0-21F0-F1E5-8BAB41F9B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3FB2-8627-4B55-89A0-C27131116C57}" type="datetimeFigureOut">
              <a:rPr lang="en-US" smtClean="0"/>
              <a:t>2/17/25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9E2FA-015C-8C75-0CBF-F574D0F9E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A7F4C-6B63-07AB-AECC-1460D8A2D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15EF3-AA75-4A1D-BA35-93EB0CBEA60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0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5FE099E-88DB-3542-BB15-6C5BD3B98F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8078" y="1516814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E8921EC6-6B3D-E343-B001-CE8B5596E6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804002" y="2752165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A4C0A95-D732-AE45-83CA-B7A084FB48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80313" y="2752165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225FC4A0-EA86-174E-80BF-B0C64A2AC7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04002" y="3818394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B773B40E-3248-D443-85D7-3CF9B96E2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80313" y="3818394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32D22F9A-533F-0B49-8C77-099A702450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80313" y="4898514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FA9F395-3C47-2D45-AE6C-16E8184A06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04002" y="4898514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7625114-8843-4E67-B926-346F19C1CE6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2804002" y="5951250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304C1925-08AE-4466-A485-0FEBCC72985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680313" y="5984668"/>
            <a:ext cx="906290" cy="9067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850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45720"/>
            <a:ext cx="12192000" cy="694944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23863" y="403510"/>
            <a:ext cx="8324850" cy="860353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23863" y="1938338"/>
            <a:ext cx="11340507" cy="48180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18" y="176287"/>
            <a:ext cx="3089754" cy="9677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082817" y="1125466"/>
            <a:ext cx="31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One </a:t>
            </a:r>
            <a:r>
              <a:rPr lang="fr-FR" b="1" i="1" err="1">
                <a:solidFill>
                  <a:schemeClr val="tx1"/>
                </a:solidFill>
              </a:rPr>
              <a:t>Planet</a:t>
            </a:r>
            <a:r>
              <a:rPr lang="fr-FR" b="1" i="1">
                <a:solidFill>
                  <a:schemeClr val="tx1"/>
                </a:solidFill>
              </a:rPr>
              <a:t>,</a:t>
            </a:r>
            <a:r>
              <a:rPr lang="fr-FR" b="1" i="1" baseline="0">
                <a:solidFill>
                  <a:schemeClr val="tx1"/>
                </a:solidFill>
              </a:rPr>
              <a:t> One Ocean</a:t>
            </a:r>
            <a:endParaRPr lang="fr-FR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4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970020"/>
            <a:ext cx="12214860" cy="2887980"/>
          </a:xfrm>
          <a:prstGeom prst="rect">
            <a:avLst/>
          </a:prstGeom>
        </p:spPr>
      </p:pic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23863" y="403510"/>
            <a:ext cx="8324850" cy="860353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23863" y="1938338"/>
            <a:ext cx="11340507" cy="4818062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18" y="176287"/>
            <a:ext cx="3089754" cy="96778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82817" y="1125466"/>
            <a:ext cx="31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One </a:t>
            </a:r>
            <a:r>
              <a:rPr lang="fr-FR" b="1" i="1" err="1">
                <a:solidFill>
                  <a:schemeClr val="tx1"/>
                </a:solidFill>
              </a:rPr>
              <a:t>Planet</a:t>
            </a:r>
            <a:r>
              <a:rPr lang="fr-FR" b="1" i="1">
                <a:solidFill>
                  <a:schemeClr val="tx1"/>
                </a:solidFill>
              </a:rPr>
              <a:t>,</a:t>
            </a:r>
            <a:r>
              <a:rPr lang="fr-FR" b="1" i="1" baseline="0">
                <a:solidFill>
                  <a:schemeClr val="tx1"/>
                </a:solidFill>
              </a:rPr>
              <a:t> One Ocean</a:t>
            </a:r>
            <a:endParaRPr lang="fr-FR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02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4770" y="-125730"/>
            <a:ext cx="12321540" cy="7109460"/>
          </a:xfrm>
          <a:prstGeom prst="rect">
            <a:avLst/>
          </a:prstGeom>
        </p:spPr>
      </p:pic>
      <p:sp>
        <p:nvSpPr>
          <p:cNvPr id="10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23863" y="403510"/>
            <a:ext cx="8324850" cy="860353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23863" y="1938338"/>
            <a:ext cx="11340507" cy="48180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18" y="176287"/>
            <a:ext cx="3089754" cy="967788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9082817" y="1125466"/>
            <a:ext cx="31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One </a:t>
            </a:r>
            <a:r>
              <a:rPr lang="fr-FR" b="1" i="1" err="1">
                <a:solidFill>
                  <a:schemeClr val="tx1"/>
                </a:solidFill>
              </a:rPr>
              <a:t>Planet</a:t>
            </a:r>
            <a:r>
              <a:rPr lang="fr-FR" b="1" i="1">
                <a:solidFill>
                  <a:schemeClr val="tx1"/>
                </a:solidFill>
              </a:rPr>
              <a:t>,</a:t>
            </a:r>
            <a:r>
              <a:rPr lang="fr-FR" b="1" i="1" baseline="0">
                <a:solidFill>
                  <a:schemeClr val="tx1"/>
                </a:solidFill>
              </a:rPr>
              <a:t> One Ocean</a:t>
            </a:r>
            <a:endParaRPr lang="fr-FR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2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5720" y="-64770"/>
            <a:ext cx="12283440" cy="698754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 rot="5400000">
            <a:off x="11643305" y="6236997"/>
            <a:ext cx="9957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>
                <a:solidFill>
                  <a:schemeClr val="bg1">
                    <a:alpha val="60000"/>
                  </a:schemeClr>
                </a:solidFill>
              </a:rPr>
              <a:t>© </a:t>
            </a:r>
            <a:r>
              <a:rPr lang="fr-FR" sz="1000" err="1">
                <a:solidFill>
                  <a:schemeClr val="bg1">
                    <a:alpha val="60000"/>
                  </a:schemeClr>
                </a:solidFill>
              </a:rPr>
              <a:t>Nekton</a:t>
            </a:r>
            <a:r>
              <a:rPr lang="fr-FR" sz="1000">
                <a:solidFill>
                  <a:schemeClr val="bg1">
                    <a:alpha val="60000"/>
                  </a:schemeClr>
                </a:solidFill>
              </a:rPr>
              <a:t> 2018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423863" y="403510"/>
            <a:ext cx="8324850" cy="860353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423863" y="1938338"/>
            <a:ext cx="11340507" cy="48180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18" y="176287"/>
            <a:ext cx="3089754" cy="96778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082817" y="1125466"/>
            <a:ext cx="31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One </a:t>
            </a:r>
            <a:r>
              <a:rPr lang="fr-FR" b="1" i="1" err="1">
                <a:solidFill>
                  <a:schemeClr val="tx1"/>
                </a:solidFill>
              </a:rPr>
              <a:t>Planet</a:t>
            </a:r>
            <a:r>
              <a:rPr lang="fr-FR" b="1" i="1">
                <a:solidFill>
                  <a:schemeClr val="tx1"/>
                </a:solidFill>
              </a:rPr>
              <a:t>,</a:t>
            </a:r>
            <a:r>
              <a:rPr lang="fr-FR" b="1" i="1" baseline="0">
                <a:solidFill>
                  <a:schemeClr val="tx1"/>
                </a:solidFill>
              </a:rPr>
              <a:t> One Ocean</a:t>
            </a:r>
            <a:endParaRPr lang="fr-FR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1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1" r="8520" b="2148"/>
          <a:stretch/>
        </p:blipFill>
        <p:spPr>
          <a:xfrm flipH="1">
            <a:off x="0" y="-53417"/>
            <a:ext cx="4937760" cy="694331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4937760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18" y="176286"/>
            <a:ext cx="3089754" cy="96778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082817" y="1125466"/>
            <a:ext cx="31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One </a:t>
            </a:r>
            <a:r>
              <a:rPr lang="fr-FR" b="1" i="1" err="1">
                <a:solidFill>
                  <a:schemeClr val="tx1"/>
                </a:solidFill>
              </a:rPr>
              <a:t>Planet</a:t>
            </a:r>
            <a:r>
              <a:rPr lang="fr-FR" b="1" i="1">
                <a:solidFill>
                  <a:schemeClr val="tx1"/>
                </a:solidFill>
              </a:rPr>
              <a:t>,</a:t>
            </a:r>
            <a:r>
              <a:rPr lang="fr-FR" b="1" i="1" baseline="0">
                <a:solidFill>
                  <a:schemeClr val="tx1"/>
                </a:solidFill>
              </a:rPr>
              <a:t> One Ocean</a:t>
            </a:r>
            <a:endParaRPr lang="fr-FR" b="1" i="1">
              <a:solidFill>
                <a:schemeClr val="tx1"/>
              </a:solidFill>
            </a:endParaRP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5308600" y="2949448"/>
            <a:ext cx="6496050" cy="3669408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308600" y="1840026"/>
            <a:ext cx="6496050" cy="860353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024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6" r="31420"/>
          <a:stretch/>
        </p:blipFill>
        <p:spPr>
          <a:xfrm>
            <a:off x="7697337" y="0"/>
            <a:ext cx="4519048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7697336" y="0"/>
            <a:ext cx="4531239" cy="6858000"/>
          </a:xfrm>
          <a:prstGeom prst="rect">
            <a:avLst/>
          </a:prstGeom>
          <a:solidFill>
            <a:schemeClr val="accent1">
              <a:lumMod val="40000"/>
              <a:lumOff val="6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" y="176286"/>
            <a:ext cx="3089754" cy="96778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0" y="1134128"/>
            <a:ext cx="31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One </a:t>
            </a:r>
            <a:r>
              <a:rPr lang="fr-FR" b="1" i="1" err="1">
                <a:solidFill>
                  <a:schemeClr val="tx1"/>
                </a:solidFill>
              </a:rPr>
              <a:t>Planet</a:t>
            </a:r>
            <a:r>
              <a:rPr lang="fr-FR" b="1" i="1">
                <a:solidFill>
                  <a:schemeClr val="tx1"/>
                </a:solidFill>
              </a:rPr>
              <a:t>,</a:t>
            </a:r>
            <a:r>
              <a:rPr lang="fr-FR" b="1" i="1" baseline="0">
                <a:solidFill>
                  <a:schemeClr val="tx1"/>
                </a:solidFill>
              </a:rPr>
              <a:t> One Ocean</a:t>
            </a:r>
            <a:endParaRPr lang="fr-FR" b="1" i="1">
              <a:solidFill>
                <a:schemeClr val="tx1"/>
              </a:solidFill>
            </a:endParaRPr>
          </a:p>
        </p:txBody>
      </p:sp>
      <p:sp>
        <p:nvSpPr>
          <p:cNvPr id="7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368110" y="2966772"/>
            <a:ext cx="6960737" cy="3669408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68110" y="1857350"/>
            <a:ext cx="6960737" cy="860353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F7DD39F7-DC35-9240-981A-072E5E40923F}"/>
              </a:ext>
            </a:extLst>
          </p:cNvPr>
          <p:cNvSpPr txBox="1"/>
          <p:nvPr userDrawn="1"/>
        </p:nvSpPr>
        <p:spPr>
          <a:xfrm rot="5400000">
            <a:off x="11422092" y="6017541"/>
            <a:ext cx="14382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>
                <a:solidFill>
                  <a:schemeClr val="bg1">
                    <a:alpha val="60000"/>
                  </a:schemeClr>
                </a:solidFill>
              </a:rPr>
              <a:t>© AIMS/Christian Miller</a:t>
            </a:r>
          </a:p>
        </p:txBody>
      </p:sp>
    </p:spTree>
    <p:extLst>
      <p:ext uri="{BB962C8B-B14F-4D97-AF65-F5344CB8AC3E}">
        <p14:creationId xmlns:p14="http://schemas.microsoft.com/office/powerpoint/2010/main" val="400101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54864" y="2249424"/>
            <a:ext cx="12307824" cy="46451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818" y="176287"/>
            <a:ext cx="3089754" cy="96778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9082817" y="1125466"/>
            <a:ext cx="31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One </a:t>
            </a:r>
            <a:r>
              <a:rPr lang="fr-FR" b="1" i="1" err="1">
                <a:solidFill>
                  <a:schemeClr val="tx1"/>
                </a:solidFill>
              </a:rPr>
              <a:t>Planet</a:t>
            </a:r>
            <a:r>
              <a:rPr lang="fr-FR" b="1" i="1">
                <a:solidFill>
                  <a:schemeClr val="tx1"/>
                </a:solidFill>
              </a:rPr>
              <a:t>,</a:t>
            </a:r>
            <a:r>
              <a:rPr lang="fr-FR" b="1" i="1" baseline="0">
                <a:solidFill>
                  <a:schemeClr val="tx1"/>
                </a:solidFill>
              </a:rPr>
              <a:t> One Ocean</a:t>
            </a:r>
            <a:endParaRPr lang="fr-FR" b="1" i="1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04788" y="2633663"/>
            <a:ext cx="5600230" cy="39719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086901" y="2643370"/>
            <a:ext cx="5884176" cy="3971925"/>
          </a:xfrm>
        </p:spPr>
        <p:txBody>
          <a:bodyPr/>
          <a:lstStyle/>
          <a:p>
            <a:endParaRPr lang="fr-FR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23863" y="403510"/>
            <a:ext cx="8324850" cy="860353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57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88528" y="1"/>
            <a:ext cx="12307824" cy="464515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400" y="5455862"/>
            <a:ext cx="3089754" cy="967788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9129542" y="6397228"/>
            <a:ext cx="3109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i="1">
                <a:solidFill>
                  <a:schemeClr val="tx1"/>
                </a:solidFill>
              </a:rPr>
              <a:t>One </a:t>
            </a:r>
            <a:r>
              <a:rPr lang="fr-FR" b="1" i="1" err="1">
                <a:solidFill>
                  <a:schemeClr val="tx1"/>
                </a:solidFill>
              </a:rPr>
              <a:t>Planet</a:t>
            </a:r>
            <a:r>
              <a:rPr lang="fr-FR" b="1" i="1">
                <a:solidFill>
                  <a:schemeClr val="tx1"/>
                </a:solidFill>
              </a:rPr>
              <a:t>,</a:t>
            </a:r>
            <a:r>
              <a:rPr lang="fr-FR" b="1" i="1" baseline="0">
                <a:solidFill>
                  <a:schemeClr val="tx1"/>
                </a:solidFill>
              </a:rPr>
              <a:t> One Ocean</a:t>
            </a:r>
            <a:endParaRPr lang="fr-FR" b="1" i="1">
              <a:solidFill>
                <a:schemeClr val="tx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09806" y="335737"/>
            <a:ext cx="5600230" cy="3971925"/>
          </a:xfrm>
        </p:spPr>
        <p:txBody>
          <a:bodyPr/>
          <a:lstStyle/>
          <a:p>
            <a:endParaRPr lang="fr-FR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6108370" y="335737"/>
            <a:ext cx="5833421" cy="39719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87227" y="5436427"/>
            <a:ext cx="8324850" cy="860353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12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EB7B2-4CFA-4D68-9892-E88A4C55EA2A}" type="datetimeFigureOut">
              <a:rPr lang="fr-FR" smtClean="0"/>
              <a:t>17/02/2025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4F02B-8DA0-4CE3-865F-BA748A3F715A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406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4" r:id="rId6"/>
    <p:sldLayoutId id="2147483666" r:id="rId7"/>
    <p:sldLayoutId id="2147483665" r:id="rId8"/>
    <p:sldLayoutId id="2147483670" r:id="rId9"/>
    <p:sldLayoutId id="2147483668" r:id="rId10"/>
    <p:sldLayoutId id="2147483669" r:id="rId11"/>
    <p:sldLayoutId id="2147483671" r:id="rId12"/>
    <p:sldLayoutId id="2147483672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ceandecade.org/pdfviewer/ocean-decade-tropical-americas-and-caribbean-roadmap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noProof="1"/>
              <a:t>Ocean Decade Tsunami Program (ODTP) </a:t>
            </a:r>
            <a:br>
              <a:rPr lang="en-US" noProof="1"/>
            </a:br>
            <a:r>
              <a:rPr lang="en-US" noProof="1"/>
              <a:t>5th Meeting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8266177" y="5837150"/>
            <a:ext cx="3602735" cy="899825"/>
          </a:xfrm>
        </p:spPr>
        <p:txBody>
          <a:bodyPr>
            <a:normAutofit/>
          </a:bodyPr>
          <a:lstStyle/>
          <a:p>
            <a:r>
              <a:rPr lang="en-US" noProof="1"/>
              <a:t>Silvia Chacón Barrantes</a:t>
            </a:r>
          </a:p>
          <a:p>
            <a:r>
              <a:rPr lang="en-US" noProof="1"/>
              <a:t>Chair</a:t>
            </a:r>
          </a:p>
          <a:p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64160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9B67F-1506-2FFF-7DD7-62EE6AA5B1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CB831C6-DCB2-F1B5-D01D-432E3D1EE771}"/>
              </a:ext>
            </a:extLst>
          </p:cNvPr>
          <p:cNvSpPr txBox="1"/>
          <p:nvPr/>
        </p:nvSpPr>
        <p:spPr>
          <a:xfrm>
            <a:off x="526774" y="318052"/>
            <a:ext cx="5411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noProof="1">
                <a:latin typeface="+mj-lt"/>
              </a:rPr>
              <a:t>Tsunami Ready Coalition</a:t>
            </a:r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B93B277E-98F9-1D31-D61E-AA103DFAB02D}"/>
              </a:ext>
            </a:extLst>
          </p:cNvPr>
          <p:cNvSpPr txBox="1">
            <a:spLocks/>
          </p:cNvSpPr>
          <p:nvPr/>
        </p:nvSpPr>
        <p:spPr>
          <a:xfrm>
            <a:off x="526774" y="1986454"/>
            <a:ext cx="11277876" cy="46324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000"/>
              </a:spcAft>
            </a:pPr>
            <a:r>
              <a:rPr lang="es-CR" sz="2800" dirty="0" err="1"/>
              <a:t>The</a:t>
            </a:r>
            <a:r>
              <a:rPr lang="es-CR" sz="2800" dirty="0"/>
              <a:t> ODTP-SC </a:t>
            </a:r>
            <a:r>
              <a:rPr lang="es-CR" sz="2800" dirty="0" err="1"/>
              <a:t>expressed</a:t>
            </a:r>
            <a:r>
              <a:rPr lang="es-CR" sz="2800" dirty="0"/>
              <a:t> </a:t>
            </a:r>
            <a:r>
              <a:rPr lang="es-CR" sz="2800" dirty="0" err="1"/>
              <a:t>appreciation</a:t>
            </a:r>
            <a:r>
              <a:rPr lang="es-CR" sz="2800" dirty="0"/>
              <a:t> </a:t>
            </a:r>
            <a:r>
              <a:rPr lang="es-CR" sz="2800" dirty="0" err="1"/>
              <a:t>for</a:t>
            </a:r>
            <a:r>
              <a:rPr lang="es-CR" sz="2800" dirty="0"/>
              <a:t> </a:t>
            </a:r>
            <a:r>
              <a:rPr lang="es-CR" sz="2800" dirty="0" err="1"/>
              <a:t>the</a:t>
            </a:r>
            <a:r>
              <a:rPr lang="es-CR" sz="2800" dirty="0"/>
              <a:t> </a:t>
            </a:r>
            <a:r>
              <a:rPr lang="es-CR" sz="2800" dirty="0" err="1"/>
              <a:t>proposed</a:t>
            </a:r>
            <a:r>
              <a:rPr lang="es-CR" sz="2800" dirty="0"/>
              <a:t> </a:t>
            </a:r>
            <a:r>
              <a:rPr lang="es-CR" sz="2800" dirty="0" err="1"/>
              <a:t>Implementation</a:t>
            </a:r>
            <a:r>
              <a:rPr lang="es-CR" sz="2800" dirty="0"/>
              <a:t> Plan.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70AF4D-1D60-F7D3-09D1-81CDDE9ED71B}"/>
              </a:ext>
            </a:extLst>
          </p:cNvPr>
          <p:cNvSpPr txBox="1"/>
          <p:nvPr/>
        </p:nvSpPr>
        <p:spPr>
          <a:xfrm>
            <a:off x="6379780" y="3016748"/>
            <a:ext cx="5569226" cy="28520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sz="2800" dirty="0" err="1"/>
              <a:t>The</a:t>
            </a:r>
            <a:r>
              <a:rPr lang="es-CR" sz="2800" dirty="0"/>
              <a:t> ODTP-SC </a:t>
            </a:r>
            <a:r>
              <a:rPr lang="es-CR" sz="2800" dirty="0" err="1"/>
              <a:t>recommended</a:t>
            </a:r>
            <a:r>
              <a:rPr lang="es-CR" sz="2800" dirty="0"/>
              <a:t> </a:t>
            </a:r>
            <a:r>
              <a:rPr lang="es-CR" sz="2800" dirty="0" err="1"/>
              <a:t>the</a:t>
            </a:r>
            <a:r>
              <a:rPr lang="es-CR" sz="2800" dirty="0"/>
              <a:t> </a:t>
            </a:r>
            <a:r>
              <a:rPr lang="es-CR" sz="2800" dirty="0" err="1"/>
              <a:t>ImP</a:t>
            </a:r>
            <a:r>
              <a:rPr lang="es-CR" sz="2800" dirty="0"/>
              <a:t> </a:t>
            </a:r>
            <a:r>
              <a:rPr lang="es-CR" sz="2800" dirty="0" err="1"/>
              <a:t>to</a:t>
            </a:r>
            <a:r>
              <a:rPr lang="es-CR" sz="2800" dirty="0"/>
              <a:t> </a:t>
            </a:r>
            <a:r>
              <a:rPr lang="es-CR" sz="2800" dirty="0" err="1"/>
              <a:t>include</a:t>
            </a:r>
            <a:r>
              <a:rPr lang="es-CR" sz="2800" dirty="0"/>
              <a:t>: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dirty="0"/>
              <a:t>ICG-led training </a:t>
            </a:r>
            <a:r>
              <a:rPr lang="es-CR" dirty="0" err="1"/>
              <a:t>focused</a:t>
            </a:r>
            <a:r>
              <a:rPr lang="es-CR" dirty="0"/>
              <a:t> </a:t>
            </a:r>
            <a:r>
              <a:rPr lang="es-CR" dirty="0" err="1"/>
              <a:t>on</a:t>
            </a:r>
            <a:r>
              <a:rPr lang="es-CR" dirty="0"/>
              <a:t> individual TR </a:t>
            </a:r>
            <a:r>
              <a:rPr lang="es-CR" dirty="0" err="1"/>
              <a:t>indicators</a:t>
            </a:r>
            <a:r>
              <a:rPr lang="es-CR" dirty="0"/>
              <a:t>,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dirty="0"/>
              <a:t>a </a:t>
            </a:r>
            <a:r>
              <a:rPr lang="es-CR" dirty="0" err="1"/>
              <a:t>small</a:t>
            </a:r>
            <a:r>
              <a:rPr lang="es-CR" dirty="0"/>
              <a:t> </a:t>
            </a:r>
            <a:r>
              <a:rPr lang="es-CR" dirty="0" err="1"/>
              <a:t>governing</a:t>
            </a:r>
            <a:r>
              <a:rPr lang="es-CR" dirty="0"/>
              <a:t> </a:t>
            </a:r>
            <a:r>
              <a:rPr lang="es-CR" dirty="0" err="1"/>
              <a:t>structure</a:t>
            </a:r>
            <a:r>
              <a:rPr lang="es-CR" dirty="0"/>
              <a:t>,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dirty="0" err="1"/>
              <a:t>clear</a:t>
            </a:r>
            <a:r>
              <a:rPr lang="es-CR" dirty="0"/>
              <a:t> roles </a:t>
            </a:r>
            <a:r>
              <a:rPr lang="es-CR" dirty="0" err="1"/>
              <a:t>for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</a:t>
            </a:r>
            <a:r>
              <a:rPr lang="es-CR" dirty="0" err="1"/>
              <a:t>Coalition</a:t>
            </a:r>
            <a:r>
              <a:rPr lang="es-CR" dirty="0"/>
              <a:t> and </a:t>
            </a:r>
            <a:r>
              <a:rPr lang="es-CR" dirty="0" err="1"/>
              <a:t>Ambassadors</a:t>
            </a:r>
            <a:r>
              <a:rPr lang="es-CR" dirty="0"/>
              <a:t>,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dirty="0"/>
              <a:t>a </a:t>
            </a:r>
            <a:r>
              <a:rPr lang="es-CR" dirty="0" err="1"/>
              <a:t>communication</a:t>
            </a:r>
            <a:r>
              <a:rPr lang="es-CR" dirty="0"/>
              <a:t> </a:t>
            </a:r>
            <a:r>
              <a:rPr lang="es-CR" dirty="0" err="1"/>
              <a:t>strategy</a:t>
            </a:r>
            <a:endParaRPr lang="es-CR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49908BC-83DB-0578-5F79-97FE02459AFA}"/>
              </a:ext>
            </a:extLst>
          </p:cNvPr>
          <p:cNvSpPr txBox="1"/>
          <p:nvPr/>
        </p:nvSpPr>
        <p:spPr>
          <a:xfrm>
            <a:off x="516264" y="3016748"/>
            <a:ext cx="5192386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sz="2800" dirty="0" err="1"/>
              <a:t>The</a:t>
            </a:r>
            <a:r>
              <a:rPr lang="es-CR" sz="2800" dirty="0"/>
              <a:t> ODTP-SC </a:t>
            </a:r>
            <a:r>
              <a:rPr lang="es-CR" sz="2800" dirty="0" err="1"/>
              <a:t>recommended</a:t>
            </a:r>
            <a:r>
              <a:rPr lang="es-CR" sz="2800" dirty="0"/>
              <a:t> </a:t>
            </a:r>
            <a:r>
              <a:rPr lang="es-CR" sz="2800" dirty="0" err="1"/>
              <a:t>the</a:t>
            </a:r>
            <a:r>
              <a:rPr lang="es-CR" sz="2800" dirty="0"/>
              <a:t> </a:t>
            </a:r>
            <a:r>
              <a:rPr lang="es-CR" sz="2800" dirty="0" err="1"/>
              <a:t>ImP</a:t>
            </a:r>
            <a:r>
              <a:rPr lang="es-CR" sz="2800" dirty="0"/>
              <a:t> </a:t>
            </a:r>
            <a:r>
              <a:rPr lang="es-CR" sz="2800" dirty="0" err="1"/>
              <a:t>focus</a:t>
            </a:r>
            <a:r>
              <a:rPr lang="es-CR" sz="2800" dirty="0"/>
              <a:t> </a:t>
            </a:r>
            <a:r>
              <a:rPr lang="es-CR" sz="2800" dirty="0" err="1"/>
              <a:t>on</a:t>
            </a:r>
            <a:r>
              <a:rPr lang="es-CR" sz="2800" dirty="0"/>
              <a:t>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dirty="0" err="1"/>
              <a:t>sustainability</a:t>
            </a:r>
            <a:r>
              <a:rPr lang="es-CR" dirty="0"/>
              <a:t>,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dirty="0" err="1"/>
              <a:t>renewal</a:t>
            </a:r>
            <a:r>
              <a:rPr lang="es-CR" dirty="0"/>
              <a:t> </a:t>
            </a:r>
            <a:r>
              <a:rPr lang="es-CR" dirty="0" err="1"/>
              <a:t>process</a:t>
            </a:r>
            <a:r>
              <a:rPr lang="es-CR" dirty="0"/>
              <a:t>, </a:t>
            </a:r>
          </a:p>
          <a:p>
            <a:pPr marL="742950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dirty="0" err="1"/>
              <a:t>external</a:t>
            </a:r>
            <a:r>
              <a:rPr lang="es-CR" dirty="0"/>
              <a:t> </a:t>
            </a:r>
            <a:r>
              <a:rPr lang="es-CR" dirty="0" err="1"/>
              <a:t>assistance</a:t>
            </a:r>
            <a:r>
              <a:rPr lang="es-CR" dirty="0"/>
              <a:t> </a:t>
            </a:r>
            <a:r>
              <a:rPr lang="es-CR" dirty="0" err="1"/>
              <a:t>needs</a:t>
            </a:r>
            <a:r>
              <a:rPr lang="es-CR" dirty="0"/>
              <a:t> </a:t>
            </a:r>
            <a:r>
              <a:rPr lang="es-CR" dirty="0" err="1"/>
              <a:t>from</a:t>
            </a:r>
            <a:r>
              <a:rPr lang="es-CR" dirty="0"/>
              <a:t> </a:t>
            </a:r>
            <a:r>
              <a:rPr lang="es-CR" dirty="0" err="1"/>
              <a:t>Member</a:t>
            </a:r>
            <a:r>
              <a:rPr lang="es-CR" dirty="0"/>
              <a:t> </a:t>
            </a:r>
            <a:r>
              <a:rPr lang="es-CR" dirty="0" err="1"/>
              <a:t>States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5899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55B9B-F839-332A-AEE6-FFBF1BFC54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511EA90-372A-151B-2223-9B1940F840B4}"/>
              </a:ext>
            </a:extLst>
          </p:cNvPr>
          <p:cNvSpPr txBox="1"/>
          <p:nvPr/>
        </p:nvSpPr>
        <p:spPr>
          <a:xfrm>
            <a:off x="526774" y="318052"/>
            <a:ext cx="54116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noProof="1">
                <a:latin typeface="+mj-lt"/>
              </a:rPr>
              <a:t>Tsunami Ready Coalition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40981C3-1D2F-B754-E6E9-DA5054435320}"/>
              </a:ext>
            </a:extLst>
          </p:cNvPr>
          <p:cNvSpPr txBox="1"/>
          <p:nvPr/>
        </p:nvSpPr>
        <p:spPr>
          <a:xfrm>
            <a:off x="1033670" y="1759226"/>
            <a:ext cx="10580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400" noProof="1"/>
          </a:p>
        </p:txBody>
      </p:sp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16FE5DEA-9E7D-1C71-F714-F8295D716151}"/>
              </a:ext>
            </a:extLst>
          </p:cNvPr>
          <p:cNvSpPr txBox="1">
            <a:spLocks/>
          </p:cNvSpPr>
          <p:nvPr/>
        </p:nvSpPr>
        <p:spPr>
          <a:xfrm>
            <a:off x="526774" y="1759226"/>
            <a:ext cx="11277876" cy="48596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sz="2800" dirty="0" err="1"/>
              <a:t>The</a:t>
            </a:r>
            <a:r>
              <a:rPr lang="es-CR" sz="2800" dirty="0"/>
              <a:t> </a:t>
            </a:r>
            <a:r>
              <a:rPr lang="es-CR" sz="2800" dirty="0" err="1"/>
              <a:t>Secretariat</a:t>
            </a:r>
            <a:r>
              <a:rPr lang="es-CR" sz="2800" dirty="0"/>
              <a:t> </a:t>
            </a:r>
            <a:r>
              <a:rPr lang="es-CR" sz="2800" dirty="0" err="1"/>
              <a:t>should</a:t>
            </a:r>
            <a:r>
              <a:rPr lang="es-CR" sz="2800" dirty="0"/>
              <a:t> share a </a:t>
            </a:r>
            <a:r>
              <a:rPr lang="es-CR" sz="2800" dirty="0" err="1"/>
              <a:t>revised</a:t>
            </a:r>
            <a:r>
              <a:rPr lang="es-CR" sz="2800" dirty="0"/>
              <a:t> draft </a:t>
            </a:r>
            <a:r>
              <a:rPr lang="es-CR" sz="2800" dirty="0" err="1"/>
              <a:t>with</a:t>
            </a:r>
            <a:r>
              <a:rPr lang="es-CR" sz="2800" dirty="0"/>
              <a:t> TTDMP </a:t>
            </a:r>
            <a:r>
              <a:rPr lang="es-CR" sz="2800" dirty="0" err="1"/>
              <a:t>members</a:t>
            </a:r>
            <a:r>
              <a:rPr lang="es-CR" sz="2800" dirty="0"/>
              <a:t> </a:t>
            </a:r>
            <a:r>
              <a:rPr lang="es-CR" sz="2800" dirty="0" err="1"/>
              <a:t>for</a:t>
            </a:r>
            <a:r>
              <a:rPr lang="es-CR" sz="2800" dirty="0"/>
              <a:t> </a:t>
            </a:r>
            <a:r>
              <a:rPr lang="es-CR" sz="2800" dirty="0" err="1"/>
              <a:t>feedback</a:t>
            </a:r>
            <a:r>
              <a:rPr lang="es-CR" sz="2800" dirty="0"/>
              <a:t> in </a:t>
            </a:r>
            <a:r>
              <a:rPr lang="es-CR" sz="2800" dirty="0" err="1"/>
              <a:t>February</a:t>
            </a:r>
            <a:r>
              <a:rPr lang="es-CR" sz="2800" dirty="0"/>
              <a:t> 2025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sz="2800" dirty="0"/>
              <a:t>TOWS-TTDMP and TOWS-WG </a:t>
            </a:r>
            <a:r>
              <a:rPr lang="es-CR" sz="2800" dirty="0" err="1"/>
              <a:t>should</a:t>
            </a:r>
            <a:r>
              <a:rPr lang="es-CR" sz="2800"/>
              <a:t> endorse </a:t>
            </a:r>
            <a:r>
              <a:rPr lang="es-CR" sz="2800" dirty="0" err="1"/>
              <a:t>it</a:t>
            </a:r>
            <a:r>
              <a:rPr lang="es-CR" sz="2800" dirty="0"/>
              <a:t>. 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sz="2800" dirty="0" err="1"/>
              <a:t>Resourcing</a:t>
            </a:r>
            <a:r>
              <a:rPr lang="es-CR" sz="2800" dirty="0"/>
              <a:t> </a:t>
            </a:r>
            <a:r>
              <a:rPr lang="es-CR" sz="2800" dirty="0" err="1"/>
              <a:t>for</a:t>
            </a:r>
            <a:r>
              <a:rPr lang="es-CR" sz="2800" dirty="0"/>
              <a:t> plan </a:t>
            </a:r>
            <a:r>
              <a:rPr lang="es-CR" sz="2800" dirty="0" err="1"/>
              <a:t>management</a:t>
            </a:r>
            <a:r>
              <a:rPr lang="es-CR" sz="2800" dirty="0"/>
              <a:t> </a:t>
            </a:r>
            <a:r>
              <a:rPr lang="es-CR" sz="2800" dirty="0" err="1"/>
              <a:t>should</a:t>
            </a:r>
            <a:r>
              <a:rPr lang="es-CR" sz="2800" dirty="0"/>
              <a:t> be </a:t>
            </a:r>
            <a:r>
              <a:rPr lang="es-CR" sz="2800" dirty="0" err="1"/>
              <a:t>part</a:t>
            </a:r>
            <a:r>
              <a:rPr lang="es-CR" sz="2800" dirty="0"/>
              <a:t> </a:t>
            </a:r>
            <a:r>
              <a:rPr lang="es-CR" sz="2800" dirty="0" err="1"/>
              <a:t>of</a:t>
            </a:r>
            <a:r>
              <a:rPr lang="es-CR" sz="2800" dirty="0"/>
              <a:t> </a:t>
            </a:r>
            <a:r>
              <a:rPr lang="es-CR" sz="2800" dirty="0" err="1"/>
              <a:t>the</a:t>
            </a:r>
            <a:r>
              <a:rPr lang="es-CR" sz="2800" dirty="0"/>
              <a:t> </a:t>
            </a:r>
            <a:r>
              <a:rPr lang="es-CR" sz="2800" dirty="0" err="1"/>
              <a:t>recommendations</a:t>
            </a:r>
            <a:r>
              <a:rPr lang="es-CR" sz="2800" dirty="0"/>
              <a:t>.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sz="2800" dirty="0" err="1"/>
              <a:t>The</a:t>
            </a:r>
            <a:r>
              <a:rPr lang="es-CR" sz="2800" dirty="0"/>
              <a:t> TRC </a:t>
            </a:r>
            <a:r>
              <a:rPr lang="es-CR" sz="2800" dirty="0" err="1"/>
              <a:t>Chair</a:t>
            </a:r>
            <a:r>
              <a:rPr lang="es-CR" sz="2800" dirty="0"/>
              <a:t> </a:t>
            </a:r>
            <a:r>
              <a:rPr lang="es-CR" sz="2800" dirty="0" err="1"/>
              <a:t>thanked</a:t>
            </a:r>
            <a:r>
              <a:rPr lang="es-CR" sz="2800" dirty="0"/>
              <a:t> </a:t>
            </a:r>
            <a:r>
              <a:rPr lang="es-CR" sz="2800" dirty="0" err="1"/>
              <a:t>the</a:t>
            </a:r>
            <a:r>
              <a:rPr lang="es-CR" sz="2800" dirty="0"/>
              <a:t> ODTP-SC </a:t>
            </a:r>
            <a:r>
              <a:rPr lang="es-CR" sz="2800" dirty="0" err="1"/>
              <a:t>for</a:t>
            </a:r>
            <a:r>
              <a:rPr lang="es-CR" sz="2800" dirty="0"/>
              <a:t> </a:t>
            </a:r>
            <a:r>
              <a:rPr lang="es-CR" sz="2800" dirty="0" err="1"/>
              <a:t>their</a:t>
            </a:r>
            <a:r>
              <a:rPr lang="es-CR" sz="2800" dirty="0"/>
              <a:t> </a:t>
            </a:r>
            <a:r>
              <a:rPr lang="es-CR" sz="2800" dirty="0" err="1"/>
              <a:t>comments</a:t>
            </a:r>
            <a:r>
              <a:rPr lang="es-CR" sz="2800" dirty="0"/>
              <a:t> and </a:t>
            </a:r>
            <a:r>
              <a:rPr lang="es-CR" sz="2800" dirty="0" err="1"/>
              <a:t>will</a:t>
            </a:r>
            <a:r>
              <a:rPr lang="es-CR" sz="2800" dirty="0"/>
              <a:t> </a:t>
            </a:r>
            <a:r>
              <a:rPr lang="es-CR" sz="2800" dirty="0" err="1"/>
              <a:t>review</a:t>
            </a:r>
            <a:r>
              <a:rPr lang="es-CR" sz="2800" dirty="0"/>
              <a:t> and </a:t>
            </a:r>
            <a:r>
              <a:rPr lang="es-CR" sz="2800" dirty="0" err="1"/>
              <a:t>incorporate</a:t>
            </a:r>
            <a:r>
              <a:rPr lang="es-CR" sz="2800" dirty="0"/>
              <a:t> </a:t>
            </a:r>
            <a:r>
              <a:rPr lang="es-CR" sz="2800" dirty="0" err="1"/>
              <a:t>them</a:t>
            </a:r>
            <a:r>
              <a:rPr lang="es-CR" sz="2800" dirty="0"/>
              <a:t> </a:t>
            </a:r>
            <a:r>
              <a:rPr lang="es-CR" sz="2800" dirty="0" err="1"/>
              <a:t>into</a:t>
            </a:r>
            <a:r>
              <a:rPr lang="es-CR" sz="2800" dirty="0"/>
              <a:t> </a:t>
            </a:r>
            <a:r>
              <a:rPr lang="es-CR" sz="2800" dirty="0" err="1"/>
              <a:t>the</a:t>
            </a:r>
            <a:r>
              <a:rPr lang="es-CR" sz="2800" dirty="0"/>
              <a:t> Plan.</a:t>
            </a:r>
          </a:p>
        </p:txBody>
      </p:sp>
    </p:spTree>
    <p:extLst>
      <p:ext uri="{BB962C8B-B14F-4D97-AF65-F5344CB8AC3E}">
        <p14:creationId xmlns:p14="http://schemas.microsoft.com/office/powerpoint/2010/main" val="2881111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0D7C4D-4E9C-D253-B2D7-3211C3702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11">
            <a:extLst>
              <a:ext uri="{FF2B5EF4-FFF2-40B4-BE49-F238E27FC236}">
                <a16:creationId xmlns:a16="http://schemas.microsoft.com/office/drawing/2014/main" id="{914FC7FE-84FD-0DB3-793D-18B183EB0109}"/>
              </a:ext>
            </a:extLst>
          </p:cNvPr>
          <p:cNvSpPr/>
          <p:nvPr/>
        </p:nvSpPr>
        <p:spPr bwMode="auto">
          <a:xfrm>
            <a:off x="4800193" y="1870763"/>
            <a:ext cx="2591613" cy="982779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45" tIns="19045" rIns="19045" bIns="1904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626" fontAlgn="base" hangingPunct="0">
              <a:spcBef>
                <a:spcPct val="0"/>
              </a:spcBef>
              <a:spcAft>
                <a:spcPct val="0"/>
              </a:spcAft>
            </a:pPr>
            <a:endParaRPr lang="en-US" sz="999" noProof="1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" name="Скругленный прямоугольник 7">
            <a:extLst>
              <a:ext uri="{FF2B5EF4-FFF2-40B4-BE49-F238E27FC236}">
                <a16:creationId xmlns:a16="http://schemas.microsoft.com/office/drawing/2014/main" id="{E3E68DF9-0A94-4343-135D-EC332488BECA}"/>
              </a:ext>
            </a:extLst>
          </p:cNvPr>
          <p:cNvSpPr/>
          <p:nvPr/>
        </p:nvSpPr>
        <p:spPr bwMode="auto">
          <a:xfrm>
            <a:off x="788769" y="3130590"/>
            <a:ext cx="2123447" cy="827784"/>
          </a:xfrm>
          <a:prstGeom prst="roundRect">
            <a:avLst>
              <a:gd name="adj" fmla="val 5329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45" tIns="19045" rIns="19045" bIns="1904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626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noProof="1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9" name="Скругленный прямоугольник 28">
            <a:extLst>
              <a:ext uri="{FF2B5EF4-FFF2-40B4-BE49-F238E27FC236}">
                <a16:creationId xmlns:a16="http://schemas.microsoft.com/office/drawing/2014/main" id="{2F08A5D7-6507-D69C-F2B6-FC0B29089640}"/>
              </a:ext>
            </a:extLst>
          </p:cNvPr>
          <p:cNvSpPr/>
          <p:nvPr/>
        </p:nvSpPr>
        <p:spPr bwMode="auto">
          <a:xfrm>
            <a:off x="3622036" y="3130590"/>
            <a:ext cx="2123447" cy="827784"/>
          </a:xfrm>
          <a:prstGeom prst="roundRect">
            <a:avLst>
              <a:gd name="adj" fmla="val 5329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45" tIns="19045" rIns="19045" bIns="1904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626" fontAlgn="base" hangingPunct="0">
              <a:spcBef>
                <a:spcPct val="0"/>
              </a:spcBef>
              <a:spcAft>
                <a:spcPct val="0"/>
              </a:spcAft>
            </a:pPr>
            <a:endParaRPr lang="en-US" sz="999" noProof="1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2" name="Скругленный прямоугольник 36">
            <a:extLst>
              <a:ext uri="{FF2B5EF4-FFF2-40B4-BE49-F238E27FC236}">
                <a16:creationId xmlns:a16="http://schemas.microsoft.com/office/drawing/2014/main" id="{A8BF8B8B-32AC-24E1-7949-45721BF243DE}"/>
              </a:ext>
            </a:extLst>
          </p:cNvPr>
          <p:cNvSpPr/>
          <p:nvPr/>
        </p:nvSpPr>
        <p:spPr bwMode="auto">
          <a:xfrm>
            <a:off x="6457471" y="3130590"/>
            <a:ext cx="2123447" cy="827784"/>
          </a:xfrm>
          <a:prstGeom prst="roundRect">
            <a:avLst>
              <a:gd name="adj" fmla="val 5329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45" tIns="19045" rIns="19045" bIns="1904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626" fontAlgn="base" hangingPunct="0">
              <a:spcBef>
                <a:spcPct val="0"/>
              </a:spcBef>
              <a:spcAft>
                <a:spcPct val="0"/>
              </a:spcAft>
            </a:pPr>
            <a:endParaRPr lang="en-US" sz="999" noProof="1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5" name="Скругленный прямоугольник 40">
            <a:extLst>
              <a:ext uri="{FF2B5EF4-FFF2-40B4-BE49-F238E27FC236}">
                <a16:creationId xmlns:a16="http://schemas.microsoft.com/office/drawing/2014/main" id="{AE2AB072-5FAD-818C-7275-737BC6B41CB3}"/>
              </a:ext>
            </a:extLst>
          </p:cNvPr>
          <p:cNvSpPr/>
          <p:nvPr/>
        </p:nvSpPr>
        <p:spPr bwMode="auto">
          <a:xfrm>
            <a:off x="9290738" y="3130590"/>
            <a:ext cx="2123447" cy="827784"/>
          </a:xfrm>
          <a:prstGeom prst="roundRect">
            <a:avLst>
              <a:gd name="adj" fmla="val 5329"/>
            </a:avLst>
          </a:prstGeom>
          <a:solidFill>
            <a:schemeClr val="accent5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45" tIns="19045" rIns="19045" bIns="1904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626" fontAlgn="base" hangingPunct="0">
              <a:spcBef>
                <a:spcPct val="0"/>
              </a:spcBef>
              <a:spcAft>
                <a:spcPct val="0"/>
              </a:spcAft>
            </a:pPr>
            <a:endParaRPr lang="en-US" sz="999" noProof="1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18" name="Скругленный прямоугольник 31">
            <a:extLst>
              <a:ext uri="{FF2B5EF4-FFF2-40B4-BE49-F238E27FC236}">
                <a16:creationId xmlns:a16="http://schemas.microsoft.com/office/drawing/2014/main" id="{D38FF6A2-3B1B-0B11-01B9-D7636F85FC38}"/>
              </a:ext>
            </a:extLst>
          </p:cNvPr>
          <p:cNvSpPr/>
          <p:nvPr/>
        </p:nvSpPr>
        <p:spPr bwMode="auto">
          <a:xfrm>
            <a:off x="788769" y="4192469"/>
            <a:ext cx="2123447" cy="755803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45" tIns="19045" rIns="19045" bIns="1904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626" fontAlgn="base" hangingPunct="0">
              <a:spcBef>
                <a:spcPct val="0"/>
              </a:spcBef>
              <a:spcAft>
                <a:spcPct val="0"/>
              </a:spcAft>
            </a:pPr>
            <a:endParaRPr lang="en-US" sz="999" noProof="1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1" name="Скругленный прямоугольник 44">
            <a:extLst>
              <a:ext uri="{FF2B5EF4-FFF2-40B4-BE49-F238E27FC236}">
                <a16:creationId xmlns:a16="http://schemas.microsoft.com/office/drawing/2014/main" id="{327515DE-5382-6316-59E6-81ED47BF64FF}"/>
              </a:ext>
            </a:extLst>
          </p:cNvPr>
          <p:cNvSpPr/>
          <p:nvPr/>
        </p:nvSpPr>
        <p:spPr bwMode="auto">
          <a:xfrm>
            <a:off x="788769" y="5182368"/>
            <a:ext cx="2123447" cy="755803"/>
          </a:xfrm>
          <a:prstGeom prst="roundRect">
            <a:avLst>
              <a:gd name="adj" fmla="val 5329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45" tIns="19045" rIns="19045" bIns="1904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626" fontAlgn="base" hangingPunct="0">
              <a:spcBef>
                <a:spcPct val="0"/>
              </a:spcBef>
              <a:spcAft>
                <a:spcPct val="0"/>
              </a:spcAft>
            </a:pPr>
            <a:endParaRPr lang="en-US" sz="999" noProof="1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4" name="Скругленный прямоугольник 49">
            <a:extLst>
              <a:ext uri="{FF2B5EF4-FFF2-40B4-BE49-F238E27FC236}">
                <a16:creationId xmlns:a16="http://schemas.microsoft.com/office/drawing/2014/main" id="{8A806508-F076-FA5D-D781-9F16FE6552FD}"/>
              </a:ext>
            </a:extLst>
          </p:cNvPr>
          <p:cNvSpPr/>
          <p:nvPr/>
        </p:nvSpPr>
        <p:spPr bwMode="auto">
          <a:xfrm>
            <a:off x="3622036" y="4192469"/>
            <a:ext cx="2123447" cy="755803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45" tIns="19045" rIns="19045" bIns="1904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626" fontAlgn="base" hangingPunct="0">
              <a:spcBef>
                <a:spcPct val="0"/>
              </a:spcBef>
              <a:spcAft>
                <a:spcPct val="0"/>
              </a:spcAft>
            </a:pPr>
            <a:endParaRPr lang="en-US" sz="999" noProof="1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27" name="Скругленный прямоугольник 57">
            <a:extLst>
              <a:ext uri="{FF2B5EF4-FFF2-40B4-BE49-F238E27FC236}">
                <a16:creationId xmlns:a16="http://schemas.microsoft.com/office/drawing/2014/main" id="{694D0034-5283-1F79-2355-56232C3BD575}"/>
              </a:ext>
            </a:extLst>
          </p:cNvPr>
          <p:cNvSpPr/>
          <p:nvPr/>
        </p:nvSpPr>
        <p:spPr bwMode="auto">
          <a:xfrm>
            <a:off x="3622036" y="5182368"/>
            <a:ext cx="2123447" cy="755803"/>
          </a:xfrm>
          <a:prstGeom prst="roundRect">
            <a:avLst>
              <a:gd name="adj" fmla="val 5329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45" tIns="19045" rIns="19045" bIns="1904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626" fontAlgn="base" hangingPunct="0">
              <a:spcBef>
                <a:spcPct val="0"/>
              </a:spcBef>
              <a:spcAft>
                <a:spcPct val="0"/>
              </a:spcAft>
            </a:pPr>
            <a:endParaRPr lang="en-US" sz="999" noProof="1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0" name="Скругленный прямоугольник 61">
            <a:extLst>
              <a:ext uri="{FF2B5EF4-FFF2-40B4-BE49-F238E27FC236}">
                <a16:creationId xmlns:a16="http://schemas.microsoft.com/office/drawing/2014/main" id="{C636B1F1-31CE-73C5-6D46-439C6B262815}"/>
              </a:ext>
            </a:extLst>
          </p:cNvPr>
          <p:cNvSpPr/>
          <p:nvPr/>
        </p:nvSpPr>
        <p:spPr bwMode="auto">
          <a:xfrm>
            <a:off x="6457471" y="4192469"/>
            <a:ext cx="2123447" cy="755803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45" tIns="19045" rIns="19045" bIns="1904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626" fontAlgn="base" hangingPunct="0">
              <a:spcBef>
                <a:spcPct val="0"/>
              </a:spcBef>
              <a:spcAft>
                <a:spcPct val="0"/>
              </a:spcAft>
            </a:pPr>
            <a:endParaRPr lang="en-US" sz="999" noProof="1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3" name="Скругленный прямоугольник 65">
            <a:extLst>
              <a:ext uri="{FF2B5EF4-FFF2-40B4-BE49-F238E27FC236}">
                <a16:creationId xmlns:a16="http://schemas.microsoft.com/office/drawing/2014/main" id="{18DE7256-47F2-3149-D057-35B50EFFDCD9}"/>
              </a:ext>
            </a:extLst>
          </p:cNvPr>
          <p:cNvSpPr/>
          <p:nvPr/>
        </p:nvSpPr>
        <p:spPr bwMode="auto">
          <a:xfrm>
            <a:off x="6457471" y="5182368"/>
            <a:ext cx="2123447" cy="755803"/>
          </a:xfrm>
          <a:prstGeom prst="roundRect">
            <a:avLst>
              <a:gd name="adj" fmla="val 5329"/>
            </a:avLst>
          </a:prstGeom>
          <a:solidFill>
            <a:schemeClr val="accent6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45" tIns="19045" rIns="19045" bIns="1904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626" fontAlgn="base" hangingPunct="0">
              <a:spcBef>
                <a:spcPct val="0"/>
              </a:spcBef>
              <a:spcAft>
                <a:spcPct val="0"/>
              </a:spcAft>
            </a:pPr>
            <a:endParaRPr lang="en-US" sz="999" noProof="1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36" name="Скругленный прямоугольник 69">
            <a:extLst>
              <a:ext uri="{FF2B5EF4-FFF2-40B4-BE49-F238E27FC236}">
                <a16:creationId xmlns:a16="http://schemas.microsoft.com/office/drawing/2014/main" id="{B2479411-2756-37D6-A2C4-7D5F91707C8C}"/>
              </a:ext>
            </a:extLst>
          </p:cNvPr>
          <p:cNvSpPr/>
          <p:nvPr/>
        </p:nvSpPr>
        <p:spPr bwMode="auto">
          <a:xfrm>
            <a:off x="9290738" y="4192469"/>
            <a:ext cx="2123447" cy="755803"/>
          </a:xfrm>
          <a:prstGeom prst="roundRect">
            <a:avLst>
              <a:gd name="adj" fmla="val 5329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400000"/>
            <a:headEnd type="none" w="med" len="med"/>
            <a:tailEnd type="none" w="med" len="med"/>
          </a:ln>
          <a:effectLst/>
        </p:spPr>
        <p:txBody>
          <a:bodyPr vert="horz" wrap="square" lIns="19045" tIns="19045" rIns="19045" bIns="1904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412626" fontAlgn="base" hangingPunct="0">
              <a:spcBef>
                <a:spcPct val="0"/>
              </a:spcBef>
              <a:spcAft>
                <a:spcPct val="0"/>
              </a:spcAft>
            </a:pPr>
            <a:endParaRPr lang="en-US" sz="999" noProof="1">
              <a:solidFill>
                <a:srgbClr val="74808C"/>
              </a:solidFill>
              <a:latin typeface="Poppins" charset="0"/>
              <a:ea typeface="Poppins" charset="0"/>
              <a:cs typeface="Poppins" charset="0"/>
              <a:sym typeface="Poppins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471081C-56E7-486B-E5D7-65744CB00E99}"/>
              </a:ext>
            </a:extLst>
          </p:cNvPr>
          <p:cNvSpPr txBox="1"/>
          <p:nvPr/>
        </p:nvSpPr>
        <p:spPr>
          <a:xfrm>
            <a:off x="5182408" y="2019148"/>
            <a:ext cx="2044824" cy="33855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6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Silvia Chacon</a:t>
            </a:r>
          </a:p>
        </p:txBody>
      </p:sp>
      <p:sp>
        <p:nvSpPr>
          <p:cNvPr id="66" name="Subtitle 2">
            <a:extLst>
              <a:ext uri="{FF2B5EF4-FFF2-40B4-BE49-F238E27FC236}">
                <a16:creationId xmlns:a16="http://schemas.microsoft.com/office/drawing/2014/main" id="{EFA13170-5B72-FA9B-10A9-11CC592ED5EA}"/>
              </a:ext>
            </a:extLst>
          </p:cNvPr>
          <p:cNvSpPr txBox="1">
            <a:spLocks/>
          </p:cNvSpPr>
          <p:nvPr/>
        </p:nvSpPr>
        <p:spPr>
          <a:xfrm>
            <a:off x="5397441" y="2506087"/>
            <a:ext cx="1387559" cy="261610"/>
          </a:xfrm>
          <a:prstGeom prst="rect">
            <a:avLst/>
          </a:prstGeom>
        </p:spPr>
        <p:txBody>
          <a:bodyPr vert="horz" wrap="non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noProof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Chairperson (a.i.)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13B0D97-33A1-4562-2BBB-D1403C182611}"/>
              </a:ext>
            </a:extLst>
          </p:cNvPr>
          <p:cNvSpPr txBox="1"/>
          <p:nvPr/>
        </p:nvSpPr>
        <p:spPr>
          <a:xfrm>
            <a:off x="1089642" y="3213358"/>
            <a:ext cx="153062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Christa von Hillebrandt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CF242C72-E386-A2B1-B4C0-480364422948}"/>
              </a:ext>
            </a:extLst>
          </p:cNvPr>
          <p:cNvSpPr txBox="1"/>
          <p:nvPr/>
        </p:nvSpPr>
        <p:spPr>
          <a:xfrm>
            <a:off x="3836381" y="3272203"/>
            <a:ext cx="170110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Maria Ana Baptista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F52A1B6F-EBE7-4AB2-3BDC-16169C53C2BA}"/>
              </a:ext>
            </a:extLst>
          </p:cNvPr>
          <p:cNvSpPr txBox="1"/>
          <p:nvPr/>
        </p:nvSpPr>
        <p:spPr>
          <a:xfrm>
            <a:off x="6877277" y="3198168"/>
            <a:ext cx="1474080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Harkunti Pertiwi Rahayu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B35A8236-85AE-711D-B8A4-71C2F2999787}"/>
              </a:ext>
            </a:extLst>
          </p:cNvPr>
          <p:cNvSpPr txBox="1"/>
          <p:nvPr/>
        </p:nvSpPr>
        <p:spPr>
          <a:xfrm>
            <a:off x="9785668" y="3177314"/>
            <a:ext cx="1242942" cy="46166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David Coetzee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560F526-2FD4-E615-486B-A329D2931096}"/>
              </a:ext>
            </a:extLst>
          </p:cNvPr>
          <p:cNvSpPr txBox="1"/>
          <p:nvPr/>
        </p:nvSpPr>
        <p:spPr>
          <a:xfrm>
            <a:off x="1220321" y="4298706"/>
            <a:ext cx="1266693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Silvia Chacon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9221B65-D8A3-C5F7-E743-3BE3AFA83235}"/>
              </a:ext>
            </a:extLst>
          </p:cNvPr>
          <p:cNvSpPr txBox="1"/>
          <p:nvPr/>
        </p:nvSpPr>
        <p:spPr>
          <a:xfrm>
            <a:off x="3852775" y="4208138"/>
            <a:ext cx="1789476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12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Yuelong Miao</a:t>
            </a:r>
          </a:p>
          <a:p>
            <a:pPr algn="ctr"/>
            <a:r>
              <a:rPr lang="en-US" sz="12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(appointed Feb 2025)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30BBD04-2BA2-06F1-EBD1-0F16A717D11C}"/>
              </a:ext>
            </a:extLst>
          </p:cNvPr>
          <p:cNvSpPr txBox="1"/>
          <p:nvPr/>
        </p:nvSpPr>
        <p:spPr>
          <a:xfrm>
            <a:off x="6871424" y="4295931"/>
            <a:ext cx="1295547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Helene Hebert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123C841-40B7-3E93-7358-9909DDFF1001}"/>
              </a:ext>
            </a:extLst>
          </p:cNvPr>
          <p:cNvSpPr txBox="1"/>
          <p:nvPr/>
        </p:nvSpPr>
        <p:spPr>
          <a:xfrm>
            <a:off x="9630953" y="4295931"/>
            <a:ext cx="144302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Yutaka Hayashi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F8AFD7C-44F9-58B1-D9D2-C37547BF2468}"/>
              </a:ext>
            </a:extLst>
          </p:cNvPr>
          <p:cNvSpPr txBox="1"/>
          <p:nvPr/>
        </p:nvSpPr>
        <p:spPr>
          <a:xfrm>
            <a:off x="1126546" y="5283142"/>
            <a:ext cx="145424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Michael Angove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8C0813A-BB12-BA01-4E60-51972A1B3D1F}"/>
              </a:ext>
            </a:extLst>
          </p:cNvPr>
          <p:cNvSpPr txBox="1"/>
          <p:nvPr/>
        </p:nvSpPr>
        <p:spPr>
          <a:xfrm>
            <a:off x="3914127" y="5282923"/>
            <a:ext cx="1545616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Sergio Barrientos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6D65769-0409-726C-27AB-F9B700184CD3}"/>
              </a:ext>
            </a:extLst>
          </p:cNvPr>
          <p:cNvSpPr txBox="1"/>
          <p:nvPr/>
        </p:nvSpPr>
        <p:spPr>
          <a:xfrm>
            <a:off x="6555631" y="5280366"/>
            <a:ext cx="1927131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2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Alexander Rabinovich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11673094-98F7-3946-C9A6-8F10D2B83AFB}"/>
              </a:ext>
            </a:extLst>
          </p:cNvPr>
          <p:cNvSpPr txBox="1"/>
          <p:nvPr/>
        </p:nvSpPr>
        <p:spPr>
          <a:xfrm>
            <a:off x="9421759" y="5249588"/>
            <a:ext cx="1861408" cy="338554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600" b="1" noProof="1">
                <a:solidFill>
                  <a:schemeClr val="bg1"/>
                </a:solidFill>
                <a:latin typeface="Poppins" pitchFamily="2" charset="77"/>
                <a:ea typeface="League Spartan" charset="0"/>
                <a:cs typeface="Poppins" pitchFamily="2" charset="77"/>
              </a:rPr>
              <a:t>BRIAN WILLIAMS</a:t>
            </a:r>
          </a:p>
        </p:txBody>
      </p:sp>
      <p:sp>
        <p:nvSpPr>
          <p:cNvPr id="117" name="Subtitle 2">
            <a:extLst>
              <a:ext uri="{FF2B5EF4-FFF2-40B4-BE49-F238E27FC236}">
                <a16:creationId xmlns:a16="http://schemas.microsoft.com/office/drawing/2014/main" id="{B2607447-3396-2293-7958-49807886E0B1}"/>
              </a:ext>
            </a:extLst>
          </p:cNvPr>
          <p:cNvSpPr txBox="1">
            <a:spLocks/>
          </p:cNvSpPr>
          <p:nvPr/>
        </p:nvSpPr>
        <p:spPr>
          <a:xfrm>
            <a:off x="9964054" y="5574500"/>
            <a:ext cx="776816" cy="261610"/>
          </a:xfrm>
          <a:prstGeom prst="rect">
            <a:avLst/>
          </a:prstGeom>
        </p:spPr>
        <p:txBody>
          <a:bodyPr vert="horz" wrap="non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400" noProof="1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rPr>
              <a:t>Manager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42C8BA81-5FFF-D4EF-41AC-3416B97F43CD}"/>
              </a:ext>
            </a:extLst>
          </p:cNvPr>
          <p:cNvSpPr txBox="1"/>
          <p:nvPr/>
        </p:nvSpPr>
        <p:spPr>
          <a:xfrm>
            <a:off x="2084636" y="187105"/>
            <a:ext cx="8395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noProof="1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UN Ocean Decade Tsunami Programme Scientific Committee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80F59E4-FB37-A4D4-D943-60AA5D6D349A}"/>
              </a:ext>
            </a:extLst>
          </p:cNvPr>
          <p:cNvSpPr txBox="1"/>
          <p:nvPr/>
        </p:nvSpPr>
        <p:spPr>
          <a:xfrm>
            <a:off x="5566147" y="1142440"/>
            <a:ext cx="11689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150" noProof="1">
                <a:solidFill>
                  <a:schemeClr val="bg1">
                    <a:lumMod val="65000"/>
                  </a:schemeClr>
                </a:solidFill>
                <a:latin typeface="Poppins Light" pitchFamily="2" charset="77"/>
                <a:cs typeface="Poppins Light" pitchFamily="2" charset="77"/>
              </a:rPr>
              <a:t>2024-2025</a:t>
            </a:r>
          </a:p>
        </p:txBody>
      </p:sp>
      <p:pic>
        <p:nvPicPr>
          <p:cNvPr id="11" name="Picture Placeholder 28" descr="A picture containing text&#10;&#10;Description automatically generated">
            <a:extLst>
              <a:ext uri="{FF2B5EF4-FFF2-40B4-BE49-F238E27FC236}">
                <a16:creationId xmlns:a16="http://schemas.microsoft.com/office/drawing/2014/main" id="{A9789070-558B-F06F-59C9-6F02B4C5CDD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r="20105"/>
          <a:stretch>
            <a:fillRect/>
          </a:stretch>
        </p:blipFill>
        <p:spPr/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FCB4565-4879-81CF-618D-E894D57C817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4" r="23714"/>
          <a:stretch/>
        </p:blipFill>
        <p:spPr>
          <a:xfrm>
            <a:off x="78582" y="3090863"/>
            <a:ext cx="906054" cy="906848"/>
          </a:xfrm>
        </p:spPr>
      </p:pic>
      <p:pic>
        <p:nvPicPr>
          <p:cNvPr id="23" name="Picture Placeholder 22" descr="Shape&#10;&#10;Description automatically generated">
            <a:extLst>
              <a:ext uri="{FF2B5EF4-FFF2-40B4-BE49-F238E27FC236}">
                <a16:creationId xmlns:a16="http://schemas.microsoft.com/office/drawing/2014/main" id="{1AC1576D-7AAD-7CCA-5131-8864B0A89FE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>
            <a:fillRect/>
          </a:stretch>
        </p:blipFill>
        <p:spPr>
          <a:xfrm>
            <a:off x="5832475" y="3068638"/>
            <a:ext cx="905669" cy="906463"/>
          </a:xfr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32513213-73BF-B45D-37D1-8D931A9204B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0" r="16660"/>
          <a:stretch/>
        </p:blipFill>
        <p:spPr>
          <a:xfrm>
            <a:off x="2955132" y="3068638"/>
            <a:ext cx="906463" cy="906463"/>
          </a:xfrm>
        </p:spPr>
      </p:pic>
      <p:pic>
        <p:nvPicPr>
          <p:cNvPr id="26" name="Picture Placeholder 25" descr="Logo&#10;&#10;Description automatically generated">
            <a:extLst>
              <a:ext uri="{FF2B5EF4-FFF2-40B4-BE49-F238E27FC236}">
                <a16:creationId xmlns:a16="http://schemas.microsoft.com/office/drawing/2014/main" id="{956F762C-5257-1C65-0C09-214B947475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2" r="25022"/>
          <a:stretch>
            <a:fillRect/>
          </a:stretch>
        </p:blipFill>
        <p:spPr>
          <a:xfrm>
            <a:off x="8659019" y="3090863"/>
            <a:ext cx="906463" cy="907257"/>
          </a:xfrm>
        </p:spPr>
      </p:pic>
      <p:pic>
        <p:nvPicPr>
          <p:cNvPr id="10" name="Picture Placeholder 9" descr="A flag with stars in the middle&#10;&#10;AI-generated content may be incorrect.">
            <a:extLst>
              <a:ext uri="{FF2B5EF4-FFF2-40B4-BE49-F238E27FC236}">
                <a16:creationId xmlns:a16="http://schemas.microsoft.com/office/drawing/2014/main" id="{F843464B-D29A-15D6-7404-69DFAA1BDF4F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4" r="25044"/>
          <a:stretch>
            <a:fillRect/>
          </a:stretch>
        </p:blipFill>
        <p:spPr>
          <a:xfrm>
            <a:off x="2962630" y="4123070"/>
            <a:ext cx="906054" cy="906750"/>
          </a:xfrm>
        </p:spPr>
      </p:pic>
      <p:pic>
        <p:nvPicPr>
          <p:cNvPr id="29" name="Picture Placeholder 28" descr="A picture containing text&#10;&#10;Description automatically generated">
            <a:extLst>
              <a:ext uri="{FF2B5EF4-FFF2-40B4-BE49-F238E27FC236}">
                <a16:creationId xmlns:a16="http://schemas.microsoft.com/office/drawing/2014/main" id="{99339421-15A5-0D78-9D1A-3F6EAF0A8583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>
            <a:fillRect/>
          </a:stretch>
        </p:blipFill>
        <p:spPr>
          <a:xfrm>
            <a:off x="43657" y="4137025"/>
            <a:ext cx="906463" cy="906463"/>
          </a:xfrm>
        </p:spPr>
      </p:pic>
      <p:pic>
        <p:nvPicPr>
          <p:cNvPr id="45" name="Picture Placeholder 44" descr="Shape, circle&#10;&#10;Description automatically generated">
            <a:extLst>
              <a:ext uri="{FF2B5EF4-FFF2-40B4-BE49-F238E27FC236}">
                <a16:creationId xmlns:a16="http://schemas.microsoft.com/office/drawing/2014/main" id="{DB659190-0600-BF1D-29AB-5049788EF3D4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r="16689"/>
          <a:stretch>
            <a:fillRect/>
          </a:stretch>
        </p:blipFill>
        <p:spPr>
          <a:xfrm>
            <a:off x="8651082" y="4117182"/>
            <a:ext cx="905669" cy="906463"/>
          </a:xfr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43" name="Picture Placeholder 42" descr="Shape&#10;&#10;Description automatically generated">
            <a:extLst>
              <a:ext uri="{FF2B5EF4-FFF2-40B4-BE49-F238E27FC236}">
                <a16:creationId xmlns:a16="http://schemas.microsoft.com/office/drawing/2014/main" id="{DC3169C9-E186-C891-EDF2-26D901F0DBC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8" r="16718"/>
          <a:stretch>
            <a:fillRect/>
          </a:stretch>
        </p:blipFill>
        <p:spPr>
          <a:xfrm>
            <a:off x="5832475" y="4106069"/>
            <a:ext cx="905669" cy="907256"/>
          </a:xfr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75DA172-D867-E7C4-DC9A-71C182C39903}"/>
              </a:ext>
            </a:extLst>
          </p:cNvPr>
          <p:cNvSpPr txBox="1"/>
          <p:nvPr/>
        </p:nvSpPr>
        <p:spPr>
          <a:xfrm>
            <a:off x="340335" y="835913"/>
            <a:ext cx="363363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noProof="1"/>
              <a:t>Annex to Dec. A-31/3.4.1</a:t>
            </a:r>
          </a:p>
          <a:p>
            <a:r>
              <a:rPr lang="en-US" sz="1200" noProof="1"/>
              <a:t>Terms of reference of the Scientific Committee for the Ocean Decade Tsunami Programme</a:t>
            </a:r>
          </a:p>
          <a:p>
            <a:r>
              <a:rPr lang="en-US" sz="1200" noProof="1"/>
              <a:t>The Scientific Committee has an advisory role for the duration of the Ocean Decade Tsunami Programme (referred to as the programme).</a:t>
            </a:r>
          </a:p>
          <a:p>
            <a:r>
              <a:rPr lang="en-US" sz="1200" noProof="1"/>
              <a:t>Membership:</a:t>
            </a:r>
          </a:p>
          <a:p>
            <a:r>
              <a:rPr lang="en-US" sz="1200" noProof="1"/>
              <a:t>• Four (4) members nominated by the each of the TOWS-WG Task Teams;</a:t>
            </a:r>
          </a:p>
          <a:p>
            <a:r>
              <a:rPr lang="en-US" sz="1200" noProof="1"/>
              <a:t>• Three (3) members nominated by the TOWS-WG on the basis of their scientific expertise;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4C66EB2-328F-8BE9-5304-4A28D81E2B92}"/>
              </a:ext>
            </a:extLst>
          </p:cNvPr>
          <p:cNvSpPr txBox="1"/>
          <p:nvPr/>
        </p:nvSpPr>
        <p:spPr>
          <a:xfrm>
            <a:off x="8335720" y="982660"/>
            <a:ext cx="277777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noProof="1"/>
              <a:t>Annex to Dec. A-31/3.4.1 (cont.)</a:t>
            </a:r>
          </a:p>
          <a:p>
            <a:r>
              <a:rPr lang="en-US" sz="1200" noProof="1"/>
              <a:t>• All members will serve for a period of two years and would be eligible for renewal once.</a:t>
            </a:r>
          </a:p>
          <a:p>
            <a:r>
              <a:rPr lang="en-US" sz="1200" noProof="1"/>
              <a:t>• In selecting Expert Members, due consideration will be given to geographic, generational and gender balance.</a:t>
            </a:r>
          </a:p>
        </p:txBody>
      </p:sp>
    </p:spTree>
    <p:extLst>
      <p:ext uri="{BB962C8B-B14F-4D97-AF65-F5344CB8AC3E}">
        <p14:creationId xmlns:p14="http://schemas.microsoft.com/office/powerpoint/2010/main" val="3092499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669BDA16-A757-BA6C-9CF1-C24CC2AC9EA8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r>
              <a:rPr lang="en-US" noProof="1"/>
              <a:t>For the 2026-2027 term, two members can renew their membership</a:t>
            </a:r>
          </a:p>
          <a:p>
            <a:r>
              <a:rPr lang="en-US" noProof="1"/>
              <a:t>Available spots:</a:t>
            </a:r>
          </a:p>
          <a:p>
            <a:pPr lvl="1"/>
            <a:r>
              <a:rPr lang="en-US" noProof="1"/>
              <a:t>3 to be proposed by TT-DMP</a:t>
            </a:r>
          </a:p>
          <a:p>
            <a:pPr lvl="1"/>
            <a:r>
              <a:rPr lang="en-US" noProof="1"/>
              <a:t>2 to be proposed by TT-TWO</a:t>
            </a:r>
          </a:p>
          <a:p>
            <a:pPr lvl="1"/>
            <a:r>
              <a:rPr lang="en-US" noProof="1"/>
              <a:t>3 scientists be proposed by TOWS-WG Chairperson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4CA647C-4F11-0FB3-80C1-42A68C26CD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noProof="1"/>
              <a:t>Work Programme and Membership</a:t>
            </a:r>
          </a:p>
        </p:txBody>
      </p:sp>
    </p:spTree>
    <p:extLst>
      <p:ext uri="{BB962C8B-B14F-4D97-AF65-F5344CB8AC3E}">
        <p14:creationId xmlns:p14="http://schemas.microsoft.com/office/powerpoint/2010/main" val="3291213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FBF2C-97E7-9A56-AFCE-B4C2FEB80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err="1"/>
              <a:t>Monitoring</a:t>
            </a:r>
            <a:r>
              <a:rPr lang="es-CR" dirty="0"/>
              <a:t> and tracking </a:t>
            </a:r>
            <a:r>
              <a:rPr lang="es-CR" dirty="0" err="1"/>
              <a:t>progress</a:t>
            </a:r>
            <a:r>
              <a:rPr lang="es-CR" dirty="0"/>
              <a:t> in </a:t>
            </a:r>
            <a:r>
              <a:rPr lang="es-CR" dirty="0" err="1"/>
              <a:t>implementing</a:t>
            </a:r>
            <a:r>
              <a:rPr lang="es-CR" dirty="0"/>
              <a:t> </a:t>
            </a:r>
            <a:r>
              <a:rPr lang="es-CR" dirty="0" err="1"/>
              <a:t>the</a:t>
            </a:r>
            <a:r>
              <a:rPr lang="es-CR" dirty="0"/>
              <a:t> ODTP </a:t>
            </a:r>
            <a:r>
              <a:rPr lang="es-CR" dirty="0" err="1"/>
              <a:t>endorsed</a:t>
            </a:r>
            <a:r>
              <a:rPr lang="es-CR" dirty="0"/>
              <a:t> </a:t>
            </a:r>
            <a:r>
              <a:rPr lang="es-CR" dirty="0" err="1"/>
              <a:t>actions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E2A1B2-6AD9-3E10-2E6F-7F8D986F0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3851"/>
          </a:xfrm>
        </p:spPr>
        <p:txBody>
          <a:bodyPr>
            <a:normAutofit lnSpcReduction="10000"/>
          </a:bodyPr>
          <a:lstStyle/>
          <a:p>
            <a:pPr marL="342900" lvl="0" indent="-342900">
              <a:buFont typeface="Symbol" pitchFamily="2" charset="2"/>
              <a:buChar char=""/>
            </a:pP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NEAM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four UNESCO-IOC Tsunami Ready Recognized communities, with three additional countries in the final stages of recognition, pending the formation of their National Tsunami Ready Boards.</a:t>
            </a:r>
            <a:endParaRPr lang="es-C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NEAM 5 new SLS and 5 new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seismic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devices</a:t>
            </a:r>
            <a:endParaRPr lang="es-C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 Global Real-Time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Early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Alarm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Tsunami software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developed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based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hydroacustic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data.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Currently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testing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improving</a:t>
            </a:r>
            <a:endParaRPr lang="es-C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SLSMF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steady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increase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usage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stations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new DART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buoys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added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automated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RT QC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procedure</a:t>
            </a:r>
            <a:endParaRPr lang="es-C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new TR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communities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adjacent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Protected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Areas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Costa Rica and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six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more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working</a:t>
            </a:r>
            <a:r>
              <a:rPr lang="es-C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in </a:t>
            </a:r>
            <a:r>
              <a:rPr lang="es-C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indicators</a:t>
            </a:r>
            <a:endParaRPr lang="es-C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IOCARIBE document </a:t>
            </a:r>
            <a:r>
              <a:rPr lang="en-US" sz="18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2"/>
              </a:rPr>
              <a:t>Building a Roadmap for the implementation of the Ocean Decade in the Tropical Americas and Caribbean (TAC) Region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was presented at the Latin American and Caribbean Open Science Forum in San Andres, Colombia</a:t>
            </a:r>
            <a:endParaRPr lang="es-C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Exchange of GTS data currently ongoing with several partners</a:t>
            </a:r>
            <a:endParaRPr lang="es-C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Several hazard risk knowledge and preparedness and resilience activities held at Sunda Strait, Indonesia</a:t>
            </a:r>
            <a:endParaRPr lang="es-C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itchFamily="2" charset="2"/>
              <a:buChar char=""/>
            </a:pP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NOAA will modernize and replace DART equipment, continue supporting SMART cable research and exploration, landslide generated tsunami monitoring, Tsunami Warning Centers, tsunami hazard assessments, etc.</a:t>
            </a:r>
            <a:endParaRPr lang="es-C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81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5054363-B525-49DA-C745-5B059F225B8D}"/>
              </a:ext>
            </a:extLst>
          </p:cNvPr>
          <p:cNvSpPr txBox="1">
            <a:spLocks/>
          </p:cNvSpPr>
          <p:nvPr/>
        </p:nvSpPr>
        <p:spPr>
          <a:xfrm>
            <a:off x="838200" y="1416845"/>
            <a:ext cx="6944218" cy="4103799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noProof="1">
                <a:solidFill>
                  <a:srgbClr val="0070C0"/>
                </a:solidFill>
              </a:rPr>
              <a:t>AIM: </a:t>
            </a:r>
            <a:r>
              <a:rPr lang="en-US" noProof="1">
                <a:solidFill>
                  <a:srgbClr val="0070C0"/>
                </a:solidFill>
              </a:rPr>
              <a:t>To develop </a:t>
            </a:r>
            <a:r>
              <a:rPr lang="en-US" b="1" noProof="1">
                <a:solidFill>
                  <a:srgbClr val="0070C0"/>
                </a:solidFill>
              </a:rPr>
              <a:t>Single  Tsunami Performance M &amp;T Tool. </a:t>
            </a:r>
            <a:r>
              <a:rPr lang="en-US" noProof="1">
                <a:solidFill>
                  <a:srgbClr val="0070C0"/>
                </a:solidFill>
              </a:rPr>
              <a:t>From this tool, users can choose ICG-KPIs and or ODTP-KPIs depending on application and use.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noProof="1"/>
              <a:t>Proposed Approach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noProof="1"/>
          </a:p>
          <a:p>
            <a:pPr lvl="1">
              <a:spcBef>
                <a:spcPts val="10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600" b="1" noProof="1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ICG-KPI: </a:t>
            </a:r>
            <a:r>
              <a:rPr lang="en-US" sz="2600" noProof="1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The foundation to build the new Tsunami Performance Monitoring &amp; Tracking Tool.</a:t>
            </a:r>
            <a:endParaRPr lang="en-US" sz="2600" kern="100" noProof="1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1">
              <a:spcBef>
                <a:spcPts val="1000"/>
              </a:spcBef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600" b="1" noProof="1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ODTP-RDI-KPI</a:t>
            </a:r>
            <a:r>
              <a:rPr lang="en-US" sz="2600" noProof="1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Align/mapping of  ODTP-RDI Indicators onto the ICG-KPI. </a:t>
            </a:r>
            <a:endParaRPr lang="en-US" sz="2600" kern="100" noProof="1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lvl="1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2600" b="1" noProof="1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Others</a:t>
            </a:r>
            <a:r>
              <a:rPr lang="en-US" sz="2600" noProof="1">
                <a:solidFill>
                  <a:srgbClr val="000000"/>
                </a:solidFill>
                <a:latin typeface="Aptos" panose="020B00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: Align/mapping other KPIs (e.g. Vision 2030 White Paper</a:t>
            </a:r>
            <a:endParaRPr lang="en-US" sz="2600" kern="100" noProof="1">
              <a:latin typeface="Aptos" panose="020B00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sz="2500" noProof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900" noProof="1"/>
              <a:t>Seamless connections- granular (ICG) operational technical  level  to macro-policy making  level (OD/ Sendai, SDG) , ensuring efficiency while avoiding duplication in assessments and reporting.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900" noProof="1"/>
          </a:p>
          <a:p>
            <a:endParaRPr lang="en-US" noProof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8E8D3A-5DA8-29D9-CA1F-0E813F68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" b="2"/>
          <a:stretch/>
        </p:blipFill>
        <p:spPr bwMode="auto">
          <a:xfrm>
            <a:off x="8423032" y="2068853"/>
            <a:ext cx="3473936" cy="37433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1769932C-7DFE-E3C3-AC5E-B0CB3C56228A}"/>
              </a:ext>
            </a:extLst>
          </p:cNvPr>
          <p:cNvSpPr txBox="1"/>
          <p:nvPr/>
        </p:nvSpPr>
        <p:spPr>
          <a:xfrm>
            <a:off x="10602396" y="1884187"/>
            <a:ext cx="1294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noProof="1"/>
              <a:t>ICG-</a:t>
            </a:r>
            <a:r>
              <a:rPr lang="en-US" sz="1800" b="1" noProof="1"/>
              <a:t>KPI</a:t>
            </a:r>
            <a:endParaRPr lang="en-US" b="1" noProof="1"/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631920C9-2A69-AD80-8EF7-B7EF06023CCE}"/>
              </a:ext>
            </a:extLst>
          </p:cNvPr>
          <p:cNvSpPr txBox="1"/>
          <p:nvPr/>
        </p:nvSpPr>
        <p:spPr>
          <a:xfrm>
            <a:off x="9193265" y="6193048"/>
            <a:ext cx="2633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noProof="1">
                <a:solidFill>
                  <a:srgbClr val="C00000"/>
                </a:solidFill>
              </a:rPr>
              <a:t>New ODTP RDI KPI  for M &amp; T </a:t>
            </a:r>
            <a:endParaRPr lang="en-US" b="1" noProof="1">
              <a:solidFill>
                <a:srgbClr val="C00000"/>
              </a:solidFill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A87D50A9-4CD5-4CF0-4F30-21B704C4D9CF}"/>
              </a:ext>
            </a:extLst>
          </p:cNvPr>
          <p:cNvSpPr txBox="1"/>
          <p:nvPr/>
        </p:nvSpPr>
        <p:spPr>
          <a:xfrm>
            <a:off x="10580355" y="1514855"/>
            <a:ext cx="1165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noProof="1">
                <a:solidFill>
                  <a:srgbClr val="C00000"/>
                </a:solidFill>
              </a:rPr>
              <a:t>STEP 1</a:t>
            </a:r>
            <a:endParaRPr lang="en-US" noProof="1"/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EBB3FB6-C67B-0642-A91C-F495B30422AE}"/>
              </a:ext>
            </a:extLst>
          </p:cNvPr>
          <p:cNvSpPr txBox="1"/>
          <p:nvPr/>
        </p:nvSpPr>
        <p:spPr>
          <a:xfrm>
            <a:off x="8610599" y="1416845"/>
            <a:ext cx="1165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noProof="1">
                <a:solidFill>
                  <a:srgbClr val="C00000"/>
                </a:solidFill>
              </a:rPr>
              <a:t>STEP 2</a:t>
            </a:r>
            <a:endParaRPr lang="en-US" noProof="1"/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A36126F0-1D63-1F4B-AB3C-9DA1D9916686}"/>
              </a:ext>
            </a:extLst>
          </p:cNvPr>
          <p:cNvSpPr txBox="1"/>
          <p:nvPr/>
        </p:nvSpPr>
        <p:spPr>
          <a:xfrm>
            <a:off x="7912525" y="1732030"/>
            <a:ext cx="2516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noProof="1"/>
              <a:t>Original ODTP-RDI-KPI</a:t>
            </a:r>
            <a:r>
              <a:rPr lang="en-US" sz="1800" noProof="1"/>
              <a:t> </a:t>
            </a:r>
            <a:endParaRPr lang="en-US" noProof="1"/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6FAF2AE-0D24-DFEB-1E85-121B3B55E4F2}"/>
              </a:ext>
            </a:extLst>
          </p:cNvPr>
          <p:cNvSpPr txBox="1"/>
          <p:nvPr/>
        </p:nvSpPr>
        <p:spPr>
          <a:xfrm>
            <a:off x="8092689" y="2342481"/>
            <a:ext cx="1165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noProof="1">
                <a:solidFill>
                  <a:srgbClr val="C00000"/>
                </a:solidFill>
              </a:rPr>
              <a:t>STEP 3</a:t>
            </a:r>
            <a:endParaRPr lang="en-US" noProof="1"/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D00A3FC1-105E-97E1-F66E-1144632289E8}"/>
              </a:ext>
            </a:extLst>
          </p:cNvPr>
          <p:cNvSpPr txBox="1"/>
          <p:nvPr/>
        </p:nvSpPr>
        <p:spPr>
          <a:xfrm>
            <a:off x="8028068" y="2657601"/>
            <a:ext cx="12945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noProof="1"/>
              <a:t>Other KPI Vision 2030 </a:t>
            </a:r>
            <a:endParaRPr lang="en-US" noProof="1"/>
          </a:p>
        </p:txBody>
      </p:sp>
      <p:sp>
        <p:nvSpPr>
          <p:cNvPr id="11" name="Arrow: Down 15">
            <a:extLst>
              <a:ext uri="{FF2B5EF4-FFF2-40B4-BE49-F238E27FC236}">
                <a16:creationId xmlns:a16="http://schemas.microsoft.com/office/drawing/2014/main" id="{563F5076-B025-9AB1-5487-F43AACF2DB18}"/>
              </a:ext>
            </a:extLst>
          </p:cNvPr>
          <p:cNvSpPr/>
          <p:nvPr/>
        </p:nvSpPr>
        <p:spPr>
          <a:xfrm>
            <a:off x="9937001" y="5692305"/>
            <a:ext cx="624114" cy="50074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1"/>
          </a:p>
        </p:txBody>
      </p:sp>
      <p:graphicFrame>
        <p:nvGraphicFramePr>
          <p:cNvPr id="12" name="Diagram 7">
            <a:extLst>
              <a:ext uri="{FF2B5EF4-FFF2-40B4-BE49-F238E27FC236}">
                <a16:creationId xmlns:a16="http://schemas.microsoft.com/office/drawing/2014/main" id="{BB2F26A4-8DFA-7B86-ACCE-D9626B603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5251869"/>
              </p:ext>
            </p:extLst>
          </p:nvPr>
        </p:nvGraphicFramePr>
        <p:xfrm>
          <a:off x="810012" y="5804814"/>
          <a:ext cx="8128000" cy="75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13" name="Connector: Elbow 9">
            <a:extLst>
              <a:ext uri="{FF2B5EF4-FFF2-40B4-BE49-F238E27FC236}">
                <a16:creationId xmlns:a16="http://schemas.microsoft.com/office/drawing/2014/main" id="{5618583D-D4EB-6615-DBCF-35523D461F2E}"/>
              </a:ext>
            </a:extLst>
          </p:cNvPr>
          <p:cNvCxnSpPr>
            <a:cxnSpLocks/>
          </p:cNvCxnSpPr>
          <p:nvPr/>
        </p:nvCxnSpPr>
        <p:spPr>
          <a:xfrm flipV="1">
            <a:off x="1012371" y="5621636"/>
            <a:ext cx="7080318" cy="558192"/>
          </a:xfrm>
          <a:prstGeom prst="bentConnector3">
            <a:avLst>
              <a:gd name="adj1" fmla="val -3042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73461CC-59C1-D62F-DED3-D0B183000677}"/>
              </a:ext>
            </a:extLst>
          </p:cNvPr>
          <p:cNvSpPr txBox="1">
            <a:spLocks/>
          </p:cNvSpPr>
          <p:nvPr/>
        </p:nvSpPr>
        <p:spPr>
          <a:xfrm>
            <a:off x="362950" y="67901"/>
            <a:ext cx="10066122" cy="12984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noProof="1"/>
              <a:t>Monitoring and Tracking Progress Tool</a:t>
            </a:r>
          </a:p>
        </p:txBody>
      </p:sp>
    </p:spTree>
    <p:extLst>
      <p:ext uri="{BB962C8B-B14F-4D97-AF65-F5344CB8AC3E}">
        <p14:creationId xmlns:p14="http://schemas.microsoft.com/office/powerpoint/2010/main" val="168415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719D1E8-2BDB-E7C5-2031-EFAEF9C739F3}"/>
              </a:ext>
            </a:extLst>
          </p:cNvPr>
          <p:cNvSpPr txBox="1"/>
          <p:nvPr/>
        </p:nvSpPr>
        <p:spPr>
          <a:xfrm>
            <a:off x="526774" y="318052"/>
            <a:ext cx="87797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noProof="1">
                <a:latin typeface="+mj-lt"/>
              </a:rPr>
              <a:t>Monitoring and Tracking Tool Discussion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7040D42-CE3A-CC53-585E-5BFA9D5D5C53}"/>
              </a:ext>
            </a:extLst>
          </p:cNvPr>
          <p:cNvSpPr txBox="1"/>
          <p:nvPr/>
        </p:nvSpPr>
        <p:spPr>
          <a:xfrm>
            <a:off x="739380" y="1790757"/>
            <a:ext cx="10317503" cy="4298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s-CR" sz="2400" dirty="0" err="1">
                <a:effectLst/>
              </a:rPr>
              <a:t>The</a:t>
            </a:r>
            <a:r>
              <a:rPr lang="es-CR" sz="2400" dirty="0">
                <a:effectLst/>
              </a:rPr>
              <a:t> SC </a:t>
            </a:r>
            <a:r>
              <a:rPr lang="es-CR" sz="2400" dirty="0" err="1">
                <a:effectLst/>
              </a:rPr>
              <a:t>appreciated</a:t>
            </a:r>
            <a:r>
              <a:rPr lang="es-CR" sz="2400" dirty="0">
                <a:effectLst/>
              </a:rPr>
              <a:t> </a:t>
            </a:r>
            <a:r>
              <a:rPr lang="es-CR" sz="2400" dirty="0" err="1">
                <a:effectLst/>
              </a:rPr>
              <a:t>the</a:t>
            </a:r>
            <a:r>
              <a:rPr lang="es-CR" sz="2400" dirty="0">
                <a:effectLst/>
              </a:rPr>
              <a:t> </a:t>
            </a:r>
            <a:r>
              <a:rPr lang="es-CR" sz="2400" dirty="0" err="1">
                <a:effectLst/>
              </a:rPr>
              <a:t>progress</a:t>
            </a:r>
            <a:r>
              <a:rPr lang="es-CR" sz="2400" dirty="0">
                <a:effectLst/>
              </a:rPr>
              <a:t> </a:t>
            </a:r>
            <a:r>
              <a:rPr lang="es-CR" sz="2400" dirty="0" err="1">
                <a:effectLst/>
              </a:rPr>
              <a:t>made</a:t>
            </a:r>
            <a:r>
              <a:rPr lang="es-CR" sz="2400" dirty="0">
                <a:effectLst/>
              </a:rPr>
              <a:t> in </a:t>
            </a:r>
            <a:r>
              <a:rPr lang="es-CR" sz="2400" dirty="0" err="1">
                <a:effectLst/>
              </a:rPr>
              <a:t>developing</a:t>
            </a:r>
            <a:r>
              <a:rPr lang="es-CR" sz="2400" dirty="0">
                <a:effectLst/>
              </a:rPr>
              <a:t> a comprehensive Tsunami </a:t>
            </a:r>
            <a:r>
              <a:rPr lang="es-CR" sz="2400" dirty="0" err="1">
                <a:effectLst/>
              </a:rPr>
              <a:t>Programme</a:t>
            </a:r>
            <a:r>
              <a:rPr lang="es-CR" sz="2400" dirty="0">
                <a:effectLst/>
              </a:rPr>
              <a:t> -ODTP–RDI Performance </a:t>
            </a:r>
            <a:r>
              <a:rPr lang="es-CR" sz="2400" dirty="0" err="1">
                <a:effectLst/>
              </a:rPr>
              <a:t>Monitoring</a:t>
            </a:r>
            <a:r>
              <a:rPr lang="es-CR" sz="2400" dirty="0">
                <a:effectLst/>
              </a:rPr>
              <a:t> and Tracking Tool </a:t>
            </a:r>
            <a:r>
              <a:rPr lang="es-CR" sz="2400" dirty="0" err="1">
                <a:effectLst/>
              </a:rPr>
              <a:t>with</a:t>
            </a:r>
            <a:r>
              <a:rPr lang="es-CR" sz="2400" dirty="0">
                <a:effectLst/>
              </a:rPr>
              <a:t> </a:t>
            </a:r>
            <a:r>
              <a:rPr lang="es-CR" sz="2400" dirty="0" err="1">
                <a:effectLst/>
              </a:rPr>
              <a:t>clear</a:t>
            </a:r>
            <a:r>
              <a:rPr lang="es-CR" sz="2400" dirty="0">
                <a:effectLst/>
              </a:rPr>
              <a:t> SMART (</a:t>
            </a:r>
            <a:r>
              <a:rPr lang="es-CR" sz="2400" dirty="0" err="1">
                <a:effectLst/>
              </a:rPr>
              <a:t>Specific</a:t>
            </a:r>
            <a:r>
              <a:rPr lang="es-CR" sz="2400" dirty="0">
                <a:effectLst/>
              </a:rPr>
              <a:t>, </a:t>
            </a:r>
            <a:r>
              <a:rPr lang="es-CR" sz="2400" dirty="0" err="1">
                <a:effectLst/>
              </a:rPr>
              <a:t>Measurable</a:t>
            </a:r>
            <a:r>
              <a:rPr lang="es-CR" sz="2400" dirty="0">
                <a:effectLst/>
              </a:rPr>
              <a:t>, </a:t>
            </a:r>
            <a:r>
              <a:rPr lang="es-CR" sz="2400" dirty="0" err="1">
                <a:effectLst/>
              </a:rPr>
              <a:t>Achievable</a:t>
            </a:r>
            <a:r>
              <a:rPr lang="es-CR" sz="2400" dirty="0">
                <a:effectLst/>
              </a:rPr>
              <a:t>, </a:t>
            </a:r>
            <a:r>
              <a:rPr lang="es-CR" sz="2400" dirty="0" err="1">
                <a:effectLst/>
              </a:rPr>
              <a:t>Relevant</a:t>
            </a:r>
            <a:r>
              <a:rPr lang="es-CR" sz="2400" dirty="0">
                <a:effectLst/>
              </a:rPr>
              <a:t>, and Time-</a:t>
            </a:r>
            <a:r>
              <a:rPr lang="es-CR" sz="2400" dirty="0" err="1">
                <a:effectLst/>
              </a:rPr>
              <a:t>bound</a:t>
            </a:r>
            <a:r>
              <a:rPr lang="es-CR" sz="2400" dirty="0">
                <a:effectLst/>
              </a:rPr>
              <a:t>) </a:t>
            </a:r>
            <a:r>
              <a:rPr lang="es-CR" sz="2400" dirty="0" err="1">
                <a:effectLst/>
              </a:rPr>
              <a:t>indicators</a:t>
            </a:r>
            <a:r>
              <a:rPr lang="es-CR" sz="2400" dirty="0">
                <a:effectLst/>
              </a:rPr>
              <a:t> and </a:t>
            </a:r>
            <a:r>
              <a:rPr lang="es-CR" sz="2400" dirty="0" err="1">
                <a:effectLst/>
              </a:rPr>
              <a:t>actions</a:t>
            </a:r>
            <a:r>
              <a:rPr lang="es-CR" sz="2400" dirty="0">
                <a:effectLst/>
              </a:rPr>
              <a:t> 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noProof="1"/>
              <a:t>Recommended to issue Circular Letter for TNCs, but also TWFPs, NTWCs and IOC-FPs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noProof="1"/>
              <a:t>The SC prefers an ICG-based approach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noProof="1"/>
              <a:t>Thus, clarifications are needed on procedures for MS belonging to several ICGs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noProof="1"/>
              <a:t>The SC proposed to select a sample of MS to test the tool, including MS belonging to several ICGs</a:t>
            </a:r>
          </a:p>
        </p:txBody>
      </p:sp>
    </p:spTree>
    <p:extLst>
      <p:ext uri="{BB962C8B-B14F-4D97-AF65-F5344CB8AC3E}">
        <p14:creationId xmlns:p14="http://schemas.microsoft.com/office/powerpoint/2010/main" val="24591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0B32B-8C27-FB9B-A1EC-EC624557A2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2246" y="1825625"/>
            <a:ext cx="2528997" cy="4351338"/>
          </a:xfrm>
        </p:spPr>
        <p:txBody>
          <a:bodyPr/>
          <a:lstStyle/>
          <a:p>
            <a:r>
              <a:rPr lang="en-US" noProof="1"/>
              <a:t>7 new actions (projects)</a:t>
            </a:r>
          </a:p>
          <a:p>
            <a:r>
              <a:rPr lang="en-US" noProof="1"/>
              <a:t>1 Contribution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EA80192-A5F3-F439-8B5B-864B3A04AD19}"/>
              </a:ext>
            </a:extLst>
          </p:cNvPr>
          <p:cNvGraphicFramePr>
            <a:graphicFrameLocks/>
          </p:cNvGraphicFramePr>
          <p:nvPr/>
        </p:nvGraphicFramePr>
        <p:xfrm>
          <a:off x="3048000" y="1600200"/>
          <a:ext cx="8305800" cy="4808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4152EBCA-AD00-E966-7154-F670277959C6}"/>
              </a:ext>
            </a:extLst>
          </p:cNvPr>
          <p:cNvSpPr txBox="1"/>
          <p:nvPr/>
        </p:nvSpPr>
        <p:spPr>
          <a:xfrm>
            <a:off x="252246" y="441396"/>
            <a:ext cx="9312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noProof="1">
                <a:latin typeface="+mj-lt"/>
              </a:rPr>
              <a:t>New Actions and Identifying Gaps for </a:t>
            </a:r>
            <a:br>
              <a:rPr lang="en-US" sz="3200" b="1" noProof="1">
                <a:latin typeface="+mj-lt"/>
              </a:rPr>
            </a:br>
            <a:r>
              <a:rPr lang="en-US" sz="3200" b="1" noProof="1">
                <a:latin typeface="+mj-lt"/>
              </a:rPr>
              <a:t>ODTP </a:t>
            </a:r>
            <a:r>
              <a:rPr lang="en-US" sz="3200" b="1" noProof="1">
                <a:effectLst/>
                <a:latin typeface="+mj-lt"/>
              </a:rPr>
              <a:t>Scoping of Call for Decade Actions No. 08/2024</a:t>
            </a:r>
            <a:endParaRPr lang="es-CR" sz="3200" b="1" dirty="0"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E6D0427-0B58-D751-ABF0-1C2A1D5FD4B0}"/>
              </a:ext>
            </a:extLst>
          </p:cNvPr>
          <p:cNvSpPr txBox="1"/>
          <p:nvPr/>
        </p:nvSpPr>
        <p:spPr>
          <a:xfrm>
            <a:off x="115614" y="6340136"/>
            <a:ext cx="3573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noProof="1"/>
              <a:t>Call for Decade Actions No. 07/2024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3330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299F0-A0D3-E5C9-0B1A-9700BE253B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7141" y="2627586"/>
            <a:ext cx="2860675" cy="3471429"/>
          </a:xfrm>
        </p:spPr>
        <p:txBody>
          <a:bodyPr/>
          <a:lstStyle/>
          <a:p>
            <a:r>
              <a:rPr lang="en-US" noProof="1"/>
              <a:t>Focus by ODTP Components</a:t>
            </a:r>
          </a:p>
          <a:p>
            <a:pPr lvl="1"/>
            <a:r>
              <a:rPr lang="en-US" noProof="1"/>
              <a:t>61% Hazard/Risk Knowledge</a:t>
            </a:r>
          </a:p>
          <a:p>
            <a:pPr lvl="1"/>
            <a:r>
              <a:rPr lang="en-US" noProof="1">
                <a:solidFill>
                  <a:srgbClr val="C00000"/>
                </a:solidFill>
              </a:rPr>
              <a:t> 9% only Warning and dissemination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A602A3E-C039-DEA4-31B0-B467BAEB3E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1960034"/>
              </p:ext>
            </p:extLst>
          </p:nvPr>
        </p:nvGraphicFramePr>
        <p:xfrm>
          <a:off x="3184634" y="1685205"/>
          <a:ext cx="8780225" cy="4731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AABDA60E-9A16-DF6B-661C-BA35180BA1DF}"/>
              </a:ext>
            </a:extLst>
          </p:cNvPr>
          <p:cNvSpPr txBox="1"/>
          <p:nvPr/>
        </p:nvSpPr>
        <p:spPr>
          <a:xfrm>
            <a:off x="102476" y="6326492"/>
            <a:ext cx="61538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noProof="1"/>
              <a:t>Call for Decade Actions No. 07/2024</a:t>
            </a:r>
            <a:endParaRPr lang="es-C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A590EE-0B1C-781F-2E30-0ECC394AF6F7}"/>
              </a:ext>
            </a:extLst>
          </p:cNvPr>
          <p:cNvSpPr txBox="1"/>
          <p:nvPr/>
        </p:nvSpPr>
        <p:spPr>
          <a:xfrm>
            <a:off x="252246" y="441396"/>
            <a:ext cx="93124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noProof="1">
                <a:latin typeface="+mj-lt"/>
              </a:rPr>
              <a:t>New Actions and Identifying Gaps for </a:t>
            </a:r>
            <a:br>
              <a:rPr lang="en-US" sz="3200" b="1" noProof="1">
                <a:latin typeface="+mj-lt"/>
              </a:rPr>
            </a:br>
            <a:r>
              <a:rPr lang="en-US" sz="3200" b="1" noProof="1">
                <a:latin typeface="+mj-lt"/>
              </a:rPr>
              <a:t>ODTP </a:t>
            </a:r>
            <a:r>
              <a:rPr lang="en-US" sz="3200" b="1" noProof="1">
                <a:effectLst/>
                <a:latin typeface="+mj-lt"/>
              </a:rPr>
              <a:t>Scoping of Call for Decade Actions No. 08/2024</a:t>
            </a:r>
            <a:endParaRPr lang="es-CR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0773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59D9F-C2B0-A7C8-7477-63BCD533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307" y="169500"/>
            <a:ext cx="10113579" cy="717441"/>
          </a:xfrm>
        </p:spPr>
        <p:txBody>
          <a:bodyPr>
            <a:normAutofit/>
          </a:bodyPr>
          <a:lstStyle/>
          <a:p>
            <a:pPr algn="ctr"/>
            <a:r>
              <a:rPr lang="en-US" noProof="1">
                <a:solidFill>
                  <a:srgbClr val="0070C0"/>
                </a:solidFill>
              </a:rPr>
              <a:t>ODTP Related Investments (Call 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91885D-1D5E-75F0-A339-B978045AE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73" y="3812299"/>
            <a:ext cx="2020614" cy="9701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noProof="1">
                <a:solidFill>
                  <a:srgbClr val="0070C0"/>
                </a:solidFill>
              </a:rPr>
              <a:t>17,587320 USD</a:t>
            </a:r>
          </a:p>
          <a:p>
            <a:pPr marL="0" indent="0">
              <a:buNone/>
            </a:pPr>
            <a:r>
              <a:rPr lang="en-US" sz="2400" noProof="1">
                <a:solidFill>
                  <a:srgbClr val="0070C0"/>
                </a:solidFill>
              </a:rPr>
              <a:t>~17.6 Mill USD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2E954CE-0FEA-3814-62E6-5BA4094EF7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302126"/>
              </p:ext>
            </p:extLst>
          </p:nvPr>
        </p:nvGraphicFramePr>
        <p:xfrm>
          <a:off x="1130300" y="914400"/>
          <a:ext cx="10718799" cy="5374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BB5148D-A095-9192-A0EE-E49EE36C256E}"/>
              </a:ext>
            </a:extLst>
          </p:cNvPr>
          <p:cNvSpPr txBox="1"/>
          <p:nvPr/>
        </p:nvSpPr>
        <p:spPr>
          <a:xfrm>
            <a:off x="149773" y="6344205"/>
            <a:ext cx="61432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noProof="1"/>
              <a:t>Call for Decade Actions No. 07/2024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5492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83FC079-99C0-4658-601A-405C35C082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solidFill>
            <a:srgbClr val="FFFFFF">
              <a:alpha val="69020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en-US" noProof="1">
                <a:solidFill>
                  <a:sysClr val="windowText" lastClr="000000"/>
                </a:solidFill>
              </a:rPr>
              <a:t>Coordination actions on endorsed ODTP initiatives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479B367B-4988-B983-ACA1-4CB62460824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863" y="1770173"/>
            <a:ext cx="11340507" cy="481806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noProof="1"/>
              <a:t>ODTP Objective 1: webinar with leads of endorsed projects and contributions during the 33º IOC Assembly, June 2025 (SMART cables, hydrophones, machine learning, etc.)</a:t>
            </a:r>
          </a:p>
          <a:p>
            <a:pPr marL="514350" indent="-514350">
              <a:buFont typeface="+mj-lt"/>
              <a:buAutoNum type="arabicPeriod"/>
            </a:pPr>
            <a:r>
              <a:rPr lang="en-US" noProof="1"/>
              <a:t>Tentative Conference addressing both ODTP’s high-level objectives, India, 10-11 Nov. 2025. Back-to-back with the IASPO/IASPEI/IAVCEI Joint Tsunami Commission (JTC) International Tsunami Symposium (ITS), India, 12-14 Nov. 2025</a:t>
            </a:r>
          </a:p>
        </p:txBody>
      </p:sp>
    </p:spTree>
    <p:extLst>
      <p:ext uri="{BB962C8B-B14F-4D97-AF65-F5344CB8AC3E}">
        <p14:creationId xmlns:p14="http://schemas.microsoft.com/office/powerpoint/2010/main" val="391370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gráfico 3">
            <a:extLst>
              <a:ext uri="{FF2B5EF4-FFF2-40B4-BE49-F238E27FC236}">
                <a16:creationId xmlns:a16="http://schemas.microsoft.com/office/drawing/2014/main" id="{AF68B5A7-65EB-9841-6AD1-F423E02E0A6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/>
        <p:txBody>
          <a:bodyPr/>
          <a:lstStyle/>
          <a:p>
            <a:r>
              <a:rPr lang="es-CR" dirty="0" err="1"/>
              <a:t>To</a:t>
            </a:r>
            <a:r>
              <a:rPr lang="es-CR" dirty="0"/>
              <a:t> </a:t>
            </a:r>
            <a:r>
              <a:rPr lang="es-CR" dirty="0" err="1"/>
              <a:t>adopt</a:t>
            </a:r>
            <a:r>
              <a:rPr lang="es-CR" dirty="0"/>
              <a:t> </a:t>
            </a:r>
            <a:r>
              <a:rPr lang="es-CR" dirty="0" err="1"/>
              <a:t>an</a:t>
            </a:r>
            <a:r>
              <a:rPr lang="es-CR" dirty="0"/>
              <a:t> </a:t>
            </a:r>
            <a:r>
              <a:rPr lang="es-CR" dirty="0" err="1"/>
              <a:t>opportunistic</a:t>
            </a:r>
            <a:r>
              <a:rPr lang="es-CR" dirty="0"/>
              <a:t>, adaptive and </a:t>
            </a:r>
            <a:r>
              <a:rPr lang="es-CR" dirty="0" err="1"/>
              <a:t>strategic</a:t>
            </a:r>
            <a:r>
              <a:rPr lang="es-CR" dirty="0"/>
              <a:t> </a:t>
            </a:r>
            <a:r>
              <a:rPr lang="es-CR" dirty="0" err="1"/>
              <a:t>collaborative</a:t>
            </a:r>
            <a:r>
              <a:rPr lang="es-CR" dirty="0"/>
              <a:t> </a:t>
            </a:r>
            <a:r>
              <a:rPr lang="es-CR" dirty="0" err="1"/>
              <a:t>approach</a:t>
            </a:r>
            <a:r>
              <a:rPr lang="es-CR" dirty="0"/>
              <a:t> </a:t>
            </a:r>
          </a:p>
          <a:p>
            <a:r>
              <a:rPr lang="es-CR" dirty="0" err="1"/>
              <a:t>Including</a:t>
            </a:r>
            <a:r>
              <a:rPr lang="es-CR" dirty="0"/>
              <a:t> </a:t>
            </a:r>
            <a:r>
              <a:rPr lang="es-CR" dirty="0" err="1"/>
              <a:t>prioritization</a:t>
            </a:r>
            <a:r>
              <a:rPr lang="es-CR" dirty="0"/>
              <a:t> as </a:t>
            </a:r>
            <a:r>
              <a:rPr lang="es-CR" dirty="0" err="1"/>
              <a:t>there</a:t>
            </a:r>
            <a:r>
              <a:rPr lang="es-CR" dirty="0"/>
              <a:t> are </a:t>
            </a:r>
            <a:r>
              <a:rPr lang="es-CR" dirty="0" err="1"/>
              <a:t>many</a:t>
            </a:r>
            <a:r>
              <a:rPr lang="es-CR" dirty="0"/>
              <a:t> </a:t>
            </a:r>
            <a:r>
              <a:rPr lang="es-CR" dirty="0" err="1"/>
              <a:t>DCCs</a:t>
            </a:r>
            <a:r>
              <a:rPr lang="es-CR" dirty="0"/>
              <a:t>, </a:t>
            </a:r>
          </a:p>
          <a:p>
            <a:r>
              <a:rPr lang="es-CR" dirty="0" err="1"/>
              <a:t>To</a:t>
            </a:r>
            <a:r>
              <a:rPr lang="es-CR" dirty="0"/>
              <a:t> </a:t>
            </a:r>
            <a:r>
              <a:rPr lang="es-CR" dirty="0" err="1"/>
              <a:t>coordinate</a:t>
            </a:r>
            <a:r>
              <a:rPr lang="es-CR" dirty="0"/>
              <a:t> </a:t>
            </a:r>
            <a:r>
              <a:rPr lang="es-CR" dirty="0" err="1"/>
              <a:t>where</a:t>
            </a:r>
            <a:r>
              <a:rPr lang="es-CR" dirty="0"/>
              <a:t> </a:t>
            </a:r>
            <a:r>
              <a:rPr lang="es-CR" dirty="0" err="1"/>
              <a:t>possible</a:t>
            </a:r>
            <a:r>
              <a:rPr lang="es-CR" dirty="0"/>
              <a:t> </a:t>
            </a:r>
            <a:r>
              <a:rPr lang="es-CR" dirty="0" err="1"/>
              <a:t>with</a:t>
            </a:r>
            <a:r>
              <a:rPr lang="es-CR" dirty="0"/>
              <a:t> respective Tsunami </a:t>
            </a:r>
            <a:r>
              <a:rPr lang="es-CR" dirty="0" err="1"/>
              <a:t>Resilience</a:t>
            </a:r>
            <a:r>
              <a:rPr lang="es-CR" dirty="0"/>
              <a:t> </a:t>
            </a:r>
            <a:r>
              <a:rPr lang="es-CR" dirty="0" err="1"/>
              <a:t>Section</a:t>
            </a:r>
            <a:r>
              <a:rPr lang="es-CR" dirty="0"/>
              <a:t> </a:t>
            </a:r>
            <a:r>
              <a:rPr lang="es-CR" dirty="0" err="1"/>
              <a:t>thematic</a:t>
            </a:r>
            <a:r>
              <a:rPr lang="es-CR" dirty="0"/>
              <a:t> leads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1B8D7F8-597E-CDBC-8777-9F95A6B39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R" dirty="0" err="1"/>
              <a:t>Decade</a:t>
            </a:r>
            <a:r>
              <a:rPr lang="es-CR" dirty="0"/>
              <a:t> </a:t>
            </a:r>
            <a:r>
              <a:rPr lang="es-CR" dirty="0" err="1"/>
              <a:t>Collaborative</a:t>
            </a:r>
            <a:r>
              <a:rPr lang="es-CR" dirty="0"/>
              <a:t> Centers</a:t>
            </a:r>
          </a:p>
        </p:txBody>
      </p:sp>
    </p:spTree>
    <p:extLst>
      <p:ext uri="{BB962C8B-B14F-4D97-AF65-F5344CB8AC3E}">
        <p14:creationId xmlns:p14="http://schemas.microsoft.com/office/powerpoint/2010/main" val="3445998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404</TotalTime>
  <Words>979</Words>
  <Application>Microsoft Macintosh PowerPoint</Application>
  <PresentationFormat>Panorámica</PresentationFormat>
  <Paragraphs>109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Lato Light</vt:lpstr>
      <vt:lpstr>Poppins</vt:lpstr>
      <vt:lpstr>Poppins Light</vt:lpstr>
      <vt:lpstr>Symbol</vt:lpstr>
      <vt:lpstr>Wingdings</vt:lpstr>
      <vt:lpstr>Office Theme</vt:lpstr>
      <vt:lpstr>Presentación de PowerPoint</vt:lpstr>
      <vt:lpstr>Monitoring and tracking progress in implementing the ODTP endorsed actions</vt:lpstr>
      <vt:lpstr>Presentación de PowerPoint</vt:lpstr>
      <vt:lpstr>Presentación de PowerPoint</vt:lpstr>
      <vt:lpstr>Presentación de PowerPoint</vt:lpstr>
      <vt:lpstr>Presentación de PowerPoint</vt:lpstr>
      <vt:lpstr>ODTP Related Investments (Call 7)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Khalil, Aya</dc:creator>
  <cp:lastModifiedBy>SILVIA CHACON  BARRANTES</cp:lastModifiedBy>
  <cp:revision>68</cp:revision>
  <dcterms:created xsi:type="dcterms:W3CDTF">2018-06-21T09:27:11Z</dcterms:created>
  <dcterms:modified xsi:type="dcterms:W3CDTF">2025-02-17T16:41:53Z</dcterms:modified>
</cp:coreProperties>
</file>