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3"/>
  </p:notesMasterIdLst>
  <p:sldIdLst>
    <p:sldId id="256" r:id="rId5"/>
    <p:sldId id="1209" r:id="rId6"/>
    <p:sldId id="1192" r:id="rId7"/>
    <p:sldId id="1201" r:id="rId8"/>
    <p:sldId id="1204" r:id="rId9"/>
    <p:sldId id="270" r:id="rId10"/>
    <p:sldId id="1207" r:id="rId11"/>
    <p:sldId id="1210"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3B5CE"/>
    <a:srgbClr val="014F92"/>
    <a:srgbClr val="CAA696"/>
    <a:srgbClr val="F0871A"/>
    <a:srgbClr val="019746"/>
    <a:srgbClr val="0A0A0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7" autoAdjust="0"/>
    <p:restoredTop sz="92462" autoAdjust="0"/>
  </p:normalViewPr>
  <p:slideViewPr>
    <p:cSldViewPr snapToGrid="0">
      <p:cViewPr varScale="1">
        <p:scale>
          <a:sx n="79" d="100"/>
          <a:sy n="79" d="100"/>
        </p:scale>
        <p:origin x="1459"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uelong Miao" userId="74c73773-05ee-4c92-adc2-cc0f1a7a2d06" providerId="ADAL" clId="{6BE5508C-A55E-410C-A550-145EC361353B}"/>
    <pc:docChg chg="undo custSel addSld modSld">
      <pc:chgData name="Yuelong Miao" userId="74c73773-05ee-4c92-adc2-cc0f1a7a2d06" providerId="ADAL" clId="{6BE5508C-A55E-410C-A550-145EC361353B}" dt="2023-09-11T22:22:49.209" v="322" actId="20577"/>
      <pc:docMkLst>
        <pc:docMk/>
      </pc:docMkLst>
      <pc:sldChg chg="addSp delSp modSp mod">
        <pc:chgData name="Yuelong Miao" userId="74c73773-05ee-4c92-adc2-cc0f1a7a2d06" providerId="ADAL" clId="{6BE5508C-A55E-410C-A550-145EC361353B}" dt="2023-09-11T22:16:02.472" v="301" actId="14100"/>
        <pc:sldMkLst>
          <pc:docMk/>
          <pc:sldMk cId="2960820013" sldId="256"/>
        </pc:sldMkLst>
        <pc:spChg chg="mod">
          <ac:chgData name="Yuelong Miao" userId="74c73773-05ee-4c92-adc2-cc0f1a7a2d06" providerId="ADAL" clId="{6BE5508C-A55E-410C-A550-145EC361353B}" dt="2023-09-11T22:16:02.472" v="301" actId="14100"/>
          <ac:spMkLst>
            <pc:docMk/>
            <pc:sldMk cId="2960820013" sldId="256"/>
            <ac:spMk id="5" creationId="{2AFE9768-51FE-4ABC-BFFA-61DF7EE56F15}"/>
          </ac:spMkLst>
        </pc:spChg>
        <pc:spChg chg="mod">
          <ac:chgData name="Yuelong Miao" userId="74c73773-05ee-4c92-adc2-cc0f1a7a2d06" providerId="ADAL" clId="{6BE5508C-A55E-410C-A550-145EC361353B}" dt="2023-09-11T22:08:42.958" v="49"/>
          <ac:spMkLst>
            <pc:docMk/>
            <pc:sldMk cId="2960820013" sldId="256"/>
            <ac:spMk id="13" creationId="{F75D6B80-9820-47AD-A426-3F640B157B1A}"/>
          </ac:spMkLst>
        </pc:spChg>
        <pc:spChg chg="del">
          <ac:chgData name="Yuelong Miao" userId="74c73773-05ee-4c92-adc2-cc0f1a7a2d06" providerId="ADAL" clId="{6BE5508C-A55E-410C-A550-145EC361353B}" dt="2023-09-11T22:15:45.850" v="296" actId="478"/>
          <ac:spMkLst>
            <pc:docMk/>
            <pc:sldMk cId="2960820013" sldId="256"/>
            <ac:spMk id="14" creationId="{E841B37A-206D-4F6A-AC59-7B0C2C99421D}"/>
          </ac:spMkLst>
        </pc:spChg>
        <pc:picChg chg="add mod">
          <ac:chgData name="Yuelong Miao" userId="74c73773-05ee-4c92-adc2-cc0f1a7a2d06" providerId="ADAL" clId="{6BE5508C-A55E-410C-A550-145EC361353B}" dt="2023-09-11T22:10:03.459" v="54" actId="14100"/>
          <ac:picMkLst>
            <pc:docMk/>
            <pc:sldMk cId="2960820013" sldId="256"/>
            <ac:picMk id="3" creationId="{B8D0B8AB-F5BE-F461-3505-5333949DC81F}"/>
          </ac:picMkLst>
        </pc:picChg>
      </pc:sldChg>
      <pc:sldChg chg="modSp mod">
        <pc:chgData name="Yuelong Miao" userId="74c73773-05ee-4c92-adc2-cc0f1a7a2d06" providerId="ADAL" clId="{6BE5508C-A55E-410C-A550-145EC361353B}" dt="2023-09-11T22:17:47.170" v="303" actId="20577"/>
        <pc:sldMkLst>
          <pc:docMk/>
          <pc:sldMk cId="1698715744" sldId="1193"/>
        </pc:sldMkLst>
        <pc:spChg chg="mod">
          <ac:chgData name="Yuelong Miao" userId="74c73773-05ee-4c92-adc2-cc0f1a7a2d06" providerId="ADAL" clId="{6BE5508C-A55E-410C-A550-145EC361353B}" dt="2023-09-11T22:17:47.170" v="303" actId="20577"/>
          <ac:spMkLst>
            <pc:docMk/>
            <pc:sldMk cId="1698715744" sldId="1193"/>
            <ac:spMk id="7" creationId="{BF5F2E38-3463-4E14-A140-B2A2B94C8FFA}"/>
          </ac:spMkLst>
        </pc:spChg>
      </pc:sldChg>
      <pc:sldChg chg="modSp new mod">
        <pc:chgData name="Yuelong Miao" userId="74c73773-05ee-4c92-adc2-cc0f1a7a2d06" providerId="ADAL" clId="{6BE5508C-A55E-410C-A550-145EC361353B}" dt="2023-09-11T22:22:49.209" v="322" actId="20577"/>
        <pc:sldMkLst>
          <pc:docMk/>
          <pc:sldMk cId="50475086" sldId="1205"/>
        </pc:sldMkLst>
        <pc:spChg chg="mod">
          <ac:chgData name="Yuelong Miao" userId="74c73773-05ee-4c92-adc2-cc0f1a7a2d06" providerId="ADAL" clId="{6BE5508C-A55E-410C-A550-145EC361353B}" dt="2023-09-11T22:22:49.209" v="322" actId="20577"/>
          <ac:spMkLst>
            <pc:docMk/>
            <pc:sldMk cId="50475086" sldId="1205"/>
            <ac:spMk id="2" creationId="{2A374267-B150-5D58-734A-51BE90AAD535}"/>
          </ac:spMkLst>
        </pc:spChg>
      </pc:sldChg>
    </pc:docChg>
  </pc:docChgLst>
  <pc:docChgLst>
    <pc:chgData name="Yuelong Miao" userId="74c73773-05ee-4c92-adc2-cc0f1a7a2d06" providerId="ADAL" clId="{0146A3AA-DA65-4E54-803F-C149B5B74FD4}"/>
    <pc:docChg chg="undo redo custSel addSld delSld modSld sldOrd">
      <pc:chgData name="Yuelong Miao" userId="74c73773-05ee-4c92-adc2-cc0f1a7a2d06" providerId="ADAL" clId="{0146A3AA-DA65-4E54-803F-C149B5B74FD4}" dt="2023-09-12T20:40:41.098" v="3575" actId="20577"/>
      <pc:docMkLst>
        <pc:docMk/>
      </pc:docMkLst>
      <pc:sldChg chg="modSp mod">
        <pc:chgData name="Yuelong Miao" userId="74c73773-05ee-4c92-adc2-cc0f1a7a2d06" providerId="ADAL" clId="{0146A3AA-DA65-4E54-803F-C149B5B74FD4}" dt="2023-09-12T12:21:04.895" v="1081" actId="14100"/>
        <pc:sldMkLst>
          <pc:docMk/>
          <pc:sldMk cId="2960820013" sldId="256"/>
        </pc:sldMkLst>
        <pc:spChg chg="mod">
          <ac:chgData name="Yuelong Miao" userId="74c73773-05ee-4c92-adc2-cc0f1a7a2d06" providerId="ADAL" clId="{0146A3AA-DA65-4E54-803F-C149B5B74FD4}" dt="2023-09-12T12:21:04.895" v="1081" actId="14100"/>
          <ac:spMkLst>
            <pc:docMk/>
            <pc:sldMk cId="2960820013" sldId="256"/>
            <ac:spMk id="5" creationId="{2AFE9768-51FE-4ABC-BFFA-61DF7EE56F15}"/>
          </ac:spMkLst>
        </pc:spChg>
        <pc:spChg chg="mod">
          <ac:chgData name="Yuelong Miao" userId="74c73773-05ee-4c92-adc2-cc0f1a7a2d06" providerId="ADAL" clId="{0146A3AA-DA65-4E54-803F-C149B5B74FD4}" dt="2023-09-12T12:20:43.406" v="1054" actId="20577"/>
          <ac:spMkLst>
            <pc:docMk/>
            <pc:sldMk cId="2960820013" sldId="256"/>
            <ac:spMk id="13" creationId="{F75D6B80-9820-47AD-A426-3F640B157B1A}"/>
          </ac:spMkLst>
        </pc:spChg>
      </pc:sldChg>
      <pc:sldChg chg="modSp mod">
        <pc:chgData name="Yuelong Miao" userId="74c73773-05ee-4c92-adc2-cc0f1a7a2d06" providerId="ADAL" clId="{0146A3AA-DA65-4E54-803F-C149B5B74FD4}" dt="2023-09-12T20:31:37.800" v="3062" actId="20577"/>
        <pc:sldMkLst>
          <pc:docMk/>
          <pc:sldMk cId="2480892881" sldId="270"/>
        </pc:sldMkLst>
        <pc:spChg chg="mod">
          <ac:chgData name="Yuelong Miao" userId="74c73773-05ee-4c92-adc2-cc0f1a7a2d06" providerId="ADAL" clId="{0146A3AA-DA65-4E54-803F-C149B5B74FD4}" dt="2023-09-12T20:31:37.800" v="3062" actId="20577"/>
          <ac:spMkLst>
            <pc:docMk/>
            <pc:sldMk cId="2480892881" sldId="270"/>
            <ac:spMk id="10" creationId="{FE3991EA-B9C6-461F-A4F5-FD0B8984B4EB}"/>
          </ac:spMkLst>
        </pc:spChg>
      </pc:sldChg>
      <pc:sldChg chg="modSp mod ord">
        <pc:chgData name="Yuelong Miao" userId="74c73773-05ee-4c92-adc2-cc0f1a7a2d06" providerId="ADAL" clId="{0146A3AA-DA65-4E54-803F-C149B5B74FD4}" dt="2023-09-12T12:47:18.200" v="1693"/>
        <pc:sldMkLst>
          <pc:docMk/>
          <pc:sldMk cId="1803703904" sldId="1192"/>
        </pc:sldMkLst>
        <pc:spChg chg="mod">
          <ac:chgData name="Yuelong Miao" userId="74c73773-05ee-4c92-adc2-cc0f1a7a2d06" providerId="ADAL" clId="{0146A3AA-DA65-4E54-803F-C149B5B74FD4}" dt="2023-09-12T12:21:58.095" v="1093" actId="20577"/>
          <ac:spMkLst>
            <pc:docMk/>
            <pc:sldMk cId="1803703904" sldId="1192"/>
            <ac:spMk id="9" creationId="{DB1A64BF-8B62-4839-907A-7659779B041A}"/>
          </ac:spMkLst>
        </pc:spChg>
      </pc:sldChg>
      <pc:sldChg chg="del">
        <pc:chgData name="Yuelong Miao" userId="74c73773-05ee-4c92-adc2-cc0f1a7a2d06" providerId="ADAL" clId="{0146A3AA-DA65-4E54-803F-C149B5B74FD4}" dt="2023-09-12T12:31:39.768" v="1209" actId="47"/>
        <pc:sldMkLst>
          <pc:docMk/>
          <pc:sldMk cId="1698715744" sldId="1193"/>
        </pc:sldMkLst>
      </pc:sldChg>
      <pc:sldChg chg="modSp mod">
        <pc:chgData name="Yuelong Miao" userId="74c73773-05ee-4c92-adc2-cc0f1a7a2d06" providerId="ADAL" clId="{0146A3AA-DA65-4E54-803F-C149B5B74FD4}" dt="2023-09-12T12:45:01.365" v="1675" actId="1076"/>
        <pc:sldMkLst>
          <pc:docMk/>
          <pc:sldMk cId="1013147093" sldId="1201"/>
        </pc:sldMkLst>
        <pc:spChg chg="mod">
          <ac:chgData name="Yuelong Miao" userId="74c73773-05ee-4c92-adc2-cc0f1a7a2d06" providerId="ADAL" clId="{0146A3AA-DA65-4E54-803F-C149B5B74FD4}" dt="2023-09-12T12:37:16.200" v="1476" actId="20577"/>
          <ac:spMkLst>
            <pc:docMk/>
            <pc:sldMk cId="1013147093" sldId="1201"/>
            <ac:spMk id="9" creationId="{DB1A64BF-8B62-4839-907A-7659779B041A}"/>
          </ac:spMkLst>
        </pc:spChg>
        <pc:spChg chg="mod">
          <ac:chgData name="Yuelong Miao" userId="74c73773-05ee-4c92-adc2-cc0f1a7a2d06" providerId="ADAL" clId="{0146A3AA-DA65-4E54-803F-C149B5B74FD4}" dt="2023-09-12T12:44:59.101" v="1674" actId="1076"/>
          <ac:spMkLst>
            <pc:docMk/>
            <pc:sldMk cId="1013147093" sldId="1201"/>
            <ac:spMk id="13" creationId="{9B43EE7D-9B27-462D-8F79-D4FFD737DDBE}"/>
          </ac:spMkLst>
        </pc:spChg>
        <pc:picChg chg="mod">
          <ac:chgData name="Yuelong Miao" userId="74c73773-05ee-4c92-adc2-cc0f1a7a2d06" providerId="ADAL" clId="{0146A3AA-DA65-4E54-803F-C149B5B74FD4}" dt="2023-09-12T12:45:01.365" v="1675" actId="1076"/>
          <ac:picMkLst>
            <pc:docMk/>
            <pc:sldMk cId="1013147093" sldId="1201"/>
            <ac:picMk id="3" creationId="{48DEAC4D-6879-527C-AB19-EC22360E2664}"/>
          </ac:picMkLst>
        </pc:picChg>
      </pc:sldChg>
      <pc:sldChg chg="modSp mod">
        <pc:chgData name="Yuelong Miao" userId="74c73773-05ee-4c92-adc2-cc0f1a7a2d06" providerId="ADAL" clId="{0146A3AA-DA65-4E54-803F-C149B5B74FD4}" dt="2023-09-12T12:45:45.700" v="1681" actId="20577"/>
        <pc:sldMkLst>
          <pc:docMk/>
          <pc:sldMk cId="2216305874" sldId="1204"/>
        </pc:sldMkLst>
        <pc:spChg chg="mod">
          <ac:chgData name="Yuelong Miao" userId="74c73773-05ee-4c92-adc2-cc0f1a7a2d06" providerId="ADAL" clId="{0146A3AA-DA65-4E54-803F-C149B5B74FD4}" dt="2023-09-12T12:45:45.700" v="1681" actId="20577"/>
          <ac:spMkLst>
            <pc:docMk/>
            <pc:sldMk cId="2216305874" sldId="1204"/>
            <ac:spMk id="4" creationId="{2139DE29-51D9-40CE-9FB7-7C9A7CA1E2F5}"/>
          </ac:spMkLst>
        </pc:spChg>
      </pc:sldChg>
      <pc:sldChg chg="addSp delSp modSp del mod">
        <pc:chgData name="Yuelong Miao" userId="74c73773-05ee-4c92-adc2-cc0f1a7a2d06" providerId="ADAL" clId="{0146A3AA-DA65-4E54-803F-C149B5B74FD4}" dt="2023-09-12T12:17:49.542" v="1043" actId="47"/>
        <pc:sldMkLst>
          <pc:docMk/>
          <pc:sldMk cId="50475086" sldId="1205"/>
        </pc:sldMkLst>
        <pc:spChg chg="mod">
          <ac:chgData name="Yuelong Miao" userId="74c73773-05ee-4c92-adc2-cc0f1a7a2d06" providerId="ADAL" clId="{0146A3AA-DA65-4E54-803F-C149B5B74FD4}" dt="2023-09-12T03:57:34.270" v="6" actId="20577"/>
          <ac:spMkLst>
            <pc:docMk/>
            <pc:sldMk cId="50475086" sldId="1205"/>
            <ac:spMk id="2" creationId="{2A374267-B150-5D58-734A-51BE90AAD535}"/>
          </ac:spMkLst>
        </pc:spChg>
        <pc:spChg chg="del">
          <ac:chgData name="Yuelong Miao" userId="74c73773-05ee-4c92-adc2-cc0f1a7a2d06" providerId="ADAL" clId="{0146A3AA-DA65-4E54-803F-C149B5B74FD4}" dt="2023-09-12T03:58:29.326" v="7" actId="22"/>
          <ac:spMkLst>
            <pc:docMk/>
            <pc:sldMk cId="50475086" sldId="1205"/>
            <ac:spMk id="3" creationId="{0A97927C-87E8-3721-8F4A-AA5286DA3347}"/>
          </ac:spMkLst>
        </pc:spChg>
        <pc:picChg chg="add mod ord">
          <ac:chgData name="Yuelong Miao" userId="74c73773-05ee-4c92-adc2-cc0f1a7a2d06" providerId="ADAL" clId="{0146A3AA-DA65-4E54-803F-C149B5B74FD4}" dt="2023-09-12T03:58:36.132" v="9" actId="14100"/>
          <ac:picMkLst>
            <pc:docMk/>
            <pc:sldMk cId="50475086" sldId="1205"/>
            <ac:picMk id="5" creationId="{85ACCEFD-E3FB-79B8-BAF8-DEF4B8C49884}"/>
          </ac:picMkLst>
        </pc:picChg>
      </pc:sldChg>
      <pc:sldChg chg="addSp delSp modSp new del mod">
        <pc:chgData name="Yuelong Miao" userId="74c73773-05ee-4c92-adc2-cc0f1a7a2d06" providerId="ADAL" clId="{0146A3AA-DA65-4E54-803F-C149B5B74FD4}" dt="2023-09-12T12:23:35.161" v="1141" actId="47"/>
        <pc:sldMkLst>
          <pc:docMk/>
          <pc:sldMk cId="744958336" sldId="1206"/>
        </pc:sldMkLst>
        <pc:spChg chg="mod">
          <ac:chgData name="Yuelong Miao" userId="74c73773-05ee-4c92-adc2-cc0f1a7a2d06" providerId="ADAL" clId="{0146A3AA-DA65-4E54-803F-C149B5B74FD4}" dt="2023-09-12T04:04:53.709" v="44" actId="20577"/>
          <ac:spMkLst>
            <pc:docMk/>
            <pc:sldMk cId="744958336" sldId="1206"/>
            <ac:spMk id="2" creationId="{9E6462D0-E64B-7114-7FA7-B9AFDD272B7B}"/>
          </ac:spMkLst>
        </pc:spChg>
        <pc:spChg chg="del">
          <ac:chgData name="Yuelong Miao" userId="74c73773-05ee-4c92-adc2-cc0f1a7a2d06" providerId="ADAL" clId="{0146A3AA-DA65-4E54-803F-C149B5B74FD4}" dt="2023-09-12T04:00:18.416" v="11" actId="22"/>
          <ac:spMkLst>
            <pc:docMk/>
            <pc:sldMk cId="744958336" sldId="1206"/>
            <ac:spMk id="3" creationId="{05A1E113-F1AA-15EC-7291-879CD199D135}"/>
          </ac:spMkLst>
        </pc:spChg>
        <pc:spChg chg="add mod">
          <ac:chgData name="Yuelong Miao" userId="74c73773-05ee-4c92-adc2-cc0f1a7a2d06" providerId="ADAL" clId="{0146A3AA-DA65-4E54-803F-C149B5B74FD4}" dt="2023-09-12T04:04:25.643" v="17" actId="20577"/>
          <ac:spMkLst>
            <pc:docMk/>
            <pc:sldMk cId="744958336" sldId="1206"/>
            <ac:spMk id="7" creationId="{3CE89D31-EB22-4CF0-09F1-A07554E8BCAA}"/>
          </ac:spMkLst>
        </pc:spChg>
        <pc:picChg chg="add del mod ord">
          <ac:chgData name="Yuelong Miao" userId="74c73773-05ee-4c92-adc2-cc0f1a7a2d06" providerId="ADAL" clId="{0146A3AA-DA65-4E54-803F-C149B5B74FD4}" dt="2023-09-12T04:01:44.807" v="13" actId="478"/>
          <ac:picMkLst>
            <pc:docMk/>
            <pc:sldMk cId="744958336" sldId="1206"/>
            <ac:picMk id="5" creationId="{634EBC72-C3F6-3CCB-8376-3C2E524FE688}"/>
          </ac:picMkLst>
        </pc:picChg>
      </pc:sldChg>
      <pc:sldChg chg="modSp new mod">
        <pc:chgData name="Yuelong Miao" userId="74c73773-05ee-4c92-adc2-cc0f1a7a2d06" providerId="ADAL" clId="{0146A3AA-DA65-4E54-803F-C149B5B74FD4}" dt="2023-09-12T20:40:41.098" v="3575" actId="20577"/>
        <pc:sldMkLst>
          <pc:docMk/>
          <pc:sldMk cId="3736064695" sldId="1207"/>
        </pc:sldMkLst>
        <pc:spChg chg="mod">
          <ac:chgData name="Yuelong Miao" userId="74c73773-05ee-4c92-adc2-cc0f1a7a2d06" providerId="ADAL" clId="{0146A3AA-DA65-4E54-803F-C149B5B74FD4}" dt="2023-09-12T13:06:35.944" v="2460" actId="255"/>
          <ac:spMkLst>
            <pc:docMk/>
            <pc:sldMk cId="3736064695" sldId="1207"/>
            <ac:spMk id="2" creationId="{0E16AE62-D969-248F-F2BB-9AD7EF9BF1C3}"/>
          </ac:spMkLst>
        </pc:spChg>
        <pc:spChg chg="mod">
          <ac:chgData name="Yuelong Miao" userId="74c73773-05ee-4c92-adc2-cc0f1a7a2d06" providerId="ADAL" clId="{0146A3AA-DA65-4E54-803F-C149B5B74FD4}" dt="2023-09-12T20:40:41.098" v="3575" actId="20577"/>
          <ac:spMkLst>
            <pc:docMk/>
            <pc:sldMk cId="3736064695" sldId="1207"/>
            <ac:spMk id="3" creationId="{75D63F4E-8E56-3940-3B7F-B91FCC0D8138}"/>
          </ac:spMkLst>
        </pc:spChg>
      </pc:sldChg>
      <pc:sldChg chg="modSp new del mod">
        <pc:chgData name="Yuelong Miao" userId="74c73773-05ee-4c92-adc2-cc0f1a7a2d06" providerId="ADAL" clId="{0146A3AA-DA65-4E54-803F-C149B5B74FD4}" dt="2023-09-12T12:17:07.440" v="1042" actId="47"/>
        <pc:sldMkLst>
          <pc:docMk/>
          <pc:sldMk cId="1087281386" sldId="1208"/>
        </pc:sldMkLst>
        <pc:spChg chg="mod">
          <ac:chgData name="Yuelong Miao" userId="74c73773-05ee-4c92-adc2-cc0f1a7a2d06" providerId="ADAL" clId="{0146A3AA-DA65-4E54-803F-C149B5B74FD4}" dt="2023-09-12T11:30:52.767" v="99" actId="20577"/>
          <ac:spMkLst>
            <pc:docMk/>
            <pc:sldMk cId="1087281386" sldId="1208"/>
            <ac:spMk id="2" creationId="{B1FD6A73-1719-3750-0F46-44811AB39FC0}"/>
          </ac:spMkLst>
        </pc:spChg>
        <pc:spChg chg="mod">
          <ac:chgData name="Yuelong Miao" userId="74c73773-05ee-4c92-adc2-cc0f1a7a2d06" providerId="ADAL" clId="{0146A3AA-DA65-4E54-803F-C149B5B74FD4}" dt="2023-09-12T11:31:31.088" v="104" actId="20577"/>
          <ac:spMkLst>
            <pc:docMk/>
            <pc:sldMk cId="1087281386" sldId="1208"/>
            <ac:spMk id="3" creationId="{70E39722-6878-DA6B-B656-8D3CE33E3744}"/>
          </ac:spMkLst>
        </pc:spChg>
      </pc:sldChg>
      <pc:sldChg chg="addSp modSp new mod">
        <pc:chgData name="Yuelong Miao" userId="74c73773-05ee-4c92-adc2-cc0f1a7a2d06" providerId="ADAL" clId="{0146A3AA-DA65-4E54-803F-C149B5B74FD4}" dt="2023-09-12T20:26:49.685" v="2883" actId="20577"/>
        <pc:sldMkLst>
          <pc:docMk/>
          <pc:sldMk cId="3716560026" sldId="1209"/>
        </pc:sldMkLst>
        <pc:spChg chg="mod">
          <ac:chgData name="Yuelong Miao" userId="74c73773-05ee-4c92-adc2-cc0f1a7a2d06" providerId="ADAL" clId="{0146A3AA-DA65-4E54-803F-C149B5B74FD4}" dt="2023-09-12T12:47:04.501" v="1691" actId="20577"/>
          <ac:spMkLst>
            <pc:docMk/>
            <pc:sldMk cId="3716560026" sldId="1209"/>
            <ac:spMk id="2" creationId="{12A7EBFC-DB84-3BAE-0DEC-67020638E55E}"/>
          </ac:spMkLst>
        </pc:spChg>
        <pc:spChg chg="mod">
          <ac:chgData name="Yuelong Miao" userId="74c73773-05ee-4c92-adc2-cc0f1a7a2d06" providerId="ADAL" clId="{0146A3AA-DA65-4E54-803F-C149B5B74FD4}" dt="2023-09-12T20:26:49.685" v="2883" actId="20577"/>
          <ac:spMkLst>
            <pc:docMk/>
            <pc:sldMk cId="3716560026" sldId="1209"/>
            <ac:spMk id="3" creationId="{038405A0-1FDE-DD4E-78AF-5566E95FD998}"/>
          </ac:spMkLst>
        </pc:spChg>
        <pc:picChg chg="add mod">
          <ac:chgData name="Yuelong Miao" userId="74c73773-05ee-4c92-adc2-cc0f1a7a2d06" providerId="ADAL" clId="{0146A3AA-DA65-4E54-803F-C149B5B74FD4}" dt="2023-09-12T12:42:41.653" v="1600" actId="1076"/>
          <ac:picMkLst>
            <pc:docMk/>
            <pc:sldMk cId="3716560026" sldId="1209"/>
            <ac:picMk id="5" creationId="{6C583B4B-16C1-C527-5428-2D8D202C5FD4}"/>
          </ac:picMkLst>
        </pc:picChg>
      </pc:sldChg>
      <pc:sldChg chg="delSp modSp new mod">
        <pc:chgData name="Yuelong Miao" userId="74c73773-05ee-4c92-adc2-cc0f1a7a2d06" providerId="ADAL" clId="{0146A3AA-DA65-4E54-803F-C149B5B74FD4}" dt="2023-09-12T13:02:52.168" v="2392" actId="20577"/>
        <pc:sldMkLst>
          <pc:docMk/>
          <pc:sldMk cId="3438340484" sldId="1210"/>
        </pc:sldMkLst>
        <pc:spChg chg="mod">
          <ac:chgData name="Yuelong Miao" userId="74c73773-05ee-4c92-adc2-cc0f1a7a2d06" providerId="ADAL" clId="{0146A3AA-DA65-4E54-803F-C149B5B74FD4}" dt="2023-09-12T13:02:52.168" v="2392" actId="20577"/>
          <ac:spMkLst>
            <pc:docMk/>
            <pc:sldMk cId="3438340484" sldId="1210"/>
            <ac:spMk id="2" creationId="{302E1FA8-FC8E-D23B-80CD-8E0D7869D30A}"/>
          </ac:spMkLst>
        </pc:spChg>
        <pc:spChg chg="del">
          <ac:chgData name="Yuelong Miao" userId="74c73773-05ee-4c92-adc2-cc0f1a7a2d06" providerId="ADAL" clId="{0146A3AA-DA65-4E54-803F-C149B5B74FD4}" dt="2023-09-12T13:02:38.654" v="2381" actId="478"/>
          <ac:spMkLst>
            <pc:docMk/>
            <pc:sldMk cId="3438340484" sldId="1210"/>
            <ac:spMk id="3" creationId="{E135EDED-B7FC-7C63-DF87-70E6D4DBBEA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9315E6-0960-4CA4-B77E-D034E90A15BD}" type="datetimeFigureOut">
              <a:rPr lang="en-NZ" smtClean="0"/>
              <a:t>12/09/2023</a:t>
            </a:fld>
            <a:endParaRPr lang="en-NZ"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NZ"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7E248F-5A3A-4786-82D8-62F2C675F281}" type="slidenum">
              <a:rPr lang="en-NZ" smtClean="0"/>
              <a:t>‹#›</a:t>
            </a:fld>
            <a:endParaRPr lang="en-NZ" dirty="0"/>
          </a:p>
        </p:txBody>
      </p:sp>
    </p:spTree>
    <p:extLst>
      <p:ext uri="{BB962C8B-B14F-4D97-AF65-F5344CB8AC3E}">
        <p14:creationId xmlns:p14="http://schemas.microsoft.com/office/powerpoint/2010/main" val="37031687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767E248F-5A3A-4786-82D8-62F2C675F281}" type="slidenum">
              <a:rPr lang="en-NZ" smtClean="0"/>
              <a:t>1</a:t>
            </a:fld>
            <a:endParaRPr lang="en-NZ" dirty="0"/>
          </a:p>
        </p:txBody>
      </p:sp>
    </p:spTree>
    <p:extLst>
      <p:ext uri="{BB962C8B-B14F-4D97-AF65-F5344CB8AC3E}">
        <p14:creationId xmlns:p14="http://schemas.microsoft.com/office/powerpoint/2010/main" val="17224308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767E248F-5A3A-4786-82D8-62F2C675F281}" type="slidenum">
              <a:rPr lang="en-NZ" smtClean="0"/>
              <a:t>3</a:t>
            </a:fld>
            <a:endParaRPr lang="en-NZ" dirty="0"/>
          </a:p>
        </p:txBody>
      </p:sp>
    </p:spTree>
    <p:extLst>
      <p:ext uri="{BB962C8B-B14F-4D97-AF65-F5344CB8AC3E}">
        <p14:creationId xmlns:p14="http://schemas.microsoft.com/office/powerpoint/2010/main" val="346548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The pandemic has provided an example of how probabilities of occurrence for disaster events have needed to be rapidly described and communicated to communities, who are in turn, making risk-based decisions on information provided by governments and officials. This is something the PTWS can reflect on when assessing our work programmes going forward, notably regarding the communication of tsunami hazard and risk.</a:t>
            </a:r>
          </a:p>
          <a:p>
            <a:endParaRPr lang="en-NZ"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first assessment round completed by Member States, resulted in several suggestions for improvements in the framework model and the associated online survey. Given the TOWS KPI Task Team is developing a ‘Global IOC KPI Framework’ (linked closely to Inter-ICG Task Team on Disaster Management and Preparedness), to improve the consistency of all ocean basin performance, it was agreed all feedback would be taken into the development of the new local framework, rather than amending the PTWS KPI Framework. This is because we anticipate the Global IOC KPI Framework will replace the PTWS KPI Framework.  </a:t>
            </a:r>
            <a:endParaRPr lang="en-NZ" sz="1800" dirty="0">
              <a:effectLst/>
              <a:latin typeface="Calibri" panose="020F0502020204030204" pitchFamily="34" charset="0"/>
              <a:ea typeface="Calibri" panose="020F0502020204030204" pitchFamily="34" charset="0"/>
              <a:cs typeface="Times New Roman" panose="02020603050405020304" pitchFamily="18" charset="0"/>
            </a:endParaRPr>
          </a:p>
          <a:p>
            <a:r>
              <a:rPr lang="en-NZ" dirty="0"/>
              <a:t> </a:t>
            </a:r>
          </a:p>
        </p:txBody>
      </p:sp>
      <p:sp>
        <p:nvSpPr>
          <p:cNvPr id="4" name="Slide Number Placeholder 3"/>
          <p:cNvSpPr>
            <a:spLocks noGrp="1"/>
          </p:cNvSpPr>
          <p:nvPr>
            <p:ph type="sldNum" sz="quarter" idx="5"/>
          </p:nvPr>
        </p:nvSpPr>
        <p:spPr/>
        <p:txBody>
          <a:bodyPr/>
          <a:lstStyle/>
          <a:p>
            <a:fld id="{767E248F-5A3A-4786-82D8-62F2C675F281}" type="slidenum">
              <a:rPr lang="en-NZ" smtClean="0"/>
              <a:t>4</a:t>
            </a:fld>
            <a:endParaRPr lang="en-NZ" dirty="0"/>
          </a:p>
        </p:txBody>
      </p:sp>
    </p:spTree>
    <p:extLst>
      <p:ext uri="{BB962C8B-B14F-4D97-AF65-F5344CB8AC3E}">
        <p14:creationId xmlns:p14="http://schemas.microsoft.com/office/powerpoint/2010/main" val="7375446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767E248F-5A3A-4786-82D8-62F2C675F281}" type="slidenum">
              <a:rPr lang="en-NZ" smtClean="0"/>
              <a:t>5</a:t>
            </a:fld>
            <a:endParaRPr lang="en-NZ" dirty="0"/>
          </a:p>
        </p:txBody>
      </p:sp>
    </p:spTree>
    <p:extLst>
      <p:ext uri="{BB962C8B-B14F-4D97-AF65-F5344CB8AC3E}">
        <p14:creationId xmlns:p14="http://schemas.microsoft.com/office/powerpoint/2010/main" val="24301828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767E248F-5A3A-4786-82D8-62F2C675F281}" type="slidenum">
              <a:rPr lang="en-NZ" smtClean="0"/>
              <a:t>6</a:t>
            </a:fld>
            <a:endParaRPr lang="en-NZ" dirty="0"/>
          </a:p>
        </p:txBody>
      </p:sp>
    </p:spTree>
    <p:extLst>
      <p:ext uri="{BB962C8B-B14F-4D97-AF65-F5344CB8AC3E}">
        <p14:creationId xmlns:p14="http://schemas.microsoft.com/office/powerpoint/2010/main" val="9481109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5766351-6C8C-440C-8AD1-E6398E0DE518}" type="datetimeFigureOut">
              <a:rPr lang="en-NZ" smtClean="0"/>
              <a:t>12/09/2023</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4491B5E4-D238-4B75-9F76-76946C24B5A2}" type="slidenum">
              <a:rPr lang="en-NZ" smtClean="0"/>
              <a:t>‹#›</a:t>
            </a:fld>
            <a:endParaRPr lang="en-NZ" dirty="0"/>
          </a:p>
        </p:txBody>
      </p:sp>
    </p:spTree>
    <p:extLst>
      <p:ext uri="{BB962C8B-B14F-4D97-AF65-F5344CB8AC3E}">
        <p14:creationId xmlns:p14="http://schemas.microsoft.com/office/powerpoint/2010/main" val="4263699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766351-6C8C-440C-8AD1-E6398E0DE518}" type="datetimeFigureOut">
              <a:rPr lang="en-NZ" smtClean="0"/>
              <a:t>12/09/2023</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4491B5E4-D238-4B75-9F76-76946C24B5A2}" type="slidenum">
              <a:rPr lang="en-NZ" smtClean="0"/>
              <a:t>‹#›</a:t>
            </a:fld>
            <a:endParaRPr lang="en-NZ" dirty="0"/>
          </a:p>
        </p:txBody>
      </p:sp>
    </p:spTree>
    <p:extLst>
      <p:ext uri="{BB962C8B-B14F-4D97-AF65-F5344CB8AC3E}">
        <p14:creationId xmlns:p14="http://schemas.microsoft.com/office/powerpoint/2010/main" val="4168190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766351-6C8C-440C-8AD1-E6398E0DE518}" type="datetimeFigureOut">
              <a:rPr lang="en-NZ" smtClean="0"/>
              <a:t>12/09/2023</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4491B5E4-D238-4B75-9F76-76946C24B5A2}" type="slidenum">
              <a:rPr lang="en-NZ" smtClean="0"/>
              <a:t>‹#›</a:t>
            </a:fld>
            <a:endParaRPr lang="en-NZ" dirty="0"/>
          </a:p>
        </p:txBody>
      </p:sp>
    </p:spTree>
    <p:extLst>
      <p:ext uri="{BB962C8B-B14F-4D97-AF65-F5344CB8AC3E}">
        <p14:creationId xmlns:p14="http://schemas.microsoft.com/office/powerpoint/2010/main" val="3361758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766351-6C8C-440C-8AD1-E6398E0DE518}" type="datetimeFigureOut">
              <a:rPr lang="en-NZ" smtClean="0"/>
              <a:t>12/09/2023</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4491B5E4-D238-4B75-9F76-76946C24B5A2}" type="slidenum">
              <a:rPr lang="en-NZ" smtClean="0"/>
              <a:t>‹#›</a:t>
            </a:fld>
            <a:endParaRPr lang="en-NZ" dirty="0"/>
          </a:p>
        </p:txBody>
      </p:sp>
    </p:spTree>
    <p:extLst>
      <p:ext uri="{BB962C8B-B14F-4D97-AF65-F5344CB8AC3E}">
        <p14:creationId xmlns:p14="http://schemas.microsoft.com/office/powerpoint/2010/main" val="2454528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766351-6C8C-440C-8AD1-E6398E0DE518}" type="datetimeFigureOut">
              <a:rPr lang="en-NZ" smtClean="0"/>
              <a:t>12/09/2023</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4491B5E4-D238-4B75-9F76-76946C24B5A2}" type="slidenum">
              <a:rPr lang="en-NZ" smtClean="0"/>
              <a:t>‹#›</a:t>
            </a:fld>
            <a:endParaRPr lang="en-NZ" dirty="0"/>
          </a:p>
        </p:txBody>
      </p:sp>
    </p:spTree>
    <p:extLst>
      <p:ext uri="{BB962C8B-B14F-4D97-AF65-F5344CB8AC3E}">
        <p14:creationId xmlns:p14="http://schemas.microsoft.com/office/powerpoint/2010/main" val="2033221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5766351-6C8C-440C-8AD1-E6398E0DE518}" type="datetimeFigureOut">
              <a:rPr lang="en-NZ" smtClean="0"/>
              <a:t>12/09/2023</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4491B5E4-D238-4B75-9F76-76946C24B5A2}" type="slidenum">
              <a:rPr lang="en-NZ" smtClean="0"/>
              <a:t>‹#›</a:t>
            </a:fld>
            <a:endParaRPr lang="en-NZ" dirty="0"/>
          </a:p>
        </p:txBody>
      </p:sp>
    </p:spTree>
    <p:extLst>
      <p:ext uri="{BB962C8B-B14F-4D97-AF65-F5344CB8AC3E}">
        <p14:creationId xmlns:p14="http://schemas.microsoft.com/office/powerpoint/2010/main" val="3146048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5766351-6C8C-440C-8AD1-E6398E0DE518}" type="datetimeFigureOut">
              <a:rPr lang="en-NZ" smtClean="0"/>
              <a:t>12/09/2023</a:t>
            </a:fld>
            <a:endParaRPr lang="en-NZ" dirty="0"/>
          </a:p>
        </p:txBody>
      </p:sp>
      <p:sp>
        <p:nvSpPr>
          <p:cNvPr id="8" name="Footer Placeholder 7"/>
          <p:cNvSpPr>
            <a:spLocks noGrp="1"/>
          </p:cNvSpPr>
          <p:nvPr>
            <p:ph type="ftr" sz="quarter" idx="11"/>
          </p:nvPr>
        </p:nvSpPr>
        <p:spPr/>
        <p:txBody>
          <a:bodyPr/>
          <a:lstStyle/>
          <a:p>
            <a:endParaRPr lang="en-NZ" dirty="0"/>
          </a:p>
        </p:txBody>
      </p:sp>
      <p:sp>
        <p:nvSpPr>
          <p:cNvPr id="9" name="Slide Number Placeholder 8"/>
          <p:cNvSpPr>
            <a:spLocks noGrp="1"/>
          </p:cNvSpPr>
          <p:nvPr>
            <p:ph type="sldNum" sz="quarter" idx="12"/>
          </p:nvPr>
        </p:nvSpPr>
        <p:spPr/>
        <p:txBody>
          <a:bodyPr/>
          <a:lstStyle/>
          <a:p>
            <a:fld id="{4491B5E4-D238-4B75-9F76-76946C24B5A2}" type="slidenum">
              <a:rPr lang="en-NZ" smtClean="0"/>
              <a:t>‹#›</a:t>
            </a:fld>
            <a:endParaRPr lang="en-NZ" dirty="0"/>
          </a:p>
        </p:txBody>
      </p:sp>
    </p:spTree>
    <p:extLst>
      <p:ext uri="{BB962C8B-B14F-4D97-AF65-F5344CB8AC3E}">
        <p14:creationId xmlns:p14="http://schemas.microsoft.com/office/powerpoint/2010/main" val="1054594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5766351-6C8C-440C-8AD1-E6398E0DE518}" type="datetimeFigureOut">
              <a:rPr lang="en-NZ" smtClean="0"/>
              <a:t>12/09/2023</a:t>
            </a:fld>
            <a:endParaRPr lang="en-NZ" dirty="0"/>
          </a:p>
        </p:txBody>
      </p:sp>
      <p:sp>
        <p:nvSpPr>
          <p:cNvPr id="4" name="Footer Placeholder 3"/>
          <p:cNvSpPr>
            <a:spLocks noGrp="1"/>
          </p:cNvSpPr>
          <p:nvPr>
            <p:ph type="ftr" sz="quarter" idx="11"/>
          </p:nvPr>
        </p:nvSpPr>
        <p:spPr/>
        <p:txBody>
          <a:bodyPr/>
          <a:lstStyle/>
          <a:p>
            <a:endParaRPr lang="en-NZ" dirty="0"/>
          </a:p>
        </p:txBody>
      </p:sp>
      <p:sp>
        <p:nvSpPr>
          <p:cNvPr id="5" name="Slide Number Placeholder 4"/>
          <p:cNvSpPr>
            <a:spLocks noGrp="1"/>
          </p:cNvSpPr>
          <p:nvPr>
            <p:ph type="sldNum" sz="quarter" idx="12"/>
          </p:nvPr>
        </p:nvSpPr>
        <p:spPr/>
        <p:txBody>
          <a:bodyPr/>
          <a:lstStyle/>
          <a:p>
            <a:fld id="{4491B5E4-D238-4B75-9F76-76946C24B5A2}" type="slidenum">
              <a:rPr lang="en-NZ" smtClean="0"/>
              <a:t>‹#›</a:t>
            </a:fld>
            <a:endParaRPr lang="en-NZ" dirty="0"/>
          </a:p>
        </p:txBody>
      </p:sp>
    </p:spTree>
    <p:extLst>
      <p:ext uri="{BB962C8B-B14F-4D97-AF65-F5344CB8AC3E}">
        <p14:creationId xmlns:p14="http://schemas.microsoft.com/office/powerpoint/2010/main" val="3935970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766351-6C8C-440C-8AD1-E6398E0DE518}" type="datetimeFigureOut">
              <a:rPr lang="en-NZ" smtClean="0"/>
              <a:t>12/09/2023</a:t>
            </a:fld>
            <a:endParaRPr lang="en-NZ" dirty="0"/>
          </a:p>
        </p:txBody>
      </p:sp>
      <p:sp>
        <p:nvSpPr>
          <p:cNvPr id="3" name="Footer Placeholder 2"/>
          <p:cNvSpPr>
            <a:spLocks noGrp="1"/>
          </p:cNvSpPr>
          <p:nvPr>
            <p:ph type="ftr" sz="quarter" idx="11"/>
          </p:nvPr>
        </p:nvSpPr>
        <p:spPr/>
        <p:txBody>
          <a:bodyPr/>
          <a:lstStyle/>
          <a:p>
            <a:endParaRPr lang="en-NZ" dirty="0"/>
          </a:p>
        </p:txBody>
      </p:sp>
      <p:sp>
        <p:nvSpPr>
          <p:cNvPr id="4" name="Slide Number Placeholder 3"/>
          <p:cNvSpPr>
            <a:spLocks noGrp="1"/>
          </p:cNvSpPr>
          <p:nvPr>
            <p:ph type="sldNum" sz="quarter" idx="12"/>
          </p:nvPr>
        </p:nvSpPr>
        <p:spPr/>
        <p:txBody>
          <a:bodyPr/>
          <a:lstStyle/>
          <a:p>
            <a:fld id="{4491B5E4-D238-4B75-9F76-76946C24B5A2}" type="slidenum">
              <a:rPr lang="en-NZ" smtClean="0"/>
              <a:t>‹#›</a:t>
            </a:fld>
            <a:endParaRPr lang="en-NZ" dirty="0"/>
          </a:p>
        </p:txBody>
      </p:sp>
    </p:spTree>
    <p:extLst>
      <p:ext uri="{BB962C8B-B14F-4D97-AF65-F5344CB8AC3E}">
        <p14:creationId xmlns:p14="http://schemas.microsoft.com/office/powerpoint/2010/main" val="3355899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5766351-6C8C-440C-8AD1-E6398E0DE518}" type="datetimeFigureOut">
              <a:rPr lang="en-NZ" smtClean="0"/>
              <a:t>12/09/2023</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4491B5E4-D238-4B75-9F76-76946C24B5A2}" type="slidenum">
              <a:rPr lang="en-NZ" smtClean="0"/>
              <a:t>‹#›</a:t>
            </a:fld>
            <a:endParaRPr lang="en-NZ" dirty="0"/>
          </a:p>
        </p:txBody>
      </p:sp>
    </p:spTree>
    <p:extLst>
      <p:ext uri="{BB962C8B-B14F-4D97-AF65-F5344CB8AC3E}">
        <p14:creationId xmlns:p14="http://schemas.microsoft.com/office/powerpoint/2010/main" val="2793311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5766351-6C8C-440C-8AD1-E6398E0DE518}" type="datetimeFigureOut">
              <a:rPr lang="en-NZ" smtClean="0"/>
              <a:t>12/09/2023</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4491B5E4-D238-4B75-9F76-76946C24B5A2}" type="slidenum">
              <a:rPr lang="en-NZ" smtClean="0"/>
              <a:t>‹#›</a:t>
            </a:fld>
            <a:endParaRPr lang="en-NZ" dirty="0"/>
          </a:p>
        </p:txBody>
      </p:sp>
    </p:spTree>
    <p:extLst>
      <p:ext uri="{BB962C8B-B14F-4D97-AF65-F5344CB8AC3E}">
        <p14:creationId xmlns:p14="http://schemas.microsoft.com/office/powerpoint/2010/main" val="914396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766351-6C8C-440C-8AD1-E6398E0DE518}" type="datetimeFigureOut">
              <a:rPr lang="en-NZ" smtClean="0"/>
              <a:t>12/09/2023</a:t>
            </a:fld>
            <a:endParaRPr lang="en-NZ"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91B5E4-D238-4B75-9F76-76946C24B5A2}" type="slidenum">
              <a:rPr lang="en-NZ" smtClean="0"/>
              <a:t>‹#›</a:t>
            </a:fld>
            <a:endParaRPr lang="en-NZ" dirty="0"/>
          </a:p>
        </p:txBody>
      </p:sp>
    </p:spTree>
    <p:extLst>
      <p:ext uri="{BB962C8B-B14F-4D97-AF65-F5344CB8AC3E}">
        <p14:creationId xmlns:p14="http://schemas.microsoft.com/office/powerpoint/2010/main" val="6873796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microsoft.com/office/2007/relationships/hdphoto" Target="../media/hdphoto1.wdp"/><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2788CA3E-F3A6-46F7-801C-C4F79729CB12}"/>
              </a:ext>
            </a:extLst>
          </p:cNvPr>
          <p:cNvSpPr/>
          <p:nvPr/>
        </p:nvSpPr>
        <p:spPr>
          <a:xfrm>
            <a:off x="10588" y="2578677"/>
            <a:ext cx="9122824" cy="197253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pic>
        <p:nvPicPr>
          <p:cNvPr id="4" name="Picture 11">
            <a:extLst>
              <a:ext uri="{FF2B5EF4-FFF2-40B4-BE49-F238E27FC236}">
                <a16:creationId xmlns:a16="http://schemas.microsoft.com/office/drawing/2014/main" id="{19427AF4-DBC4-4D51-AED4-D712F79E467B}"/>
              </a:ext>
            </a:extLst>
          </p:cNvPr>
          <p:cNvPicPr>
            <a:picLocks noChangeAspect="1"/>
          </p:cNvPicPr>
          <p:nvPr/>
        </p:nvPicPr>
        <p:blipFill>
          <a:blip r:embed="rId3"/>
          <a:srcRect/>
          <a:stretch>
            <a:fillRect/>
          </a:stretch>
        </p:blipFill>
        <p:spPr bwMode="auto">
          <a:xfrm>
            <a:off x="264160" y="193674"/>
            <a:ext cx="2686050" cy="847725"/>
          </a:xfrm>
          <a:prstGeom prst="rect">
            <a:avLst/>
          </a:prstGeom>
          <a:noFill/>
          <a:ln w="9525">
            <a:noFill/>
            <a:miter lim="800000"/>
            <a:headEnd/>
            <a:tailEnd/>
          </a:ln>
        </p:spPr>
      </p:pic>
      <p:sp>
        <p:nvSpPr>
          <p:cNvPr id="5" name="TextBox 4">
            <a:extLst>
              <a:ext uri="{FF2B5EF4-FFF2-40B4-BE49-F238E27FC236}">
                <a16:creationId xmlns:a16="http://schemas.microsoft.com/office/drawing/2014/main" id="{2AFE9768-51FE-4ABC-BFFA-61DF7EE56F15}"/>
              </a:ext>
            </a:extLst>
          </p:cNvPr>
          <p:cNvSpPr txBox="1"/>
          <p:nvPr/>
        </p:nvSpPr>
        <p:spPr>
          <a:xfrm>
            <a:off x="588073" y="4691558"/>
            <a:ext cx="3906106" cy="600164"/>
          </a:xfrm>
          <a:prstGeom prst="rect">
            <a:avLst/>
          </a:prstGeom>
          <a:noFill/>
        </p:spPr>
        <p:txBody>
          <a:bodyPr wrap="square" rtlCol="0">
            <a:spAutoFit/>
          </a:bodyPr>
          <a:lstStyle/>
          <a:p>
            <a:pPr>
              <a:spcAft>
                <a:spcPts val="600"/>
              </a:spcAft>
            </a:pPr>
            <a:r>
              <a:rPr lang="en-GB" sz="1400" b="1" dirty="0">
                <a:solidFill>
                  <a:srgbClr val="002060"/>
                </a:solidFill>
              </a:rPr>
              <a:t>YUELONG MIAO (AU) for </a:t>
            </a:r>
          </a:p>
          <a:p>
            <a:pPr>
              <a:spcAft>
                <a:spcPts val="600"/>
              </a:spcAft>
            </a:pPr>
            <a:r>
              <a:rPr lang="en-GB" sz="1400" b="1" dirty="0">
                <a:solidFill>
                  <a:srgbClr val="002060"/>
                </a:solidFill>
              </a:rPr>
              <a:t>Taks Team Chair SARAH-JAYNE MCCURRACH (NZ) </a:t>
            </a:r>
          </a:p>
        </p:txBody>
      </p:sp>
      <p:cxnSp>
        <p:nvCxnSpPr>
          <p:cNvPr id="7" name="Straight Connector 6">
            <a:extLst>
              <a:ext uri="{FF2B5EF4-FFF2-40B4-BE49-F238E27FC236}">
                <a16:creationId xmlns:a16="http://schemas.microsoft.com/office/drawing/2014/main" id="{CFDC696E-F818-4798-9608-B5A896569DC9}"/>
              </a:ext>
            </a:extLst>
          </p:cNvPr>
          <p:cNvCxnSpPr/>
          <p:nvPr/>
        </p:nvCxnSpPr>
        <p:spPr>
          <a:xfrm>
            <a:off x="264160" y="1210491"/>
            <a:ext cx="8568000" cy="0"/>
          </a:xfrm>
          <a:prstGeom prst="line">
            <a:avLst/>
          </a:prstGeom>
          <a:ln w="22225">
            <a:solidFill>
              <a:srgbClr val="014F92"/>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F75D6B80-9820-47AD-A426-3F640B157B1A}"/>
              </a:ext>
            </a:extLst>
          </p:cNvPr>
          <p:cNvSpPr txBox="1"/>
          <p:nvPr/>
        </p:nvSpPr>
        <p:spPr>
          <a:xfrm>
            <a:off x="72887" y="2737139"/>
            <a:ext cx="9060525" cy="1077218"/>
          </a:xfrm>
          <a:prstGeom prst="rect">
            <a:avLst/>
          </a:prstGeom>
          <a:noFill/>
        </p:spPr>
        <p:txBody>
          <a:bodyPr wrap="square" rtlCol="0">
            <a:spAutoFit/>
          </a:bodyPr>
          <a:lstStyle/>
          <a:p>
            <a:pPr>
              <a:spcBef>
                <a:spcPts val="600"/>
              </a:spcBef>
              <a:spcAft>
                <a:spcPts val="600"/>
              </a:spcAft>
            </a:pPr>
            <a:r>
              <a:rPr lang="en-NZ" sz="3200" b="1" dirty="0">
                <a:solidFill>
                  <a:srgbClr val="002060"/>
                </a:solidFill>
              </a:rPr>
              <a:t>Report of ICG/PTWS Task Team on FUTURE GOALS AND PERFORMANCE MONITORING</a:t>
            </a:r>
          </a:p>
        </p:txBody>
      </p:sp>
      <p:pic>
        <p:nvPicPr>
          <p:cNvPr id="3" name="Picture 2">
            <a:extLst>
              <a:ext uri="{FF2B5EF4-FFF2-40B4-BE49-F238E27FC236}">
                <a16:creationId xmlns:a16="http://schemas.microsoft.com/office/drawing/2014/main" id="{B8D0B8AB-F5BE-F461-3505-5333949DC81F}"/>
              </a:ext>
            </a:extLst>
          </p:cNvPr>
          <p:cNvPicPr>
            <a:picLocks noChangeAspect="1"/>
          </p:cNvPicPr>
          <p:nvPr/>
        </p:nvPicPr>
        <p:blipFill>
          <a:blip r:embed="rId4"/>
          <a:stretch>
            <a:fillRect/>
          </a:stretch>
        </p:blipFill>
        <p:spPr>
          <a:xfrm>
            <a:off x="4393584" y="66765"/>
            <a:ext cx="3345068" cy="1025444"/>
          </a:xfrm>
          <a:prstGeom prst="rect">
            <a:avLst/>
          </a:prstGeom>
        </p:spPr>
      </p:pic>
    </p:spTree>
    <p:extLst>
      <p:ext uri="{BB962C8B-B14F-4D97-AF65-F5344CB8AC3E}">
        <p14:creationId xmlns:p14="http://schemas.microsoft.com/office/powerpoint/2010/main" val="2960820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7EBFC-DB84-3BAE-0DEC-67020638E55E}"/>
              </a:ext>
            </a:extLst>
          </p:cNvPr>
          <p:cNvSpPr>
            <a:spLocks noGrp="1"/>
          </p:cNvSpPr>
          <p:nvPr>
            <p:ph type="title"/>
          </p:nvPr>
        </p:nvSpPr>
        <p:spPr/>
        <p:txBody>
          <a:bodyPr/>
          <a:lstStyle/>
          <a:p>
            <a:r>
              <a:rPr lang="en-AU" dirty="0"/>
              <a:t>What is this Task Team? </a:t>
            </a:r>
          </a:p>
        </p:txBody>
      </p:sp>
      <p:sp>
        <p:nvSpPr>
          <p:cNvPr id="3" name="Content Placeholder 2">
            <a:extLst>
              <a:ext uri="{FF2B5EF4-FFF2-40B4-BE49-F238E27FC236}">
                <a16:creationId xmlns:a16="http://schemas.microsoft.com/office/drawing/2014/main" id="{038405A0-1FDE-DD4E-78AF-5566E95FD998}"/>
              </a:ext>
            </a:extLst>
          </p:cNvPr>
          <p:cNvSpPr>
            <a:spLocks noGrp="1"/>
          </p:cNvSpPr>
          <p:nvPr>
            <p:ph idx="1"/>
          </p:nvPr>
        </p:nvSpPr>
        <p:spPr>
          <a:xfrm>
            <a:off x="262647" y="1825624"/>
            <a:ext cx="8764621" cy="4905915"/>
          </a:xfrm>
        </p:spPr>
        <p:txBody>
          <a:bodyPr>
            <a:normAutofit fontScale="55000" lnSpcReduction="20000"/>
          </a:bodyPr>
          <a:lstStyle/>
          <a:p>
            <a:r>
              <a:rPr lang="en-AU" sz="2900" dirty="0"/>
              <a:t>2015  PTWS formed a Task Team to initiate the development of the PTWS Framework for Future Goals and Performance Monitoring or simply the "Performance Framework"</a:t>
            </a:r>
          </a:p>
          <a:p>
            <a:r>
              <a:rPr lang="en-AU" sz="2900" dirty="0"/>
              <a:t>2018 A matured version is ready for review and share with other ICGs. </a:t>
            </a:r>
          </a:p>
          <a:p>
            <a:r>
              <a:rPr lang="en-AU" sz="2900" dirty="0"/>
              <a:t>2018/19 Other ocean basins tested the draft PTWS Performance Framework and believed also relevant to them. </a:t>
            </a:r>
          </a:p>
          <a:p>
            <a:r>
              <a:rPr lang="en-AU" sz="2900" dirty="0"/>
              <a:t>2019 ICG/PTWS tasked the task team to refine the framework by working with other ICGs and following the 2019 survey.  </a:t>
            </a:r>
          </a:p>
          <a:p>
            <a:r>
              <a:rPr lang="en-AU" sz="2900" dirty="0"/>
              <a:t>2019 TOWS-WG established a Task Force aimed for global adoption of the Framework</a:t>
            </a:r>
          </a:p>
          <a:p>
            <a:endParaRPr lang="en-AU" dirty="0"/>
          </a:p>
          <a:p>
            <a:endParaRPr lang="en-AU" dirty="0"/>
          </a:p>
          <a:p>
            <a:endParaRPr lang="en-AU" dirty="0"/>
          </a:p>
          <a:p>
            <a:pPr marL="0" indent="0">
              <a:buNone/>
            </a:pPr>
            <a:r>
              <a:rPr lang="en-AU" dirty="0"/>
              <a:t>               </a:t>
            </a:r>
          </a:p>
          <a:p>
            <a:pPr marL="0" indent="0">
              <a:buNone/>
            </a:pPr>
            <a:endParaRPr lang="en-AU" dirty="0"/>
          </a:p>
          <a:p>
            <a:r>
              <a:rPr lang="en-AU" dirty="0"/>
              <a:t>2021/22 Effectively the TOWS-WG Task Force took over the ICG/PTWS TT tasks, led by two  Co-Chairs of SARAH-JAYNE MCCURRACH (NZ) and MARY RENGIFO (COL)</a:t>
            </a:r>
          </a:p>
          <a:p>
            <a:r>
              <a:rPr lang="en-AU" dirty="0"/>
              <a:t>2022/23 Final Version ready for TOWS-WG endorsement and global adoption but TOWS-WG did not discuss.  </a:t>
            </a:r>
          </a:p>
          <a:p>
            <a:pPr marL="0" indent="0">
              <a:buNone/>
            </a:pPr>
            <a:r>
              <a:rPr lang="en-AU" dirty="0"/>
              <a:t>  </a:t>
            </a:r>
          </a:p>
          <a:p>
            <a:pPr marL="0" indent="0">
              <a:buNone/>
            </a:pPr>
            <a:r>
              <a:rPr lang="en-AU" dirty="0"/>
              <a:t>                Confused? It can be. </a:t>
            </a:r>
          </a:p>
        </p:txBody>
      </p:sp>
      <p:pic>
        <p:nvPicPr>
          <p:cNvPr id="5" name="Picture 4">
            <a:extLst>
              <a:ext uri="{FF2B5EF4-FFF2-40B4-BE49-F238E27FC236}">
                <a16:creationId xmlns:a16="http://schemas.microsoft.com/office/drawing/2014/main" id="{6C583B4B-16C1-C527-5428-2D8D202C5FD4}"/>
              </a:ext>
            </a:extLst>
          </p:cNvPr>
          <p:cNvPicPr>
            <a:picLocks noChangeAspect="1"/>
          </p:cNvPicPr>
          <p:nvPr/>
        </p:nvPicPr>
        <p:blipFill>
          <a:blip r:embed="rId2"/>
          <a:stretch>
            <a:fillRect/>
          </a:stretch>
        </p:blipFill>
        <p:spPr>
          <a:xfrm>
            <a:off x="362963" y="3793909"/>
            <a:ext cx="8418074" cy="1329169"/>
          </a:xfrm>
          <a:prstGeom prst="rect">
            <a:avLst/>
          </a:prstGeom>
        </p:spPr>
      </p:pic>
    </p:spTree>
    <p:extLst>
      <p:ext uri="{BB962C8B-B14F-4D97-AF65-F5344CB8AC3E}">
        <p14:creationId xmlns:p14="http://schemas.microsoft.com/office/powerpoint/2010/main" val="3716560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DB1A64BF-8B62-4839-907A-7659779B041A}"/>
              </a:ext>
            </a:extLst>
          </p:cNvPr>
          <p:cNvSpPr txBox="1"/>
          <p:nvPr/>
        </p:nvSpPr>
        <p:spPr>
          <a:xfrm>
            <a:off x="204871" y="212512"/>
            <a:ext cx="8568000" cy="707886"/>
          </a:xfrm>
          <a:prstGeom prst="rect">
            <a:avLst/>
          </a:prstGeom>
          <a:noFill/>
        </p:spPr>
        <p:txBody>
          <a:bodyPr wrap="square" rtlCol="0">
            <a:spAutoFit/>
          </a:bodyPr>
          <a:lstStyle/>
          <a:p>
            <a:pPr algn="ctr"/>
            <a:r>
              <a:rPr lang="en-NZ" sz="2000" b="1" dirty="0">
                <a:solidFill>
                  <a:schemeClr val="accent1">
                    <a:lumMod val="75000"/>
                  </a:schemeClr>
                </a:solidFill>
              </a:rPr>
              <a:t>ICG/</a:t>
            </a:r>
            <a:r>
              <a:rPr lang="en-GB" sz="2000" b="1" dirty="0">
                <a:solidFill>
                  <a:schemeClr val="accent1">
                    <a:lumMod val="75000"/>
                  </a:schemeClr>
                </a:solidFill>
              </a:rPr>
              <a:t>PTWS-TT </a:t>
            </a:r>
            <a:r>
              <a:rPr lang="en-NZ" sz="2000" b="1" dirty="0">
                <a:solidFill>
                  <a:schemeClr val="accent1">
                    <a:lumMod val="75000"/>
                  </a:schemeClr>
                </a:solidFill>
              </a:rPr>
              <a:t>FUTURE GOALS &amp; PERFORMANCE MONITORING</a:t>
            </a:r>
          </a:p>
          <a:p>
            <a:pPr algn="ctr"/>
            <a:r>
              <a:rPr lang="en-NZ" sz="2000" b="1" dirty="0">
                <a:solidFill>
                  <a:schemeClr val="accent1">
                    <a:lumMod val="75000"/>
                  </a:schemeClr>
                </a:solidFill>
              </a:rPr>
              <a:t>TERMS OF REFERENCE (</a:t>
            </a:r>
            <a:r>
              <a:rPr lang="en-NZ" sz="2000" b="1" dirty="0" err="1">
                <a:solidFill>
                  <a:schemeClr val="accent1">
                    <a:lumMod val="75000"/>
                  </a:schemeClr>
                </a:solidFill>
              </a:rPr>
              <a:t>ToRs</a:t>
            </a:r>
            <a:r>
              <a:rPr lang="en-NZ" sz="2000" b="1" dirty="0">
                <a:solidFill>
                  <a:schemeClr val="accent1">
                    <a:lumMod val="75000"/>
                  </a:schemeClr>
                </a:solidFill>
              </a:rPr>
              <a:t>)</a:t>
            </a:r>
          </a:p>
        </p:txBody>
      </p:sp>
      <p:cxnSp>
        <p:nvCxnSpPr>
          <p:cNvPr id="12" name="Straight Connector 11">
            <a:extLst>
              <a:ext uri="{FF2B5EF4-FFF2-40B4-BE49-F238E27FC236}">
                <a16:creationId xmlns:a16="http://schemas.microsoft.com/office/drawing/2014/main" id="{1062B2DF-9181-4D50-9C04-21ECDBE47E10}"/>
              </a:ext>
            </a:extLst>
          </p:cNvPr>
          <p:cNvCxnSpPr/>
          <p:nvPr/>
        </p:nvCxnSpPr>
        <p:spPr>
          <a:xfrm>
            <a:off x="287999" y="934847"/>
            <a:ext cx="8568000" cy="0"/>
          </a:xfrm>
          <a:prstGeom prst="line">
            <a:avLst/>
          </a:prstGeom>
          <a:ln w="22225">
            <a:solidFill>
              <a:srgbClr val="014F92"/>
            </a:solidFill>
          </a:ln>
        </p:spPr>
        <p:style>
          <a:lnRef idx="1">
            <a:schemeClr val="accent1"/>
          </a:lnRef>
          <a:fillRef idx="0">
            <a:schemeClr val="accent1"/>
          </a:fillRef>
          <a:effectRef idx="0">
            <a:schemeClr val="accent1"/>
          </a:effectRef>
          <a:fontRef idx="minor">
            <a:schemeClr val="tx1"/>
          </a:fontRef>
        </p:style>
      </p:cxnSp>
      <p:sp>
        <p:nvSpPr>
          <p:cNvPr id="2" name="Marcador de contenido 2">
            <a:extLst>
              <a:ext uri="{FF2B5EF4-FFF2-40B4-BE49-F238E27FC236}">
                <a16:creationId xmlns:a16="http://schemas.microsoft.com/office/drawing/2014/main" id="{DEFE21F0-B8E9-FAB4-C3A6-18D14E4DE411}"/>
              </a:ext>
            </a:extLst>
          </p:cNvPr>
          <p:cNvSpPr txBox="1">
            <a:spLocks/>
          </p:cNvSpPr>
          <p:nvPr/>
        </p:nvSpPr>
        <p:spPr>
          <a:xfrm>
            <a:off x="287999" y="1073793"/>
            <a:ext cx="8568000" cy="4351338"/>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just">
              <a:buFont typeface="+mj-lt"/>
              <a:buAutoNum type="arabicPeriod"/>
            </a:pPr>
            <a:r>
              <a:rPr lang="es-ES" sz="1600" dirty="0" err="1">
                <a:ea typeface="+mn-lt"/>
                <a:cs typeface="+mn-lt"/>
              </a:rPr>
              <a:t>Work</a:t>
            </a:r>
            <a:r>
              <a:rPr lang="es-ES" sz="1600" dirty="0">
                <a:ea typeface="+mn-lt"/>
                <a:cs typeface="+mn-lt"/>
              </a:rPr>
              <a:t> </a:t>
            </a:r>
            <a:r>
              <a:rPr lang="es-ES" sz="1600" dirty="0" err="1">
                <a:ea typeface="+mn-lt"/>
                <a:cs typeface="+mn-lt"/>
              </a:rPr>
              <a:t>with</a:t>
            </a:r>
            <a:r>
              <a:rPr lang="es-ES" sz="1600" dirty="0">
                <a:ea typeface="+mn-lt"/>
                <a:cs typeface="+mn-lt"/>
              </a:rPr>
              <a:t> </a:t>
            </a:r>
            <a:r>
              <a:rPr lang="es-ES" sz="1600" dirty="0" err="1">
                <a:ea typeface="+mn-lt"/>
                <a:cs typeface="+mn-lt"/>
              </a:rPr>
              <a:t>all</a:t>
            </a:r>
            <a:r>
              <a:rPr lang="es-ES" sz="1600" dirty="0">
                <a:ea typeface="+mn-lt"/>
                <a:cs typeface="+mn-lt"/>
              </a:rPr>
              <a:t> IOC-</a:t>
            </a:r>
            <a:r>
              <a:rPr lang="es-ES" sz="1600" dirty="0" err="1">
                <a:ea typeface="+mn-lt"/>
                <a:cs typeface="+mn-lt"/>
              </a:rPr>
              <a:t>ICG’s</a:t>
            </a:r>
            <a:r>
              <a:rPr lang="es-ES" sz="1600" dirty="0">
                <a:ea typeface="+mn-lt"/>
                <a:cs typeface="+mn-lt"/>
              </a:rPr>
              <a:t> </a:t>
            </a:r>
            <a:r>
              <a:rPr lang="es-ES" sz="1600" dirty="0" err="1">
                <a:ea typeface="+mn-lt"/>
                <a:cs typeface="+mn-lt"/>
              </a:rPr>
              <a:t>to</a:t>
            </a:r>
            <a:r>
              <a:rPr lang="es-ES" sz="1600" dirty="0">
                <a:ea typeface="+mn-lt"/>
                <a:cs typeface="+mn-lt"/>
              </a:rPr>
              <a:t> </a:t>
            </a:r>
            <a:r>
              <a:rPr lang="es-ES" sz="1600" dirty="0" err="1">
                <a:ea typeface="+mn-lt"/>
                <a:cs typeface="+mn-lt"/>
              </a:rPr>
              <a:t>develop</a:t>
            </a:r>
            <a:r>
              <a:rPr lang="es-ES" sz="1600" dirty="0">
                <a:ea typeface="+mn-lt"/>
                <a:cs typeface="+mn-lt"/>
              </a:rPr>
              <a:t> a </a:t>
            </a:r>
            <a:r>
              <a:rPr lang="es-ES" sz="1600" dirty="0" err="1">
                <a:ea typeface="+mn-lt"/>
                <a:cs typeface="+mn-lt"/>
              </a:rPr>
              <a:t>consistent</a:t>
            </a:r>
            <a:r>
              <a:rPr lang="es-ES" sz="1600" dirty="0">
                <a:ea typeface="+mn-lt"/>
                <a:cs typeface="+mn-lt"/>
              </a:rPr>
              <a:t> Global Framework </a:t>
            </a:r>
            <a:r>
              <a:rPr lang="es-ES" sz="1600" dirty="0" err="1">
                <a:ea typeface="+mn-lt"/>
                <a:cs typeface="+mn-lt"/>
              </a:rPr>
              <a:t>for</a:t>
            </a:r>
            <a:r>
              <a:rPr lang="es-ES" sz="1600" dirty="0">
                <a:ea typeface="+mn-lt"/>
                <a:cs typeface="+mn-lt"/>
              </a:rPr>
              <a:t> </a:t>
            </a:r>
            <a:r>
              <a:rPr lang="es-ES" sz="1600" dirty="0" err="1">
                <a:ea typeface="+mn-lt"/>
                <a:cs typeface="+mn-lt"/>
              </a:rPr>
              <a:t>Goals</a:t>
            </a:r>
            <a:r>
              <a:rPr lang="es-ES" sz="1600" dirty="0">
                <a:ea typeface="+mn-lt"/>
                <a:cs typeface="+mn-lt"/>
              </a:rPr>
              <a:t> and Performance </a:t>
            </a:r>
            <a:r>
              <a:rPr lang="es-ES" sz="1600" dirty="0" err="1">
                <a:ea typeface="+mn-lt"/>
                <a:cs typeface="+mn-lt"/>
              </a:rPr>
              <a:t>Monitoring</a:t>
            </a:r>
            <a:r>
              <a:rPr lang="es-ES" sz="1600" dirty="0">
                <a:ea typeface="+mn-lt"/>
                <a:cs typeface="+mn-lt"/>
              </a:rPr>
              <a:t> </a:t>
            </a:r>
            <a:r>
              <a:rPr lang="es-ES" sz="1600" dirty="0" err="1">
                <a:ea typeface="+mn-lt"/>
                <a:cs typeface="+mn-lt"/>
              </a:rPr>
              <a:t>of</a:t>
            </a:r>
            <a:r>
              <a:rPr lang="es-ES" sz="1600" dirty="0">
                <a:ea typeface="+mn-lt"/>
                <a:cs typeface="+mn-lt"/>
              </a:rPr>
              <a:t> Tsunami </a:t>
            </a:r>
            <a:r>
              <a:rPr lang="es-ES" sz="1600" dirty="0" err="1">
                <a:ea typeface="+mn-lt"/>
                <a:cs typeface="+mn-lt"/>
              </a:rPr>
              <a:t>Warning</a:t>
            </a:r>
            <a:r>
              <a:rPr lang="es-ES" sz="1600" dirty="0">
                <a:ea typeface="+mn-lt"/>
                <a:cs typeface="+mn-lt"/>
              </a:rPr>
              <a:t> &amp; </a:t>
            </a:r>
            <a:r>
              <a:rPr lang="es-ES" sz="1600" dirty="0" err="1">
                <a:ea typeface="+mn-lt"/>
                <a:cs typeface="+mn-lt"/>
              </a:rPr>
              <a:t>Mitigation</a:t>
            </a:r>
            <a:r>
              <a:rPr lang="es-ES" sz="1600" dirty="0">
                <a:ea typeface="+mn-lt"/>
                <a:cs typeface="+mn-lt"/>
              </a:rPr>
              <a:t> </a:t>
            </a:r>
            <a:r>
              <a:rPr lang="es-ES" sz="1600" dirty="0" err="1">
                <a:ea typeface="+mn-lt"/>
                <a:cs typeface="+mn-lt"/>
              </a:rPr>
              <a:t>Systems</a:t>
            </a:r>
            <a:r>
              <a:rPr lang="es-ES" sz="1600" dirty="0">
                <a:ea typeface="+mn-lt"/>
                <a:cs typeface="+mn-lt"/>
              </a:rPr>
              <a:t>.</a:t>
            </a:r>
            <a:endParaRPr lang="es-ES" sz="1600" dirty="0">
              <a:cs typeface="Calibri"/>
            </a:endParaRPr>
          </a:p>
          <a:p>
            <a:pPr marL="342900" indent="-342900" algn="just">
              <a:buFont typeface="+mj-lt"/>
              <a:buAutoNum type="arabicPeriod"/>
            </a:pPr>
            <a:r>
              <a:rPr lang="es-ES" sz="1600" dirty="0" err="1">
                <a:ea typeface="+mn-lt"/>
                <a:cs typeface="+mn-lt"/>
              </a:rPr>
              <a:t>Work</a:t>
            </a:r>
            <a:r>
              <a:rPr lang="es-ES" sz="1600" dirty="0">
                <a:ea typeface="+mn-lt"/>
                <a:cs typeface="+mn-lt"/>
              </a:rPr>
              <a:t> </a:t>
            </a:r>
            <a:r>
              <a:rPr lang="es-ES" sz="1600" dirty="0" err="1">
                <a:ea typeface="+mn-lt"/>
                <a:cs typeface="+mn-lt"/>
              </a:rPr>
              <a:t>with</a:t>
            </a:r>
            <a:r>
              <a:rPr lang="es-ES" sz="1600" dirty="0">
                <a:ea typeface="+mn-lt"/>
                <a:cs typeface="+mn-lt"/>
              </a:rPr>
              <a:t> </a:t>
            </a:r>
            <a:r>
              <a:rPr lang="es-ES" sz="1600" dirty="0" err="1">
                <a:ea typeface="+mn-lt"/>
                <a:cs typeface="+mn-lt"/>
              </a:rPr>
              <a:t>all</a:t>
            </a:r>
            <a:r>
              <a:rPr lang="es-ES" sz="1600" dirty="0">
                <a:ea typeface="+mn-lt"/>
                <a:cs typeface="+mn-lt"/>
              </a:rPr>
              <a:t> IOC-</a:t>
            </a:r>
            <a:r>
              <a:rPr lang="es-ES" sz="1600" dirty="0" err="1">
                <a:ea typeface="+mn-lt"/>
                <a:cs typeface="+mn-lt"/>
              </a:rPr>
              <a:t>ICG’s</a:t>
            </a:r>
            <a:r>
              <a:rPr lang="es-ES" sz="1600" dirty="0">
                <a:ea typeface="+mn-lt"/>
                <a:cs typeface="+mn-lt"/>
              </a:rPr>
              <a:t> </a:t>
            </a:r>
            <a:r>
              <a:rPr lang="es-ES" sz="1600" dirty="0" err="1">
                <a:ea typeface="+mn-lt"/>
                <a:cs typeface="+mn-lt"/>
              </a:rPr>
              <a:t>to</a:t>
            </a:r>
            <a:r>
              <a:rPr lang="es-ES" sz="1600" dirty="0">
                <a:ea typeface="+mn-lt"/>
                <a:cs typeface="+mn-lt"/>
              </a:rPr>
              <a:t> </a:t>
            </a:r>
            <a:r>
              <a:rPr lang="es-ES" sz="1600" dirty="0" err="1">
                <a:ea typeface="+mn-lt"/>
                <a:cs typeface="+mn-lt"/>
              </a:rPr>
              <a:t>establish</a:t>
            </a:r>
            <a:r>
              <a:rPr lang="es-ES" sz="1600" dirty="0">
                <a:ea typeface="+mn-lt"/>
                <a:cs typeface="+mn-lt"/>
              </a:rPr>
              <a:t> a performance </a:t>
            </a:r>
            <a:r>
              <a:rPr lang="es-ES" sz="1600" dirty="0" err="1">
                <a:ea typeface="+mn-lt"/>
                <a:cs typeface="+mn-lt"/>
              </a:rPr>
              <a:t>baseline</a:t>
            </a:r>
            <a:r>
              <a:rPr lang="es-ES" sz="1600" dirty="0">
                <a:ea typeface="+mn-lt"/>
                <a:cs typeface="+mn-lt"/>
              </a:rPr>
              <a:t> </a:t>
            </a:r>
            <a:r>
              <a:rPr lang="es-ES" sz="1600" dirty="0" err="1">
                <a:ea typeface="+mn-lt"/>
                <a:cs typeface="+mn-lt"/>
              </a:rPr>
              <a:t>with</a:t>
            </a:r>
            <a:r>
              <a:rPr lang="es-ES" sz="1600" dirty="0">
                <a:ea typeface="+mn-lt"/>
                <a:cs typeface="+mn-lt"/>
              </a:rPr>
              <a:t> </a:t>
            </a:r>
            <a:r>
              <a:rPr lang="es-ES" sz="1600" dirty="0" err="1">
                <a:ea typeface="+mn-lt"/>
                <a:cs typeface="+mn-lt"/>
              </a:rPr>
              <a:t>the</a:t>
            </a:r>
            <a:r>
              <a:rPr lang="es-ES" sz="1600" dirty="0">
                <a:ea typeface="+mn-lt"/>
                <a:cs typeface="+mn-lt"/>
              </a:rPr>
              <a:t> </a:t>
            </a:r>
            <a:r>
              <a:rPr lang="es-ES" sz="1600" dirty="0" err="1">
                <a:ea typeface="+mn-lt"/>
                <a:cs typeface="+mn-lt"/>
              </a:rPr>
              <a:t>means</a:t>
            </a:r>
            <a:r>
              <a:rPr lang="es-ES" sz="1600" dirty="0">
                <a:ea typeface="+mn-lt"/>
                <a:cs typeface="+mn-lt"/>
              </a:rPr>
              <a:t> </a:t>
            </a:r>
            <a:r>
              <a:rPr lang="es-ES" sz="1600" dirty="0" err="1">
                <a:ea typeface="+mn-lt"/>
                <a:cs typeface="+mn-lt"/>
              </a:rPr>
              <a:t>to</a:t>
            </a:r>
            <a:r>
              <a:rPr lang="es-ES" sz="1600" dirty="0">
                <a:ea typeface="+mn-lt"/>
                <a:cs typeface="+mn-lt"/>
              </a:rPr>
              <a:t> </a:t>
            </a:r>
            <a:r>
              <a:rPr lang="es-ES" sz="1600" dirty="0" err="1">
                <a:ea typeface="+mn-lt"/>
                <a:cs typeface="+mn-lt"/>
              </a:rPr>
              <a:t>accurately</a:t>
            </a:r>
            <a:r>
              <a:rPr lang="es-ES" sz="1600" dirty="0">
                <a:ea typeface="+mn-lt"/>
                <a:cs typeface="+mn-lt"/>
              </a:rPr>
              <a:t> </a:t>
            </a:r>
            <a:r>
              <a:rPr lang="es-ES" sz="1600" dirty="0" err="1">
                <a:ea typeface="+mn-lt"/>
                <a:cs typeface="+mn-lt"/>
              </a:rPr>
              <a:t>identify</a:t>
            </a:r>
            <a:r>
              <a:rPr lang="es-ES" sz="1600" dirty="0">
                <a:ea typeface="+mn-lt"/>
                <a:cs typeface="+mn-lt"/>
              </a:rPr>
              <a:t> </a:t>
            </a:r>
            <a:r>
              <a:rPr lang="es-ES" sz="1600" dirty="0" err="1">
                <a:ea typeface="+mn-lt"/>
                <a:cs typeface="+mn-lt"/>
              </a:rPr>
              <a:t>shared</a:t>
            </a:r>
            <a:r>
              <a:rPr lang="es-ES" sz="1600" dirty="0">
                <a:ea typeface="+mn-lt"/>
                <a:cs typeface="+mn-lt"/>
              </a:rPr>
              <a:t> </a:t>
            </a:r>
            <a:r>
              <a:rPr lang="es-ES" sz="1600" dirty="0" err="1">
                <a:ea typeface="+mn-lt"/>
                <a:cs typeface="+mn-lt"/>
              </a:rPr>
              <a:t>activities</a:t>
            </a:r>
            <a:r>
              <a:rPr lang="es-ES" sz="1600" dirty="0">
                <a:ea typeface="+mn-lt"/>
                <a:cs typeface="+mn-lt"/>
              </a:rPr>
              <a:t>, </a:t>
            </a:r>
            <a:r>
              <a:rPr lang="es-ES" sz="1600" dirty="0" err="1">
                <a:ea typeface="+mn-lt"/>
                <a:cs typeface="+mn-lt"/>
              </a:rPr>
              <a:t>opportunities</a:t>
            </a:r>
            <a:r>
              <a:rPr lang="es-ES" sz="1600" dirty="0">
                <a:ea typeface="+mn-lt"/>
                <a:cs typeface="+mn-lt"/>
              </a:rPr>
              <a:t> and </a:t>
            </a:r>
            <a:r>
              <a:rPr lang="es-ES" sz="1600" dirty="0" err="1">
                <a:ea typeface="+mn-lt"/>
                <a:cs typeface="+mn-lt"/>
              </a:rPr>
              <a:t>resources</a:t>
            </a:r>
            <a:r>
              <a:rPr lang="es-ES" sz="1600" dirty="0">
                <a:ea typeface="+mn-lt"/>
                <a:cs typeface="+mn-lt"/>
              </a:rPr>
              <a:t> </a:t>
            </a:r>
            <a:r>
              <a:rPr lang="es-ES" sz="1600" dirty="0" err="1">
                <a:ea typeface="+mn-lt"/>
                <a:cs typeface="+mn-lt"/>
              </a:rPr>
              <a:t>required</a:t>
            </a:r>
            <a:r>
              <a:rPr lang="es-ES" sz="1600" dirty="0">
                <a:ea typeface="+mn-lt"/>
                <a:cs typeface="+mn-lt"/>
              </a:rPr>
              <a:t> </a:t>
            </a:r>
            <a:r>
              <a:rPr lang="es-ES" sz="1600" dirty="0" err="1">
                <a:ea typeface="+mn-lt"/>
                <a:cs typeface="+mn-lt"/>
              </a:rPr>
              <a:t>to</a:t>
            </a:r>
            <a:r>
              <a:rPr lang="es-ES" sz="1600" dirty="0">
                <a:ea typeface="+mn-lt"/>
                <a:cs typeface="+mn-lt"/>
              </a:rPr>
              <a:t> </a:t>
            </a:r>
            <a:r>
              <a:rPr lang="es-ES" sz="1600" dirty="0" err="1">
                <a:ea typeface="+mn-lt"/>
                <a:cs typeface="+mn-lt"/>
              </a:rPr>
              <a:t>help</a:t>
            </a:r>
            <a:r>
              <a:rPr lang="es-ES" sz="1600" dirty="0">
                <a:ea typeface="+mn-lt"/>
                <a:cs typeface="+mn-lt"/>
              </a:rPr>
              <a:t> </a:t>
            </a:r>
            <a:r>
              <a:rPr lang="es-ES" sz="1600" dirty="0" err="1">
                <a:ea typeface="+mn-lt"/>
                <a:cs typeface="+mn-lt"/>
              </a:rPr>
              <a:t>meet</a:t>
            </a:r>
            <a:r>
              <a:rPr lang="es-ES" sz="1600" dirty="0">
                <a:ea typeface="+mn-lt"/>
                <a:cs typeface="+mn-lt"/>
              </a:rPr>
              <a:t> </a:t>
            </a:r>
            <a:r>
              <a:rPr lang="es-ES" sz="1600" dirty="0" err="1">
                <a:ea typeface="+mn-lt"/>
                <a:cs typeface="+mn-lt"/>
              </a:rPr>
              <a:t>the</a:t>
            </a:r>
            <a:r>
              <a:rPr lang="es-ES" sz="1600" dirty="0">
                <a:ea typeface="+mn-lt"/>
                <a:cs typeface="+mn-lt"/>
              </a:rPr>
              <a:t> </a:t>
            </a:r>
            <a:r>
              <a:rPr lang="es-ES" sz="1600" dirty="0" err="1">
                <a:ea typeface="+mn-lt"/>
                <a:cs typeface="+mn-lt"/>
              </a:rPr>
              <a:t>identified</a:t>
            </a:r>
            <a:r>
              <a:rPr lang="es-ES" sz="1600" dirty="0">
                <a:ea typeface="+mn-lt"/>
                <a:cs typeface="+mn-lt"/>
              </a:rPr>
              <a:t> </a:t>
            </a:r>
            <a:r>
              <a:rPr lang="es-ES" sz="1600" dirty="0" err="1">
                <a:ea typeface="+mn-lt"/>
                <a:cs typeface="+mn-lt"/>
              </a:rPr>
              <a:t>goals</a:t>
            </a:r>
            <a:r>
              <a:rPr lang="es-ES" sz="1600" dirty="0">
                <a:ea typeface="+mn-lt"/>
                <a:cs typeface="+mn-lt"/>
              </a:rPr>
              <a:t>.</a:t>
            </a:r>
            <a:endParaRPr lang="es-ES" sz="1600" dirty="0">
              <a:cs typeface="Calibri" panose="020F0502020204030204"/>
            </a:endParaRPr>
          </a:p>
          <a:p>
            <a:pPr marL="342900" indent="-342900" algn="just">
              <a:buFont typeface="+mj-lt"/>
              <a:buAutoNum type="arabicPeriod"/>
            </a:pPr>
            <a:r>
              <a:rPr lang="es-ES" sz="1600" dirty="0" err="1">
                <a:ea typeface="+mn-lt"/>
                <a:cs typeface="+mn-lt"/>
              </a:rPr>
              <a:t>Ensure</a:t>
            </a:r>
            <a:r>
              <a:rPr lang="es-ES" sz="1600" dirty="0">
                <a:ea typeface="+mn-lt"/>
                <a:cs typeface="+mn-lt"/>
              </a:rPr>
              <a:t> a Global Framework </a:t>
            </a:r>
            <a:r>
              <a:rPr lang="es-ES" sz="1600" dirty="0" err="1">
                <a:ea typeface="+mn-lt"/>
                <a:cs typeface="+mn-lt"/>
              </a:rPr>
              <a:t>for</a:t>
            </a:r>
            <a:r>
              <a:rPr lang="es-ES" sz="1600" dirty="0">
                <a:ea typeface="+mn-lt"/>
                <a:cs typeface="+mn-lt"/>
              </a:rPr>
              <a:t> </a:t>
            </a:r>
            <a:r>
              <a:rPr lang="es-ES" sz="1600" dirty="0" err="1">
                <a:ea typeface="+mn-lt"/>
                <a:cs typeface="+mn-lt"/>
              </a:rPr>
              <a:t>Goals</a:t>
            </a:r>
            <a:r>
              <a:rPr lang="es-ES" sz="1600" dirty="0">
                <a:ea typeface="+mn-lt"/>
                <a:cs typeface="+mn-lt"/>
              </a:rPr>
              <a:t> and Performance </a:t>
            </a:r>
            <a:r>
              <a:rPr lang="es-ES" sz="1600" dirty="0" err="1">
                <a:ea typeface="+mn-lt"/>
                <a:cs typeface="+mn-lt"/>
              </a:rPr>
              <a:t>Monitoring</a:t>
            </a:r>
            <a:r>
              <a:rPr lang="es-ES" sz="1600" dirty="0">
                <a:ea typeface="+mn-lt"/>
                <a:cs typeface="+mn-lt"/>
              </a:rPr>
              <a:t> </a:t>
            </a:r>
            <a:r>
              <a:rPr lang="es-ES" sz="1600" dirty="0" err="1">
                <a:ea typeface="+mn-lt"/>
                <a:cs typeface="+mn-lt"/>
              </a:rPr>
              <a:t>is</a:t>
            </a:r>
            <a:r>
              <a:rPr lang="es-ES" sz="1600" dirty="0">
                <a:ea typeface="+mn-lt"/>
                <a:cs typeface="+mn-lt"/>
              </a:rPr>
              <a:t> </a:t>
            </a:r>
            <a:r>
              <a:rPr lang="es-ES" sz="1600" dirty="0" err="1">
                <a:ea typeface="+mn-lt"/>
                <a:cs typeface="+mn-lt"/>
              </a:rPr>
              <a:t>aligned</a:t>
            </a:r>
            <a:r>
              <a:rPr lang="es-ES" sz="1600" dirty="0">
                <a:ea typeface="+mn-lt"/>
                <a:cs typeface="+mn-lt"/>
              </a:rPr>
              <a:t> </a:t>
            </a:r>
            <a:r>
              <a:rPr lang="es-ES" sz="1600" dirty="0" err="1">
                <a:ea typeface="+mn-lt"/>
                <a:cs typeface="+mn-lt"/>
              </a:rPr>
              <a:t>with</a:t>
            </a:r>
            <a:r>
              <a:rPr lang="es-ES" sz="1600" dirty="0">
                <a:ea typeface="+mn-lt"/>
                <a:cs typeface="+mn-lt"/>
              </a:rPr>
              <a:t> </a:t>
            </a:r>
            <a:r>
              <a:rPr lang="es-ES" sz="1600" dirty="0" err="1">
                <a:ea typeface="+mn-lt"/>
                <a:cs typeface="+mn-lt"/>
              </a:rPr>
              <a:t>the</a:t>
            </a:r>
            <a:endParaRPr lang="es-ES" sz="1600" dirty="0">
              <a:ea typeface="+mn-lt"/>
              <a:cs typeface="+mn-lt"/>
            </a:endParaRPr>
          </a:p>
          <a:p>
            <a:pPr lvl="1" algn="just"/>
            <a:r>
              <a:rPr lang="es-ES" sz="1600" dirty="0">
                <a:ea typeface="+mn-lt"/>
                <a:cs typeface="+mn-lt"/>
              </a:rPr>
              <a:t>• Sendai Framework </a:t>
            </a:r>
            <a:r>
              <a:rPr lang="es-ES" sz="1600" dirty="0" err="1">
                <a:ea typeface="+mn-lt"/>
                <a:cs typeface="+mn-lt"/>
              </a:rPr>
              <a:t>for</a:t>
            </a:r>
            <a:r>
              <a:rPr lang="es-ES" sz="1600" dirty="0">
                <a:ea typeface="+mn-lt"/>
                <a:cs typeface="+mn-lt"/>
              </a:rPr>
              <a:t> </a:t>
            </a:r>
            <a:r>
              <a:rPr lang="es-ES" sz="1600" dirty="0" err="1">
                <a:ea typeface="+mn-lt"/>
                <a:cs typeface="+mn-lt"/>
              </a:rPr>
              <a:t>Disaster</a:t>
            </a:r>
            <a:r>
              <a:rPr lang="es-ES" sz="1600" dirty="0">
                <a:ea typeface="+mn-lt"/>
                <a:cs typeface="+mn-lt"/>
              </a:rPr>
              <a:t> </a:t>
            </a:r>
            <a:r>
              <a:rPr lang="es-ES" sz="1600" dirty="0" err="1">
                <a:ea typeface="+mn-lt"/>
                <a:cs typeface="+mn-lt"/>
              </a:rPr>
              <a:t>Risk</a:t>
            </a:r>
            <a:r>
              <a:rPr lang="es-ES" sz="1600" dirty="0">
                <a:ea typeface="+mn-lt"/>
                <a:cs typeface="+mn-lt"/>
              </a:rPr>
              <a:t> </a:t>
            </a:r>
            <a:r>
              <a:rPr lang="es-ES" sz="1600" dirty="0" err="1">
                <a:ea typeface="+mn-lt"/>
                <a:cs typeface="+mn-lt"/>
              </a:rPr>
              <a:t>Reduction</a:t>
            </a:r>
            <a:endParaRPr lang="es-ES" sz="1600" dirty="0">
              <a:cs typeface="Calibri"/>
            </a:endParaRPr>
          </a:p>
          <a:p>
            <a:pPr lvl="1" algn="just"/>
            <a:r>
              <a:rPr lang="es-ES" sz="1600" dirty="0">
                <a:ea typeface="+mn-lt"/>
                <a:cs typeface="+mn-lt"/>
              </a:rPr>
              <a:t>• </a:t>
            </a:r>
            <a:r>
              <a:rPr lang="es-ES" sz="1600" dirty="0" err="1">
                <a:ea typeface="+mn-lt"/>
                <a:cs typeface="+mn-lt"/>
              </a:rPr>
              <a:t>United</a:t>
            </a:r>
            <a:r>
              <a:rPr lang="es-ES" sz="1600" dirty="0">
                <a:ea typeface="+mn-lt"/>
                <a:cs typeface="+mn-lt"/>
              </a:rPr>
              <a:t> </a:t>
            </a:r>
            <a:r>
              <a:rPr lang="es-ES" sz="1600" dirty="0" err="1">
                <a:ea typeface="+mn-lt"/>
                <a:cs typeface="+mn-lt"/>
              </a:rPr>
              <a:t>Nations</a:t>
            </a:r>
            <a:r>
              <a:rPr lang="es-ES" sz="1600" dirty="0">
                <a:ea typeface="+mn-lt"/>
                <a:cs typeface="+mn-lt"/>
              </a:rPr>
              <a:t> </a:t>
            </a:r>
            <a:r>
              <a:rPr lang="es-ES" sz="1600" dirty="0" err="1">
                <a:ea typeface="+mn-lt"/>
                <a:cs typeface="+mn-lt"/>
              </a:rPr>
              <a:t>Decade</a:t>
            </a:r>
            <a:r>
              <a:rPr lang="es-ES" sz="1600" dirty="0">
                <a:ea typeface="+mn-lt"/>
                <a:cs typeface="+mn-lt"/>
              </a:rPr>
              <a:t> </a:t>
            </a:r>
            <a:r>
              <a:rPr lang="es-ES" sz="1600" dirty="0" err="1">
                <a:ea typeface="+mn-lt"/>
                <a:cs typeface="+mn-lt"/>
              </a:rPr>
              <a:t>of</a:t>
            </a:r>
            <a:r>
              <a:rPr lang="es-ES" sz="1600" dirty="0">
                <a:ea typeface="+mn-lt"/>
                <a:cs typeface="+mn-lt"/>
              </a:rPr>
              <a:t> </a:t>
            </a:r>
            <a:r>
              <a:rPr lang="es-ES" sz="1600" dirty="0" err="1">
                <a:ea typeface="+mn-lt"/>
                <a:cs typeface="+mn-lt"/>
              </a:rPr>
              <a:t>Ocean</a:t>
            </a:r>
            <a:r>
              <a:rPr lang="es-ES" sz="1600" dirty="0">
                <a:ea typeface="+mn-lt"/>
                <a:cs typeface="+mn-lt"/>
              </a:rPr>
              <a:t> </a:t>
            </a:r>
            <a:r>
              <a:rPr lang="es-ES" sz="1600" dirty="0" err="1">
                <a:ea typeface="+mn-lt"/>
                <a:cs typeface="+mn-lt"/>
              </a:rPr>
              <a:t>Sciences</a:t>
            </a:r>
            <a:r>
              <a:rPr lang="es-ES" sz="1600" dirty="0">
                <a:ea typeface="+mn-lt"/>
                <a:cs typeface="+mn-lt"/>
              </a:rPr>
              <a:t> </a:t>
            </a:r>
            <a:r>
              <a:rPr lang="es-ES" sz="1600" dirty="0" err="1">
                <a:ea typeface="+mn-lt"/>
                <a:cs typeface="+mn-lt"/>
              </a:rPr>
              <a:t>for</a:t>
            </a:r>
            <a:r>
              <a:rPr lang="es-ES" sz="1600" dirty="0">
                <a:ea typeface="+mn-lt"/>
                <a:cs typeface="+mn-lt"/>
              </a:rPr>
              <a:t> </a:t>
            </a:r>
            <a:r>
              <a:rPr lang="es-ES" sz="1600" dirty="0" err="1">
                <a:ea typeface="+mn-lt"/>
                <a:cs typeface="+mn-lt"/>
              </a:rPr>
              <a:t>Sustainable</a:t>
            </a:r>
            <a:r>
              <a:rPr lang="es-ES" sz="1600" dirty="0">
                <a:ea typeface="+mn-lt"/>
                <a:cs typeface="+mn-lt"/>
              </a:rPr>
              <a:t> </a:t>
            </a:r>
            <a:r>
              <a:rPr lang="es-ES" sz="1600" dirty="0" err="1">
                <a:ea typeface="+mn-lt"/>
                <a:cs typeface="+mn-lt"/>
              </a:rPr>
              <a:t>Development</a:t>
            </a:r>
            <a:r>
              <a:rPr lang="es-ES" sz="1600" dirty="0">
                <a:ea typeface="+mn-lt"/>
                <a:cs typeface="+mn-lt"/>
              </a:rPr>
              <a:t> – A </a:t>
            </a:r>
            <a:r>
              <a:rPr lang="es-ES" sz="1600" dirty="0" err="1">
                <a:ea typeface="+mn-lt"/>
                <a:cs typeface="+mn-lt"/>
              </a:rPr>
              <a:t>Safe</a:t>
            </a:r>
            <a:r>
              <a:rPr lang="es-ES" sz="1600" dirty="0">
                <a:ea typeface="+mn-lt"/>
                <a:cs typeface="+mn-lt"/>
              </a:rPr>
              <a:t> </a:t>
            </a:r>
            <a:r>
              <a:rPr lang="es-ES" sz="1600" dirty="0" err="1">
                <a:ea typeface="+mn-lt"/>
                <a:cs typeface="+mn-lt"/>
              </a:rPr>
              <a:t>Ocean</a:t>
            </a:r>
            <a:endParaRPr lang="es-ES" sz="1600" dirty="0">
              <a:cs typeface="Calibri" panose="020F0502020204030204"/>
            </a:endParaRPr>
          </a:p>
          <a:p>
            <a:pPr lvl="1" algn="just"/>
            <a:r>
              <a:rPr lang="es-ES" sz="1600" dirty="0">
                <a:ea typeface="+mn-lt"/>
                <a:cs typeface="+mn-lt"/>
              </a:rPr>
              <a:t>• IOC Tsunami </a:t>
            </a:r>
            <a:r>
              <a:rPr lang="es-ES" sz="1600" dirty="0" err="1">
                <a:ea typeface="+mn-lt"/>
                <a:cs typeface="+mn-lt"/>
              </a:rPr>
              <a:t>Programme</a:t>
            </a:r>
            <a:endParaRPr lang="es-ES" sz="1600" dirty="0"/>
          </a:p>
          <a:p>
            <a:pPr lvl="1" algn="just"/>
            <a:r>
              <a:rPr lang="es-ES" sz="1600" dirty="0">
                <a:ea typeface="+mn-lt"/>
                <a:cs typeface="+mn-lt"/>
              </a:rPr>
              <a:t>• Tsunami </a:t>
            </a:r>
            <a:r>
              <a:rPr lang="es-ES" sz="1600" dirty="0" err="1">
                <a:ea typeface="+mn-lt"/>
                <a:cs typeface="+mn-lt"/>
              </a:rPr>
              <a:t>Ready</a:t>
            </a:r>
            <a:r>
              <a:rPr lang="es-ES" sz="1600" dirty="0">
                <a:ea typeface="+mn-lt"/>
                <a:cs typeface="+mn-lt"/>
              </a:rPr>
              <a:t> </a:t>
            </a:r>
            <a:r>
              <a:rPr lang="es-ES" sz="1600" dirty="0" err="1">
                <a:ea typeface="+mn-lt"/>
                <a:cs typeface="+mn-lt"/>
              </a:rPr>
              <a:t>Programme</a:t>
            </a:r>
            <a:endParaRPr lang="es-ES" sz="1600" dirty="0"/>
          </a:p>
          <a:p>
            <a:pPr lvl="1" algn="just"/>
            <a:r>
              <a:rPr lang="es-ES" sz="1600" dirty="0">
                <a:ea typeface="+mn-lt"/>
                <a:cs typeface="+mn-lt"/>
              </a:rPr>
              <a:t>• ICG/PTWS </a:t>
            </a:r>
            <a:r>
              <a:rPr lang="es-ES" sz="1600" dirty="0" err="1">
                <a:ea typeface="+mn-lt"/>
                <a:cs typeface="+mn-lt"/>
              </a:rPr>
              <a:t>Strategy</a:t>
            </a:r>
            <a:r>
              <a:rPr lang="es-ES" sz="1600" dirty="0">
                <a:ea typeface="+mn-lt"/>
                <a:cs typeface="+mn-lt"/>
              </a:rPr>
              <a:t> 2022-2030</a:t>
            </a:r>
            <a:endParaRPr lang="es-ES" sz="1600" dirty="0"/>
          </a:p>
          <a:p>
            <a:pPr marL="342900" indent="-342900" algn="just">
              <a:buFont typeface="+mj-lt"/>
              <a:buAutoNum type="arabicPeriod"/>
            </a:pPr>
            <a:r>
              <a:rPr lang="es-ES" sz="1600" dirty="0" err="1">
                <a:ea typeface="+mn-lt"/>
                <a:cs typeface="+mn-lt"/>
              </a:rPr>
              <a:t>Develop</a:t>
            </a:r>
            <a:r>
              <a:rPr lang="es-ES" sz="1600" dirty="0">
                <a:ea typeface="+mn-lt"/>
                <a:cs typeface="+mn-lt"/>
              </a:rPr>
              <a:t> material </a:t>
            </a:r>
            <a:r>
              <a:rPr lang="es-ES" sz="1600" dirty="0" err="1">
                <a:ea typeface="+mn-lt"/>
                <a:cs typeface="+mn-lt"/>
              </a:rPr>
              <a:t>to</a:t>
            </a:r>
            <a:r>
              <a:rPr lang="es-ES" sz="1600" dirty="0">
                <a:ea typeface="+mn-lt"/>
                <a:cs typeface="+mn-lt"/>
              </a:rPr>
              <a:t> </a:t>
            </a:r>
            <a:r>
              <a:rPr lang="es-ES" sz="1600" dirty="0" err="1">
                <a:ea typeface="+mn-lt"/>
                <a:cs typeface="+mn-lt"/>
              </a:rPr>
              <a:t>support</a:t>
            </a:r>
            <a:r>
              <a:rPr lang="es-ES" sz="1600" dirty="0">
                <a:ea typeface="+mn-lt"/>
                <a:cs typeface="+mn-lt"/>
              </a:rPr>
              <a:t> </a:t>
            </a:r>
            <a:r>
              <a:rPr lang="es-ES" sz="1600" dirty="0" err="1">
                <a:ea typeface="+mn-lt"/>
                <a:cs typeface="+mn-lt"/>
              </a:rPr>
              <a:t>implementation</a:t>
            </a:r>
            <a:r>
              <a:rPr lang="es-ES" sz="1600" dirty="0">
                <a:ea typeface="+mn-lt"/>
                <a:cs typeface="+mn-lt"/>
              </a:rPr>
              <a:t> and </a:t>
            </a:r>
            <a:r>
              <a:rPr lang="es-ES" sz="1600" dirty="0" err="1">
                <a:ea typeface="+mn-lt"/>
                <a:cs typeface="+mn-lt"/>
              </a:rPr>
              <a:t>ongoing</a:t>
            </a:r>
            <a:r>
              <a:rPr lang="es-ES" sz="1600" dirty="0">
                <a:ea typeface="+mn-lt"/>
                <a:cs typeface="+mn-lt"/>
              </a:rPr>
              <a:t> use </a:t>
            </a:r>
            <a:r>
              <a:rPr lang="es-ES" sz="1600" dirty="0" err="1">
                <a:ea typeface="+mn-lt"/>
                <a:cs typeface="+mn-lt"/>
              </a:rPr>
              <a:t>of</a:t>
            </a:r>
            <a:r>
              <a:rPr lang="es-ES" sz="1600" dirty="0">
                <a:ea typeface="+mn-lt"/>
                <a:cs typeface="+mn-lt"/>
              </a:rPr>
              <a:t> a Global Framework </a:t>
            </a:r>
            <a:r>
              <a:rPr lang="es-ES" sz="1600" dirty="0" err="1">
                <a:ea typeface="+mn-lt"/>
                <a:cs typeface="+mn-lt"/>
              </a:rPr>
              <a:t>for</a:t>
            </a:r>
            <a:r>
              <a:rPr lang="es-ES" sz="1600" dirty="0">
                <a:ea typeface="+mn-lt"/>
                <a:cs typeface="+mn-lt"/>
              </a:rPr>
              <a:t> </a:t>
            </a:r>
            <a:r>
              <a:rPr lang="es-ES" sz="1600" dirty="0" err="1">
                <a:ea typeface="+mn-lt"/>
                <a:cs typeface="+mn-lt"/>
              </a:rPr>
              <a:t>Goals</a:t>
            </a:r>
            <a:r>
              <a:rPr lang="es-ES" sz="1600" dirty="0">
                <a:ea typeface="+mn-lt"/>
                <a:cs typeface="+mn-lt"/>
              </a:rPr>
              <a:t> and Performance </a:t>
            </a:r>
            <a:r>
              <a:rPr lang="es-ES" sz="1600" dirty="0" err="1">
                <a:ea typeface="+mn-lt"/>
                <a:cs typeface="+mn-lt"/>
              </a:rPr>
              <a:t>Monitoring</a:t>
            </a:r>
            <a:r>
              <a:rPr lang="es-ES" sz="1600" dirty="0">
                <a:ea typeface="+mn-lt"/>
                <a:cs typeface="+mn-lt"/>
              </a:rPr>
              <a:t>. </a:t>
            </a:r>
            <a:r>
              <a:rPr lang="es-ES" sz="1600" dirty="0" err="1">
                <a:ea typeface="+mn-lt"/>
                <a:cs typeface="+mn-lt"/>
              </a:rPr>
              <a:t>This</a:t>
            </a:r>
            <a:r>
              <a:rPr lang="es-ES" sz="1600" dirty="0">
                <a:ea typeface="+mn-lt"/>
                <a:cs typeface="+mn-lt"/>
              </a:rPr>
              <a:t> </a:t>
            </a:r>
            <a:r>
              <a:rPr lang="es-ES" sz="1600" dirty="0" err="1">
                <a:ea typeface="+mn-lt"/>
                <a:cs typeface="+mn-lt"/>
              </a:rPr>
              <a:t>must</a:t>
            </a:r>
            <a:r>
              <a:rPr lang="es-ES" sz="1600" dirty="0">
                <a:ea typeface="+mn-lt"/>
                <a:cs typeface="+mn-lt"/>
              </a:rPr>
              <a:t> </a:t>
            </a:r>
            <a:r>
              <a:rPr lang="es-ES" sz="1600" dirty="0" err="1">
                <a:ea typeface="+mn-lt"/>
                <a:cs typeface="+mn-lt"/>
              </a:rPr>
              <a:t>include</a:t>
            </a:r>
            <a:r>
              <a:rPr lang="es-ES" sz="1600" dirty="0">
                <a:ea typeface="+mn-lt"/>
                <a:cs typeface="+mn-lt"/>
              </a:rPr>
              <a:t> </a:t>
            </a:r>
            <a:r>
              <a:rPr lang="es-ES" sz="1600" dirty="0" err="1">
                <a:ea typeface="+mn-lt"/>
                <a:cs typeface="+mn-lt"/>
              </a:rPr>
              <a:t>clear</a:t>
            </a:r>
            <a:r>
              <a:rPr lang="es-ES" sz="1600" dirty="0">
                <a:ea typeface="+mn-lt"/>
                <a:cs typeface="+mn-lt"/>
              </a:rPr>
              <a:t> </a:t>
            </a:r>
            <a:r>
              <a:rPr lang="es-ES" sz="1600" dirty="0" err="1">
                <a:ea typeface="+mn-lt"/>
                <a:cs typeface="+mn-lt"/>
              </a:rPr>
              <a:t>expectations</a:t>
            </a:r>
            <a:r>
              <a:rPr lang="es-ES" sz="1600" dirty="0">
                <a:ea typeface="+mn-lt"/>
                <a:cs typeface="+mn-lt"/>
              </a:rPr>
              <a:t> </a:t>
            </a:r>
            <a:r>
              <a:rPr lang="es-ES" sz="1600" dirty="0" err="1">
                <a:ea typeface="+mn-lt"/>
                <a:cs typeface="+mn-lt"/>
              </a:rPr>
              <a:t>for</a:t>
            </a:r>
            <a:r>
              <a:rPr lang="es-ES" sz="1600" dirty="0">
                <a:ea typeface="+mn-lt"/>
                <a:cs typeface="+mn-lt"/>
              </a:rPr>
              <a:t> </a:t>
            </a:r>
            <a:r>
              <a:rPr lang="es-ES" sz="1600" dirty="0" err="1">
                <a:ea typeface="+mn-lt"/>
                <a:cs typeface="+mn-lt"/>
              </a:rPr>
              <a:t>all</a:t>
            </a:r>
            <a:r>
              <a:rPr lang="es-ES" sz="1600" dirty="0">
                <a:ea typeface="+mn-lt"/>
                <a:cs typeface="+mn-lt"/>
              </a:rPr>
              <a:t> ICG </a:t>
            </a:r>
            <a:r>
              <a:rPr lang="es-ES" sz="1600" dirty="0" err="1">
                <a:ea typeface="+mn-lt"/>
                <a:cs typeface="+mn-lt"/>
              </a:rPr>
              <a:t>Member</a:t>
            </a:r>
            <a:r>
              <a:rPr lang="es-ES" sz="1600" dirty="0">
                <a:ea typeface="+mn-lt"/>
                <a:cs typeface="+mn-lt"/>
              </a:rPr>
              <a:t> </a:t>
            </a:r>
            <a:r>
              <a:rPr lang="es-ES" sz="1600" dirty="0" err="1">
                <a:ea typeface="+mn-lt"/>
                <a:cs typeface="+mn-lt"/>
              </a:rPr>
              <a:t>States</a:t>
            </a:r>
            <a:r>
              <a:rPr lang="es-ES" sz="1600" dirty="0">
                <a:ea typeface="+mn-lt"/>
                <a:cs typeface="+mn-lt"/>
              </a:rPr>
              <a:t>, </a:t>
            </a:r>
            <a:r>
              <a:rPr lang="es-ES" sz="1600" dirty="0" err="1">
                <a:ea typeface="+mn-lt"/>
                <a:cs typeface="+mn-lt"/>
              </a:rPr>
              <a:t>guidance</a:t>
            </a:r>
            <a:r>
              <a:rPr lang="es-ES" sz="1600" dirty="0">
                <a:ea typeface="+mn-lt"/>
                <a:cs typeface="+mn-lt"/>
              </a:rPr>
              <a:t>, and </a:t>
            </a:r>
            <a:r>
              <a:rPr lang="es-ES" sz="1600" dirty="0" err="1">
                <a:ea typeface="+mn-lt"/>
                <a:cs typeface="+mn-lt"/>
              </a:rPr>
              <a:t>standards</a:t>
            </a:r>
            <a:r>
              <a:rPr lang="es-ES" sz="1600" dirty="0">
                <a:ea typeface="+mn-lt"/>
                <a:cs typeface="+mn-lt"/>
              </a:rPr>
              <a:t>.</a:t>
            </a:r>
            <a:endParaRPr lang="es-ES" sz="1600" dirty="0"/>
          </a:p>
          <a:p>
            <a:pPr marL="342900" indent="-342900" algn="just">
              <a:buFont typeface="+mj-lt"/>
              <a:buAutoNum type="arabicPeriod"/>
            </a:pPr>
            <a:r>
              <a:rPr lang="es-ES" sz="1600" dirty="0" err="1">
                <a:ea typeface="+mn-lt"/>
                <a:cs typeface="+mn-lt"/>
              </a:rPr>
              <a:t>Present</a:t>
            </a:r>
            <a:r>
              <a:rPr lang="es-ES" sz="1600" dirty="0">
                <a:ea typeface="+mn-lt"/>
                <a:cs typeface="+mn-lt"/>
              </a:rPr>
              <a:t> a </a:t>
            </a:r>
            <a:r>
              <a:rPr lang="es-ES" sz="1600" dirty="0" err="1">
                <a:ea typeface="+mn-lt"/>
                <a:cs typeface="+mn-lt"/>
              </a:rPr>
              <a:t>model</a:t>
            </a:r>
            <a:r>
              <a:rPr lang="es-ES" sz="1600" dirty="0">
                <a:ea typeface="+mn-lt"/>
                <a:cs typeface="+mn-lt"/>
              </a:rPr>
              <a:t> </a:t>
            </a:r>
            <a:r>
              <a:rPr lang="es-ES" sz="1600" dirty="0" err="1">
                <a:ea typeface="+mn-lt"/>
                <a:cs typeface="+mn-lt"/>
              </a:rPr>
              <a:t>to</a:t>
            </a:r>
            <a:r>
              <a:rPr lang="es-ES" sz="1600" dirty="0">
                <a:ea typeface="+mn-lt"/>
                <a:cs typeface="+mn-lt"/>
              </a:rPr>
              <a:t> </a:t>
            </a:r>
            <a:r>
              <a:rPr lang="es-ES" sz="1600" dirty="0" err="1">
                <a:ea typeface="+mn-lt"/>
                <a:cs typeface="+mn-lt"/>
              </a:rPr>
              <a:t>all</a:t>
            </a:r>
            <a:r>
              <a:rPr lang="es-ES" sz="1600" dirty="0">
                <a:ea typeface="+mn-lt"/>
                <a:cs typeface="+mn-lt"/>
              </a:rPr>
              <a:t> IOC-</a:t>
            </a:r>
            <a:r>
              <a:rPr lang="es-ES" sz="1600" dirty="0" err="1">
                <a:ea typeface="+mn-lt"/>
                <a:cs typeface="+mn-lt"/>
              </a:rPr>
              <a:t>ICG’s</a:t>
            </a:r>
            <a:r>
              <a:rPr lang="es-ES" sz="1600" dirty="0">
                <a:ea typeface="+mn-lt"/>
                <a:cs typeface="+mn-lt"/>
              </a:rPr>
              <a:t> </a:t>
            </a:r>
            <a:r>
              <a:rPr lang="es-ES" sz="1600" dirty="0" err="1">
                <a:ea typeface="+mn-lt"/>
                <a:cs typeface="+mn-lt"/>
              </a:rPr>
              <a:t>for</a:t>
            </a:r>
            <a:r>
              <a:rPr lang="es-ES" sz="1600" dirty="0">
                <a:ea typeface="+mn-lt"/>
                <a:cs typeface="+mn-lt"/>
              </a:rPr>
              <a:t> </a:t>
            </a:r>
            <a:r>
              <a:rPr lang="es-ES" sz="1600" dirty="0" err="1">
                <a:ea typeface="+mn-lt"/>
                <a:cs typeface="+mn-lt"/>
              </a:rPr>
              <a:t>the</a:t>
            </a:r>
            <a:r>
              <a:rPr lang="es-ES" sz="1600" dirty="0">
                <a:ea typeface="+mn-lt"/>
                <a:cs typeface="+mn-lt"/>
              </a:rPr>
              <a:t> </a:t>
            </a:r>
            <a:r>
              <a:rPr lang="es-ES" sz="1600" dirty="0" err="1">
                <a:ea typeface="+mn-lt"/>
                <a:cs typeface="+mn-lt"/>
              </a:rPr>
              <a:t>ongoing</a:t>
            </a:r>
            <a:r>
              <a:rPr lang="es-ES" sz="1600" dirty="0">
                <a:ea typeface="+mn-lt"/>
                <a:cs typeface="+mn-lt"/>
              </a:rPr>
              <a:t> </a:t>
            </a:r>
            <a:r>
              <a:rPr lang="es-ES" sz="1600" dirty="0" err="1">
                <a:ea typeface="+mn-lt"/>
                <a:cs typeface="+mn-lt"/>
              </a:rPr>
              <a:t>monitoring</a:t>
            </a:r>
            <a:r>
              <a:rPr lang="es-ES" sz="1600" dirty="0">
                <a:ea typeface="+mn-lt"/>
                <a:cs typeface="+mn-lt"/>
              </a:rPr>
              <a:t> and </a:t>
            </a:r>
            <a:r>
              <a:rPr lang="es-ES" sz="1600" dirty="0" err="1">
                <a:ea typeface="+mn-lt"/>
                <a:cs typeface="+mn-lt"/>
              </a:rPr>
              <a:t>evaluation</a:t>
            </a:r>
            <a:r>
              <a:rPr lang="es-ES" sz="1600" dirty="0">
                <a:ea typeface="+mn-lt"/>
                <a:cs typeface="+mn-lt"/>
              </a:rPr>
              <a:t> </a:t>
            </a:r>
            <a:r>
              <a:rPr lang="es-ES" sz="1600" dirty="0" err="1">
                <a:ea typeface="+mn-lt"/>
                <a:cs typeface="+mn-lt"/>
              </a:rPr>
              <a:t>of</a:t>
            </a:r>
            <a:r>
              <a:rPr lang="es-ES" sz="1600" dirty="0">
                <a:ea typeface="+mn-lt"/>
                <a:cs typeface="+mn-lt"/>
              </a:rPr>
              <a:t> </a:t>
            </a:r>
            <a:r>
              <a:rPr lang="es-ES" sz="1600" dirty="0" err="1">
                <a:ea typeface="+mn-lt"/>
                <a:cs typeface="+mn-lt"/>
              </a:rPr>
              <a:t>the</a:t>
            </a:r>
            <a:r>
              <a:rPr lang="es-ES" sz="1600" dirty="0">
                <a:ea typeface="+mn-lt"/>
                <a:cs typeface="+mn-lt"/>
              </a:rPr>
              <a:t> Framework, </a:t>
            </a:r>
            <a:r>
              <a:rPr lang="es-ES" sz="1600" dirty="0" err="1">
                <a:ea typeface="+mn-lt"/>
                <a:cs typeface="+mn-lt"/>
              </a:rPr>
              <a:t>to</a:t>
            </a:r>
            <a:r>
              <a:rPr lang="es-ES" sz="1600" dirty="0">
                <a:ea typeface="+mn-lt"/>
                <a:cs typeface="+mn-lt"/>
              </a:rPr>
              <a:t> </a:t>
            </a:r>
            <a:r>
              <a:rPr lang="es-ES" sz="1600" dirty="0" err="1">
                <a:ea typeface="+mn-lt"/>
                <a:cs typeface="+mn-lt"/>
              </a:rPr>
              <a:t>ensure</a:t>
            </a:r>
            <a:r>
              <a:rPr lang="es-ES" sz="1600" dirty="0">
                <a:ea typeface="+mn-lt"/>
                <a:cs typeface="+mn-lt"/>
              </a:rPr>
              <a:t> </a:t>
            </a:r>
            <a:r>
              <a:rPr lang="es-ES" sz="1600" dirty="0" err="1">
                <a:ea typeface="+mn-lt"/>
                <a:cs typeface="+mn-lt"/>
              </a:rPr>
              <a:t>the</a:t>
            </a:r>
            <a:r>
              <a:rPr lang="es-ES" sz="1600" dirty="0">
                <a:ea typeface="+mn-lt"/>
                <a:cs typeface="+mn-lt"/>
              </a:rPr>
              <a:t> </a:t>
            </a:r>
            <a:r>
              <a:rPr lang="es-ES" sz="1600" dirty="0" err="1">
                <a:ea typeface="+mn-lt"/>
                <a:cs typeface="+mn-lt"/>
              </a:rPr>
              <a:t>process</a:t>
            </a:r>
            <a:r>
              <a:rPr lang="es-ES" sz="1600" dirty="0">
                <a:ea typeface="+mn-lt"/>
                <a:cs typeface="+mn-lt"/>
              </a:rPr>
              <a:t> and </a:t>
            </a:r>
            <a:r>
              <a:rPr lang="es-ES" sz="1600" dirty="0" err="1">
                <a:ea typeface="+mn-lt"/>
                <a:cs typeface="+mn-lt"/>
              </a:rPr>
              <a:t>delivery</a:t>
            </a:r>
            <a:r>
              <a:rPr lang="es-ES" sz="1600" dirty="0">
                <a:ea typeface="+mn-lt"/>
                <a:cs typeface="+mn-lt"/>
              </a:rPr>
              <a:t> </a:t>
            </a:r>
            <a:r>
              <a:rPr lang="es-ES" sz="1600" dirty="0" err="1">
                <a:ea typeface="+mn-lt"/>
                <a:cs typeface="+mn-lt"/>
              </a:rPr>
              <a:t>is</a:t>
            </a:r>
            <a:r>
              <a:rPr lang="es-ES" sz="1600" dirty="0">
                <a:ea typeface="+mn-lt"/>
                <a:cs typeface="+mn-lt"/>
              </a:rPr>
              <a:t> </a:t>
            </a:r>
            <a:r>
              <a:rPr lang="es-ES" sz="1600" dirty="0" err="1">
                <a:ea typeface="+mn-lt"/>
                <a:cs typeface="+mn-lt"/>
              </a:rPr>
              <a:t>sustainable</a:t>
            </a:r>
            <a:r>
              <a:rPr lang="es-ES" sz="1600" dirty="0">
                <a:ea typeface="+mn-lt"/>
                <a:cs typeface="+mn-lt"/>
              </a:rPr>
              <a:t>. </a:t>
            </a:r>
            <a:r>
              <a:rPr lang="es-ES" sz="1600" dirty="0" err="1">
                <a:ea typeface="+mn-lt"/>
                <a:cs typeface="+mn-lt"/>
              </a:rPr>
              <a:t>This</a:t>
            </a:r>
            <a:r>
              <a:rPr lang="es-ES" sz="1600" dirty="0">
                <a:ea typeface="+mn-lt"/>
                <a:cs typeface="+mn-lt"/>
              </a:rPr>
              <a:t> </a:t>
            </a:r>
            <a:r>
              <a:rPr lang="es-ES" sz="1600" dirty="0" err="1">
                <a:ea typeface="+mn-lt"/>
                <a:cs typeface="+mn-lt"/>
              </a:rPr>
              <a:t>must</a:t>
            </a:r>
            <a:r>
              <a:rPr lang="es-ES" sz="1600" dirty="0">
                <a:ea typeface="+mn-lt"/>
                <a:cs typeface="+mn-lt"/>
              </a:rPr>
              <a:t> </a:t>
            </a:r>
            <a:r>
              <a:rPr lang="es-ES" sz="1600" dirty="0" err="1">
                <a:ea typeface="+mn-lt"/>
                <a:cs typeface="+mn-lt"/>
              </a:rPr>
              <a:t>include</a:t>
            </a:r>
            <a:r>
              <a:rPr lang="es-ES" sz="1600" dirty="0">
                <a:ea typeface="+mn-lt"/>
                <a:cs typeface="+mn-lt"/>
              </a:rPr>
              <a:t> a </a:t>
            </a:r>
            <a:r>
              <a:rPr lang="es-ES" sz="1600" dirty="0" err="1">
                <a:ea typeface="+mn-lt"/>
                <a:cs typeface="+mn-lt"/>
              </a:rPr>
              <a:t>process</a:t>
            </a:r>
            <a:r>
              <a:rPr lang="es-ES" sz="1600" dirty="0">
                <a:ea typeface="+mn-lt"/>
                <a:cs typeface="+mn-lt"/>
              </a:rPr>
              <a:t> </a:t>
            </a:r>
            <a:r>
              <a:rPr lang="es-ES" sz="1600" dirty="0" err="1">
                <a:ea typeface="+mn-lt"/>
                <a:cs typeface="+mn-lt"/>
              </a:rPr>
              <a:t>for</a:t>
            </a:r>
            <a:r>
              <a:rPr lang="es-ES" sz="1600" dirty="0">
                <a:ea typeface="+mn-lt"/>
                <a:cs typeface="+mn-lt"/>
              </a:rPr>
              <a:t> </a:t>
            </a:r>
            <a:r>
              <a:rPr lang="es-ES" sz="1600" dirty="0" err="1">
                <a:ea typeface="+mn-lt"/>
                <a:cs typeface="+mn-lt"/>
              </a:rPr>
              <a:t>all</a:t>
            </a:r>
            <a:r>
              <a:rPr lang="es-ES" sz="1600" dirty="0">
                <a:ea typeface="+mn-lt"/>
                <a:cs typeface="+mn-lt"/>
              </a:rPr>
              <a:t> </a:t>
            </a:r>
            <a:r>
              <a:rPr lang="es-ES" sz="1600" dirty="0" err="1">
                <a:ea typeface="+mn-lt"/>
                <a:cs typeface="+mn-lt"/>
              </a:rPr>
              <a:t>ICGs</a:t>
            </a:r>
            <a:r>
              <a:rPr lang="es-ES" sz="1600" dirty="0">
                <a:ea typeface="+mn-lt"/>
                <a:cs typeface="+mn-lt"/>
              </a:rPr>
              <a:t> </a:t>
            </a:r>
            <a:r>
              <a:rPr lang="es-ES" sz="1600" dirty="0" err="1">
                <a:ea typeface="+mn-lt"/>
                <a:cs typeface="+mn-lt"/>
              </a:rPr>
              <a:t>to</a:t>
            </a:r>
            <a:r>
              <a:rPr lang="es-ES" sz="1600" dirty="0">
                <a:ea typeface="+mn-lt"/>
                <a:cs typeface="+mn-lt"/>
              </a:rPr>
              <a:t> </a:t>
            </a:r>
            <a:r>
              <a:rPr lang="es-ES" sz="1600" dirty="0" err="1">
                <a:ea typeface="+mn-lt"/>
                <a:cs typeface="+mn-lt"/>
              </a:rPr>
              <a:t>detail</a:t>
            </a:r>
            <a:r>
              <a:rPr lang="es-ES" sz="1600" dirty="0">
                <a:ea typeface="+mn-lt"/>
                <a:cs typeface="+mn-lt"/>
              </a:rPr>
              <a:t> gaps, </a:t>
            </a:r>
            <a:r>
              <a:rPr lang="es-ES" sz="1600" dirty="0" err="1">
                <a:ea typeface="+mn-lt"/>
                <a:cs typeface="+mn-lt"/>
              </a:rPr>
              <a:t>opportunities</a:t>
            </a:r>
            <a:r>
              <a:rPr lang="es-ES" sz="1600" dirty="0">
                <a:ea typeface="+mn-lt"/>
                <a:cs typeface="+mn-lt"/>
              </a:rPr>
              <a:t>, and </a:t>
            </a:r>
            <a:r>
              <a:rPr lang="es-ES" sz="1600" dirty="0" err="1">
                <a:ea typeface="+mn-lt"/>
                <a:cs typeface="+mn-lt"/>
              </a:rPr>
              <a:t>improvements</a:t>
            </a:r>
            <a:r>
              <a:rPr lang="es-ES" sz="1600" dirty="0">
                <a:ea typeface="+mn-lt"/>
                <a:cs typeface="+mn-lt"/>
              </a:rPr>
              <a:t> in </a:t>
            </a:r>
            <a:r>
              <a:rPr lang="es-ES" sz="1600" dirty="0" err="1">
                <a:ea typeface="+mn-lt"/>
                <a:cs typeface="+mn-lt"/>
              </a:rPr>
              <a:t>regard</a:t>
            </a:r>
            <a:r>
              <a:rPr lang="es-ES" sz="1600" dirty="0">
                <a:ea typeface="+mn-lt"/>
                <a:cs typeface="+mn-lt"/>
              </a:rPr>
              <a:t> </a:t>
            </a:r>
            <a:r>
              <a:rPr lang="es-ES" sz="1600" dirty="0" err="1">
                <a:ea typeface="+mn-lt"/>
                <a:cs typeface="+mn-lt"/>
              </a:rPr>
              <a:t>to</a:t>
            </a:r>
            <a:r>
              <a:rPr lang="es-ES" sz="1600" dirty="0">
                <a:ea typeface="+mn-lt"/>
                <a:cs typeface="+mn-lt"/>
              </a:rPr>
              <a:t> </a:t>
            </a:r>
            <a:r>
              <a:rPr lang="es-ES" sz="1600" dirty="0" err="1">
                <a:ea typeface="+mn-lt"/>
                <a:cs typeface="+mn-lt"/>
              </a:rPr>
              <a:t>their</a:t>
            </a:r>
            <a:r>
              <a:rPr lang="es-ES" sz="1600" dirty="0">
                <a:ea typeface="+mn-lt"/>
                <a:cs typeface="+mn-lt"/>
              </a:rPr>
              <a:t> </a:t>
            </a:r>
            <a:r>
              <a:rPr lang="es-ES" sz="1600" dirty="0" err="1">
                <a:ea typeface="+mn-lt"/>
                <a:cs typeface="+mn-lt"/>
              </a:rPr>
              <a:t>evaluation</a:t>
            </a:r>
            <a:r>
              <a:rPr lang="es-ES" sz="1600" dirty="0">
                <a:ea typeface="+mn-lt"/>
                <a:cs typeface="+mn-lt"/>
              </a:rPr>
              <a:t> </a:t>
            </a:r>
            <a:r>
              <a:rPr lang="es-ES" sz="1600" dirty="0" err="1">
                <a:ea typeface="+mn-lt"/>
                <a:cs typeface="+mn-lt"/>
              </a:rPr>
              <a:t>against</a:t>
            </a:r>
            <a:r>
              <a:rPr lang="es-ES" sz="1600" dirty="0">
                <a:ea typeface="+mn-lt"/>
                <a:cs typeface="+mn-lt"/>
              </a:rPr>
              <a:t> a Global Framework </a:t>
            </a:r>
            <a:r>
              <a:rPr lang="es-ES" sz="1600" dirty="0" err="1">
                <a:ea typeface="+mn-lt"/>
                <a:cs typeface="+mn-lt"/>
              </a:rPr>
              <a:t>for</a:t>
            </a:r>
            <a:r>
              <a:rPr lang="es-ES" sz="1600" dirty="0">
                <a:ea typeface="+mn-lt"/>
                <a:cs typeface="+mn-lt"/>
              </a:rPr>
              <a:t> </a:t>
            </a:r>
            <a:r>
              <a:rPr lang="es-ES" sz="1600" dirty="0" err="1">
                <a:ea typeface="+mn-lt"/>
                <a:cs typeface="+mn-lt"/>
              </a:rPr>
              <a:t>Goals</a:t>
            </a:r>
            <a:r>
              <a:rPr lang="es-ES" sz="1600" dirty="0">
                <a:ea typeface="+mn-lt"/>
                <a:cs typeface="+mn-lt"/>
              </a:rPr>
              <a:t> and Performance </a:t>
            </a:r>
            <a:r>
              <a:rPr lang="es-ES" sz="1600" dirty="0" err="1">
                <a:ea typeface="+mn-lt"/>
                <a:cs typeface="+mn-lt"/>
              </a:rPr>
              <a:t>Monitoring</a:t>
            </a:r>
            <a:r>
              <a:rPr lang="es-ES" sz="1600" dirty="0">
                <a:ea typeface="+mn-lt"/>
                <a:cs typeface="+mn-lt"/>
              </a:rPr>
              <a:t>.</a:t>
            </a:r>
            <a:endParaRPr lang="es-ES" sz="1600" dirty="0"/>
          </a:p>
          <a:p>
            <a:pPr marL="342900" indent="-342900" algn="just">
              <a:buFont typeface="+mj-lt"/>
              <a:buAutoNum type="arabicPeriod"/>
            </a:pPr>
            <a:r>
              <a:rPr lang="es-ES" sz="1600" dirty="0" err="1">
                <a:ea typeface="+mn-lt"/>
                <a:cs typeface="+mn-lt"/>
              </a:rPr>
              <a:t>Develop</a:t>
            </a:r>
            <a:r>
              <a:rPr lang="es-ES" sz="1600" dirty="0">
                <a:ea typeface="+mn-lt"/>
                <a:cs typeface="+mn-lt"/>
              </a:rPr>
              <a:t> </a:t>
            </a:r>
            <a:r>
              <a:rPr lang="es-ES" sz="1600" dirty="0" err="1">
                <a:ea typeface="+mn-lt"/>
                <a:cs typeface="+mn-lt"/>
              </a:rPr>
              <a:t>an</a:t>
            </a:r>
            <a:r>
              <a:rPr lang="es-ES" sz="1600" dirty="0">
                <a:ea typeface="+mn-lt"/>
                <a:cs typeface="+mn-lt"/>
              </a:rPr>
              <a:t> online </a:t>
            </a:r>
            <a:r>
              <a:rPr lang="es-ES" sz="1600" dirty="0" err="1">
                <a:ea typeface="+mn-lt"/>
                <a:cs typeface="+mn-lt"/>
              </a:rPr>
              <a:t>survey</a:t>
            </a:r>
            <a:r>
              <a:rPr lang="es-ES" sz="1600" dirty="0">
                <a:ea typeface="+mn-lt"/>
                <a:cs typeface="+mn-lt"/>
              </a:rPr>
              <a:t> </a:t>
            </a:r>
            <a:r>
              <a:rPr lang="es-ES" sz="1600" dirty="0" err="1">
                <a:ea typeface="+mn-lt"/>
                <a:cs typeface="+mn-lt"/>
              </a:rPr>
              <a:t>aligned</a:t>
            </a:r>
            <a:r>
              <a:rPr lang="es-ES" sz="1600" dirty="0">
                <a:ea typeface="+mn-lt"/>
                <a:cs typeface="+mn-lt"/>
              </a:rPr>
              <a:t> </a:t>
            </a:r>
            <a:r>
              <a:rPr lang="es-ES" sz="1600" dirty="0" err="1">
                <a:ea typeface="+mn-lt"/>
                <a:cs typeface="+mn-lt"/>
              </a:rPr>
              <a:t>with</a:t>
            </a:r>
            <a:r>
              <a:rPr lang="es-ES" sz="1600" dirty="0">
                <a:ea typeface="+mn-lt"/>
                <a:cs typeface="+mn-lt"/>
              </a:rPr>
              <a:t> a Global Framework </a:t>
            </a:r>
            <a:r>
              <a:rPr lang="es-ES" sz="1600" dirty="0" err="1">
                <a:ea typeface="+mn-lt"/>
                <a:cs typeface="+mn-lt"/>
              </a:rPr>
              <a:t>for</a:t>
            </a:r>
            <a:r>
              <a:rPr lang="es-ES" sz="1600" dirty="0">
                <a:ea typeface="+mn-lt"/>
                <a:cs typeface="+mn-lt"/>
              </a:rPr>
              <a:t> </a:t>
            </a:r>
            <a:r>
              <a:rPr lang="es-ES" sz="1600" dirty="0" err="1">
                <a:ea typeface="+mn-lt"/>
                <a:cs typeface="+mn-lt"/>
              </a:rPr>
              <a:t>Goals</a:t>
            </a:r>
            <a:r>
              <a:rPr lang="es-ES" sz="1600" dirty="0">
                <a:ea typeface="+mn-lt"/>
                <a:cs typeface="+mn-lt"/>
              </a:rPr>
              <a:t> and Performance </a:t>
            </a:r>
            <a:r>
              <a:rPr lang="es-ES" sz="1600" dirty="0" err="1">
                <a:ea typeface="+mn-lt"/>
                <a:cs typeface="+mn-lt"/>
              </a:rPr>
              <a:t>Monitoring</a:t>
            </a:r>
            <a:r>
              <a:rPr lang="es-ES" sz="1600" dirty="0">
                <a:ea typeface="+mn-lt"/>
                <a:cs typeface="+mn-lt"/>
              </a:rPr>
              <a:t>. </a:t>
            </a:r>
            <a:r>
              <a:rPr lang="es-ES" sz="1600" dirty="0" err="1">
                <a:ea typeface="+mn-lt"/>
                <a:cs typeface="+mn-lt"/>
              </a:rPr>
              <a:t>The</a:t>
            </a:r>
            <a:r>
              <a:rPr lang="es-ES" sz="1600" dirty="0">
                <a:ea typeface="+mn-lt"/>
                <a:cs typeface="+mn-lt"/>
              </a:rPr>
              <a:t> </a:t>
            </a:r>
            <a:r>
              <a:rPr lang="es-ES" sz="1600" dirty="0" err="1">
                <a:ea typeface="+mn-lt"/>
                <a:cs typeface="+mn-lt"/>
              </a:rPr>
              <a:t>survey</a:t>
            </a:r>
            <a:r>
              <a:rPr lang="es-ES" sz="1600" dirty="0">
                <a:ea typeface="+mn-lt"/>
                <a:cs typeface="+mn-lt"/>
              </a:rPr>
              <a:t> </a:t>
            </a:r>
            <a:r>
              <a:rPr lang="es-ES" sz="1600" dirty="0" err="1">
                <a:ea typeface="+mn-lt"/>
                <a:cs typeface="+mn-lt"/>
              </a:rPr>
              <a:t>must</a:t>
            </a:r>
            <a:r>
              <a:rPr lang="es-ES" sz="1600" dirty="0">
                <a:ea typeface="+mn-lt"/>
                <a:cs typeface="+mn-lt"/>
              </a:rPr>
              <a:t> be </a:t>
            </a:r>
            <a:r>
              <a:rPr lang="es-ES" sz="1600" dirty="0" err="1">
                <a:ea typeface="+mn-lt"/>
                <a:cs typeface="+mn-lt"/>
              </a:rPr>
              <a:t>easily</a:t>
            </a:r>
            <a:r>
              <a:rPr lang="es-ES" sz="1600" dirty="0">
                <a:ea typeface="+mn-lt"/>
                <a:cs typeface="+mn-lt"/>
              </a:rPr>
              <a:t> </a:t>
            </a:r>
            <a:r>
              <a:rPr lang="es-ES" sz="1600" dirty="0" err="1">
                <a:ea typeface="+mn-lt"/>
                <a:cs typeface="+mn-lt"/>
              </a:rPr>
              <a:t>accessible</a:t>
            </a:r>
            <a:r>
              <a:rPr lang="es-ES" sz="1600" dirty="0">
                <a:ea typeface="+mn-lt"/>
                <a:cs typeface="+mn-lt"/>
              </a:rPr>
              <a:t> </a:t>
            </a:r>
            <a:r>
              <a:rPr lang="es-ES" sz="1600" dirty="0" err="1">
                <a:ea typeface="+mn-lt"/>
                <a:cs typeface="+mn-lt"/>
              </a:rPr>
              <a:t>to</a:t>
            </a:r>
            <a:r>
              <a:rPr lang="es-ES" sz="1600" dirty="0">
                <a:ea typeface="+mn-lt"/>
                <a:cs typeface="+mn-lt"/>
              </a:rPr>
              <a:t> </a:t>
            </a:r>
            <a:r>
              <a:rPr lang="es-ES" sz="1600" dirty="0" err="1">
                <a:ea typeface="+mn-lt"/>
                <a:cs typeface="+mn-lt"/>
              </a:rPr>
              <a:t>all</a:t>
            </a:r>
            <a:r>
              <a:rPr lang="es-ES" sz="1600" dirty="0">
                <a:ea typeface="+mn-lt"/>
                <a:cs typeface="+mn-lt"/>
              </a:rPr>
              <a:t> </a:t>
            </a:r>
            <a:r>
              <a:rPr lang="es-ES" sz="1600" dirty="0" err="1">
                <a:ea typeface="+mn-lt"/>
                <a:cs typeface="+mn-lt"/>
              </a:rPr>
              <a:t>Member</a:t>
            </a:r>
            <a:r>
              <a:rPr lang="es-ES" sz="1600" dirty="0">
                <a:ea typeface="+mn-lt"/>
                <a:cs typeface="+mn-lt"/>
              </a:rPr>
              <a:t> </a:t>
            </a:r>
            <a:r>
              <a:rPr lang="es-ES" sz="1600" dirty="0" err="1">
                <a:ea typeface="+mn-lt"/>
                <a:cs typeface="+mn-lt"/>
              </a:rPr>
              <a:t>States</a:t>
            </a:r>
            <a:r>
              <a:rPr lang="es-ES" sz="1600" dirty="0">
                <a:ea typeface="+mn-lt"/>
                <a:cs typeface="+mn-lt"/>
              </a:rPr>
              <a:t>, comprehensive and </a:t>
            </a:r>
            <a:r>
              <a:rPr lang="es-ES" sz="1600" dirty="0" err="1">
                <a:ea typeface="+mn-lt"/>
                <a:cs typeface="+mn-lt"/>
              </a:rPr>
              <a:t>fair</a:t>
            </a:r>
            <a:r>
              <a:rPr lang="es-ES" sz="1600" dirty="0">
                <a:ea typeface="+mn-lt"/>
                <a:cs typeface="+mn-lt"/>
              </a:rPr>
              <a:t>, </a:t>
            </a:r>
            <a:r>
              <a:rPr lang="es-ES" sz="1600" dirty="0" err="1">
                <a:ea typeface="+mn-lt"/>
                <a:cs typeface="+mn-lt"/>
              </a:rPr>
              <a:t>with</a:t>
            </a:r>
            <a:r>
              <a:rPr lang="es-ES" sz="1600" dirty="0">
                <a:ea typeface="+mn-lt"/>
                <a:cs typeface="+mn-lt"/>
              </a:rPr>
              <a:t> </a:t>
            </a:r>
            <a:r>
              <a:rPr lang="es-ES" sz="1600" dirty="0" err="1">
                <a:ea typeface="+mn-lt"/>
                <a:cs typeface="+mn-lt"/>
              </a:rPr>
              <a:t>the</a:t>
            </a:r>
            <a:r>
              <a:rPr lang="es-ES" sz="1600" dirty="0">
                <a:ea typeface="+mn-lt"/>
                <a:cs typeface="+mn-lt"/>
              </a:rPr>
              <a:t> </a:t>
            </a:r>
            <a:r>
              <a:rPr lang="es-ES" sz="1600" dirty="0" err="1">
                <a:ea typeface="+mn-lt"/>
                <a:cs typeface="+mn-lt"/>
              </a:rPr>
              <a:t>ability</a:t>
            </a:r>
            <a:r>
              <a:rPr lang="es-ES" sz="1600" dirty="0">
                <a:ea typeface="+mn-lt"/>
                <a:cs typeface="+mn-lt"/>
              </a:rPr>
              <a:t> </a:t>
            </a:r>
            <a:r>
              <a:rPr lang="es-ES" sz="1600" dirty="0" err="1">
                <a:ea typeface="+mn-lt"/>
                <a:cs typeface="+mn-lt"/>
              </a:rPr>
              <a:t>to</a:t>
            </a:r>
            <a:r>
              <a:rPr lang="es-ES" sz="1600" dirty="0">
                <a:ea typeface="+mn-lt"/>
                <a:cs typeface="+mn-lt"/>
              </a:rPr>
              <a:t> </a:t>
            </a:r>
            <a:r>
              <a:rPr lang="es-ES" sz="1600" dirty="0" err="1">
                <a:ea typeface="+mn-lt"/>
                <a:cs typeface="+mn-lt"/>
              </a:rPr>
              <a:t>develop</a:t>
            </a:r>
            <a:r>
              <a:rPr lang="es-ES" sz="1600" dirty="0">
                <a:ea typeface="+mn-lt"/>
                <a:cs typeface="+mn-lt"/>
              </a:rPr>
              <a:t> ‘real-time’ </a:t>
            </a:r>
            <a:r>
              <a:rPr lang="es-ES" sz="1600" dirty="0" err="1">
                <a:ea typeface="+mn-lt"/>
                <a:cs typeface="+mn-lt"/>
              </a:rPr>
              <a:t>evaluations</a:t>
            </a:r>
            <a:r>
              <a:rPr lang="es-ES" sz="1600" dirty="0">
                <a:ea typeface="+mn-lt"/>
                <a:cs typeface="+mn-lt"/>
              </a:rPr>
              <a:t>.</a:t>
            </a:r>
            <a:endParaRPr lang="es-ES" sz="1600" dirty="0">
              <a:cs typeface="Calibri"/>
            </a:endParaRPr>
          </a:p>
        </p:txBody>
      </p:sp>
    </p:spTree>
    <p:extLst>
      <p:ext uri="{BB962C8B-B14F-4D97-AF65-F5344CB8AC3E}">
        <p14:creationId xmlns:p14="http://schemas.microsoft.com/office/powerpoint/2010/main" val="1803703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DB1A64BF-8B62-4839-907A-7659779B041A}"/>
              </a:ext>
            </a:extLst>
          </p:cNvPr>
          <p:cNvSpPr txBox="1"/>
          <p:nvPr/>
        </p:nvSpPr>
        <p:spPr>
          <a:xfrm>
            <a:off x="170398" y="42100"/>
            <a:ext cx="8685601" cy="1200329"/>
          </a:xfrm>
          <a:prstGeom prst="rect">
            <a:avLst/>
          </a:prstGeom>
          <a:noFill/>
        </p:spPr>
        <p:txBody>
          <a:bodyPr wrap="square" rtlCol="0">
            <a:spAutoFit/>
          </a:bodyPr>
          <a:lstStyle/>
          <a:p>
            <a:r>
              <a:rPr lang="en-NZ" sz="2400" b="1" dirty="0">
                <a:solidFill>
                  <a:schemeClr val="accent1">
                    <a:lumMod val="75000"/>
                  </a:schemeClr>
                </a:solidFill>
              </a:rPr>
              <a:t>What's in the IOC GLOBAL PERFORMANCE MONITORING FRAMEWORK?</a:t>
            </a:r>
          </a:p>
          <a:p>
            <a:endParaRPr lang="en-NZ" sz="2400" b="1" dirty="0">
              <a:solidFill>
                <a:schemeClr val="accent1">
                  <a:lumMod val="75000"/>
                </a:schemeClr>
              </a:solidFill>
            </a:endParaRPr>
          </a:p>
        </p:txBody>
      </p:sp>
      <p:cxnSp>
        <p:nvCxnSpPr>
          <p:cNvPr id="12" name="Straight Connector 11">
            <a:extLst>
              <a:ext uri="{FF2B5EF4-FFF2-40B4-BE49-F238E27FC236}">
                <a16:creationId xmlns:a16="http://schemas.microsoft.com/office/drawing/2014/main" id="{56190A66-496D-4AA2-B703-19E4A3D4D0F7}"/>
              </a:ext>
            </a:extLst>
          </p:cNvPr>
          <p:cNvCxnSpPr/>
          <p:nvPr/>
        </p:nvCxnSpPr>
        <p:spPr>
          <a:xfrm>
            <a:off x="287999" y="881839"/>
            <a:ext cx="8568000" cy="0"/>
          </a:xfrm>
          <a:prstGeom prst="line">
            <a:avLst/>
          </a:prstGeom>
          <a:ln w="22225">
            <a:solidFill>
              <a:srgbClr val="014F92"/>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9B43EE7D-9B27-462D-8F79-D4FFD737DDBE}"/>
              </a:ext>
            </a:extLst>
          </p:cNvPr>
          <p:cNvSpPr/>
          <p:nvPr/>
        </p:nvSpPr>
        <p:spPr>
          <a:xfrm>
            <a:off x="351182" y="1025908"/>
            <a:ext cx="8504817" cy="646331"/>
          </a:xfrm>
          <a:prstGeom prst="rect">
            <a:avLst/>
          </a:prstGeom>
        </p:spPr>
        <p:txBody>
          <a:bodyPr wrap="square">
            <a:spAutoFit/>
          </a:bodyPr>
          <a:lstStyle/>
          <a:p>
            <a:pPr algn="just">
              <a:spcBef>
                <a:spcPts val="600"/>
              </a:spcBef>
              <a:spcAft>
                <a:spcPts val="1800"/>
              </a:spcAft>
            </a:pPr>
            <a:r>
              <a:rPr lang="en-NZ" dirty="0">
                <a:latin typeface="Calibri" panose="020F0502020204030204" pitchFamily="34" charset="0"/>
                <a:ea typeface="Calibri" panose="020F0502020204030204" pitchFamily="34" charset="0"/>
              </a:rPr>
              <a:t>The global performance monitoring framework, which includes data collection tools/questionnaire and reporting formats, is now available. </a:t>
            </a:r>
          </a:p>
        </p:txBody>
      </p:sp>
      <p:pic>
        <p:nvPicPr>
          <p:cNvPr id="3" name="Imagen 2">
            <a:extLst>
              <a:ext uri="{FF2B5EF4-FFF2-40B4-BE49-F238E27FC236}">
                <a16:creationId xmlns:a16="http://schemas.microsoft.com/office/drawing/2014/main" id="{48DEAC4D-6879-527C-AB19-EC22360E2664}"/>
              </a:ext>
            </a:extLst>
          </p:cNvPr>
          <p:cNvPicPr>
            <a:picLocks noChangeAspect="1"/>
          </p:cNvPicPr>
          <p:nvPr/>
        </p:nvPicPr>
        <p:blipFill>
          <a:blip r:embed="rId3"/>
          <a:stretch>
            <a:fillRect/>
          </a:stretch>
        </p:blipFill>
        <p:spPr>
          <a:xfrm>
            <a:off x="616326" y="1816307"/>
            <a:ext cx="7911345" cy="4330054"/>
          </a:xfrm>
          <a:prstGeom prst="rect">
            <a:avLst/>
          </a:prstGeom>
        </p:spPr>
      </p:pic>
    </p:spTree>
    <p:extLst>
      <p:ext uri="{BB962C8B-B14F-4D97-AF65-F5344CB8AC3E}">
        <p14:creationId xmlns:p14="http://schemas.microsoft.com/office/powerpoint/2010/main" val="1013147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139DE29-51D9-40CE-9FB7-7C9A7CA1E2F5}"/>
              </a:ext>
            </a:extLst>
          </p:cNvPr>
          <p:cNvSpPr/>
          <p:nvPr/>
        </p:nvSpPr>
        <p:spPr>
          <a:xfrm>
            <a:off x="266700" y="919416"/>
            <a:ext cx="8546698" cy="6340197"/>
          </a:xfrm>
          <a:prstGeom prst="rect">
            <a:avLst/>
          </a:prstGeom>
        </p:spPr>
        <p:txBody>
          <a:bodyPr wrap="square">
            <a:spAutoFit/>
          </a:bodyPr>
          <a:lstStyle/>
          <a:p>
            <a:pPr algn="just"/>
            <a:r>
              <a:rPr lang="en-NZ" b="1" dirty="0">
                <a:solidFill>
                  <a:srgbClr val="83B5CE"/>
                </a:solidFill>
              </a:rPr>
              <a:t>Goals:</a:t>
            </a:r>
          </a:p>
          <a:p>
            <a:pPr marL="742950" lvl="1" indent="-285750" algn="just">
              <a:spcBef>
                <a:spcPts val="600"/>
              </a:spcBef>
              <a:spcAft>
                <a:spcPts val="600"/>
              </a:spcAft>
              <a:buFont typeface="Arial" panose="020B0604020202020204" pitchFamily="34" charset="0"/>
              <a:buChar char="•"/>
            </a:pPr>
            <a:r>
              <a:rPr lang="en-NZ" dirty="0">
                <a:solidFill>
                  <a:srgbClr val="000000"/>
                </a:solidFill>
              </a:rPr>
              <a:t>GOAL 1: Understanding and Managing Tsunami Hazard and Risk</a:t>
            </a:r>
          </a:p>
          <a:p>
            <a:pPr marL="742950" lvl="1" indent="-285750" algn="just">
              <a:spcBef>
                <a:spcPts val="600"/>
              </a:spcBef>
              <a:spcAft>
                <a:spcPts val="600"/>
              </a:spcAft>
              <a:buFont typeface="Arial" panose="020B0604020202020204" pitchFamily="34" charset="0"/>
              <a:buChar char="•"/>
            </a:pPr>
            <a:r>
              <a:rPr lang="en-NZ" dirty="0">
                <a:solidFill>
                  <a:srgbClr val="000000"/>
                </a:solidFill>
              </a:rPr>
              <a:t>GOAL 2: Tsunami Detection, Warning &amp; Dissemination</a:t>
            </a:r>
          </a:p>
          <a:p>
            <a:pPr marL="742950" lvl="1" indent="-285750" algn="just">
              <a:spcBef>
                <a:spcPts val="600"/>
              </a:spcBef>
              <a:spcAft>
                <a:spcPts val="600"/>
              </a:spcAft>
              <a:buFont typeface="Arial" panose="020B0604020202020204" pitchFamily="34" charset="0"/>
              <a:buChar char="•"/>
            </a:pPr>
            <a:r>
              <a:rPr lang="en-NZ" dirty="0">
                <a:solidFill>
                  <a:srgbClr val="000000"/>
                </a:solidFill>
              </a:rPr>
              <a:t>GOAL 3: Enhancing tsunami preparedness for effective community response</a:t>
            </a:r>
          </a:p>
          <a:p>
            <a:pPr marL="742950" lvl="1" indent="-285750" algn="just">
              <a:spcBef>
                <a:spcPts val="600"/>
              </a:spcBef>
              <a:spcAft>
                <a:spcPts val="600"/>
              </a:spcAft>
              <a:buFont typeface="Arial" panose="020B0604020202020204" pitchFamily="34" charset="0"/>
              <a:buChar char="•"/>
            </a:pPr>
            <a:r>
              <a:rPr lang="en-NZ" dirty="0">
                <a:solidFill>
                  <a:srgbClr val="000000"/>
                </a:solidFill>
              </a:rPr>
              <a:t>GOAL 4: Tsunami event response and recovery</a:t>
            </a:r>
          </a:p>
          <a:p>
            <a:pPr marL="742950" lvl="1" indent="-285750" algn="just">
              <a:spcBef>
                <a:spcPts val="600"/>
              </a:spcBef>
              <a:spcAft>
                <a:spcPts val="600"/>
              </a:spcAft>
              <a:buFont typeface="Arial" panose="020B0604020202020204" pitchFamily="34" charset="0"/>
              <a:buChar char="•"/>
            </a:pPr>
            <a:r>
              <a:rPr lang="en-NZ" dirty="0">
                <a:solidFill>
                  <a:srgbClr val="000000"/>
                </a:solidFill>
              </a:rPr>
              <a:t>GOAL 5: </a:t>
            </a:r>
            <a:r>
              <a:rPr lang="en-US" dirty="0">
                <a:solidFill>
                  <a:srgbClr val="000000"/>
                </a:solidFill>
              </a:rPr>
              <a:t>Global ocean coordination, cooperation and partnerships (Working Group/ICG Leaders Only)</a:t>
            </a:r>
            <a:endParaRPr lang="en-NZ" dirty="0">
              <a:solidFill>
                <a:srgbClr val="000000"/>
              </a:solidFill>
            </a:endParaRPr>
          </a:p>
          <a:p>
            <a:pPr algn="just"/>
            <a:endParaRPr lang="en-NZ" dirty="0">
              <a:solidFill>
                <a:srgbClr val="000000"/>
              </a:solidFill>
            </a:endParaRPr>
          </a:p>
          <a:p>
            <a:pPr algn="just"/>
            <a:r>
              <a:rPr lang="en-NZ" b="1" dirty="0">
                <a:solidFill>
                  <a:srgbClr val="83B5CE"/>
                </a:solidFill>
              </a:rPr>
              <a:t>Expectations</a:t>
            </a:r>
            <a:r>
              <a:rPr lang="en-NZ" dirty="0">
                <a:solidFill>
                  <a:srgbClr val="000000"/>
                </a:solidFill>
              </a:rPr>
              <a:t> are to:</a:t>
            </a:r>
          </a:p>
          <a:p>
            <a:pPr marL="742950" lvl="1" indent="-285750" algn="just">
              <a:spcBef>
                <a:spcPts val="600"/>
              </a:spcBef>
              <a:spcAft>
                <a:spcPts val="600"/>
              </a:spcAft>
              <a:buFont typeface="Arial" panose="020B0604020202020204" pitchFamily="34" charset="0"/>
              <a:buChar char="•"/>
            </a:pPr>
            <a:r>
              <a:rPr lang="en-NZ" dirty="0">
                <a:solidFill>
                  <a:srgbClr val="000000"/>
                </a:solidFill>
              </a:rPr>
              <a:t>Monitor and evaluate against this framework</a:t>
            </a:r>
          </a:p>
          <a:p>
            <a:pPr marL="742950" lvl="1" indent="-285750" algn="just">
              <a:spcBef>
                <a:spcPts val="600"/>
              </a:spcBef>
              <a:spcAft>
                <a:spcPts val="600"/>
              </a:spcAft>
              <a:buFont typeface="Arial" panose="020B0604020202020204" pitchFamily="34" charset="0"/>
              <a:buChar char="•"/>
            </a:pPr>
            <a:r>
              <a:rPr lang="en-NZ" dirty="0">
                <a:solidFill>
                  <a:srgbClr val="000000"/>
                </a:solidFill>
              </a:rPr>
              <a:t>Provide yearly reports via the annual ICG meeting structures</a:t>
            </a:r>
          </a:p>
          <a:p>
            <a:pPr marL="742950" lvl="1" indent="-285750" algn="just">
              <a:spcBef>
                <a:spcPts val="600"/>
              </a:spcBef>
              <a:spcAft>
                <a:spcPts val="600"/>
              </a:spcAft>
              <a:buFont typeface="Arial" panose="020B0604020202020204" pitchFamily="34" charset="0"/>
              <a:buChar char="•"/>
            </a:pPr>
            <a:r>
              <a:rPr lang="en-NZ" dirty="0">
                <a:solidFill>
                  <a:srgbClr val="000000"/>
                </a:solidFill>
              </a:rPr>
              <a:t>Participate in annual meetings/workshops on global basin assessments, presenting gaps, opportunities and improvements regarding the framework evaluation. </a:t>
            </a:r>
          </a:p>
          <a:p>
            <a:pPr marL="742950" lvl="1" indent="-285750" algn="just">
              <a:spcBef>
                <a:spcPts val="600"/>
              </a:spcBef>
              <a:spcAft>
                <a:spcPts val="600"/>
              </a:spcAft>
              <a:buFont typeface="Arial" panose="020B0604020202020204" pitchFamily="34" charset="0"/>
              <a:buChar char="•"/>
            </a:pPr>
            <a:r>
              <a:rPr lang="en-NZ" dirty="0">
                <a:solidFill>
                  <a:srgbClr val="000000"/>
                </a:solidFill>
              </a:rPr>
              <a:t>Prioritize actions in order to improve tsunami risk management in each ICG</a:t>
            </a:r>
          </a:p>
          <a:p>
            <a:pPr lvl="1" algn="just">
              <a:spcBef>
                <a:spcPts val="600"/>
              </a:spcBef>
              <a:spcAft>
                <a:spcPts val="600"/>
              </a:spcAft>
            </a:pPr>
            <a:r>
              <a:rPr lang="en-NZ" dirty="0">
                <a:solidFill>
                  <a:srgbClr val="000000"/>
                </a:solidFill>
              </a:rPr>
              <a:t> </a:t>
            </a:r>
          </a:p>
          <a:p>
            <a:pPr algn="just"/>
            <a:endParaRPr lang="en-NZ" dirty="0">
              <a:solidFill>
                <a:srgbClr val="000000"/>
              </a:solidFill>
            </a:endParaRPr>
          </a:p>
        </p:txBody>
      </p:sp>
      <p:sp>
        <p:nvSpPr>
          <p:cNvPr id="2" name="Rectangle 1">
            <a:extLst>
              <a:ext uri="{FF2B5EF4-FFF2-40B4-BE49-F238E27FC236}">
                <a16:creationId xmlns:a16="http://schemas.microsoft.com/office/drawing/2014/main" id="{D8889EE0-EC46-457E-A688-F762F699DD1D}"/>
              </a:ext>
            </a:extLst>
          </p:cNvPr>
          <p:cNvSpPr/>
          <p:nvPr/>
        </p:nvSpPr>
        <p:spPr>
          <a:xfrm>
            <a:off x="7837715" y="4722950"/>
            <a:ext cx="4572000" cy="369332"/>
          </a:xfrm>
          <a:prstGeom prst="rect">
            <a:avLst/>
          </a:prstGeom>
        </p:spPr>
        <p:txBody>
          <a:bodyPr>
            <a:spAutoFit/>
          </a:bodyPr>
          <a:lstStyle/>
          <a:p>
            <a:r>
              <a:rPr lang="en-NZ" i="1" dirty="0">
                <a:solidFill>
                  <a:srgbClr val="000000"/>
                </a:solidFill>
                <a:latin typeface="Arial" panose="020B0604020202020204" pitchFamily="34" charset="0"/>
              </a:rPr>
              <a:t>. </a:t>
            </a:r>
            <a:endParaRPr lang="en-NZ" dirty="0"/>
          </a:p>
        </p:txBody>
      </p:sp>
      <p:cxnSp>
        <p:nvCxnSpPr>
          <p:cNvPr id="6" name="Straight Connector 5">
            <a:extLst>
              <a:ext uri="{FF2B5EF4-FFF2-40B4-BE49-F238E27FC236}">
                <a16:creationId xmlns:a16="http://schemas.microsoft.com/office/drawing/2014/main" id="{3E11FD31-E9FF-4A25-8D10-BA1C9E0B5648}"/>
              </a:ext>
            </a:extLst>
          </p:cNvPr>
          <p:cNvCxnSpPr/>
          <p:nvPr/>
        </p:nvCxnSpPr>
        <p:spPr>
          <a:xfrm>
            <a:off x="266700" y="883754"/>
            <a:ext cx="8568000" cy="0"/>
          </a:xfrm>
          <a:prstGeom prst="line">
            <a:avLst/>
          </a:prstGeom>
          <a:ln w="22225">
            <a:solidFill>
              <a:srgbClr val="014F92"/>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101F7725-726C-42D9-9324-393A7A85182A}"/>
              </a:ext>
            </a:extLst>
          </p:cNvPr>
          <p:cNvSpPr txBox="1"/>
          <p:nvPr/>
        </p:nvSpPr>
        <p:spPr>
          <a:xfrm>
            <a:off x="150517" y="324609"/>
            <a:ext cx="8705481" cy="461665"/>
          </a:xfrm>
          <a:prstGeom prst="rect">
            <a:avLst/>
          </a:prstGeom>
          <a:noFill/>
        </p:spPr>
        <p:txBody>
          <a:bodyPr wrap="square" rtlCol="0">
            <a:spAutoFit/>
          </a:bodyPr>
          <a:lstStyle/>
          <a:p>
            <a:r>
              <a:rPr lang="en-GB" sz="2400" b="1" dirty="0"/>
              <a:t>GLOBAL </a:t>
            </a:r>
            <a:r>
              <a:rPr lang="en-NZ" sz="2400" b="1" dirty="0">
                <a:solidFill>
                  <a:schemeClr val="accent1">
                    <a:lumMod val="75000"/>
                  </a:schemeClr>
                </a:solidFill>
              </a:rPr>
              <a:t>GOALS &amp; </a:t>
            </a:r>
            <a:r>
              <a:rPr lang="es-MX" sz="2400" b="1" dirty="0">
                <a:solidFill>
                  <a:schemeClr val="accent1">
                    <a:lumMod val="75000"/>
                  </a:schemeClr>
                </a:solidFill>
              </a:rPr>
              <a:t>TARGETS</a:t>
            </a:r>
            <a:endParaRPr lang="en-NZ" sz="2400" b="1" dirty="0">
              <a:solidFill>
                <a:srgbClr val="DAC1B6"/>
              </a:solidFill>
            </a:endParaRPr>
          </a:p>
        </p:txBody>
      </p:sp>
    </p:spTree>
    <p:extLst>
      <p:ext uri="{BB962C8B-B14F-4D97-AF65-F5344CB8AC3E}">
        <p14:creationId xmlns:p14="http://schemas.microsoft.com/office/powerpoint/2010/main" val="2216305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FE3991EA-B9C6-461F-A4F5-FD0B8984B4EB}"/>
              </a:ext>
            </a:extLst>
          </p:cNvPr>
          <p:cNvSpPr txBox="1"/>
          <p:nvPr/>
        </p:nvSpPr>
        <p:spPr>
          <a:xfrm>
            <a:off x="397800" y="996116"/>
            <a:ext cx="8305800" cy="5909310"/>
          </a:xfrm>
          <a:prstGeom prst="rect">
            <a:avLst/>
          </a:prstGeom>
          <a:noFill/>
        </p:spPr>
        <p:txBody>
          <a:bodyPr wrap="square">
            <a:spAutoFit/>
          </a:bodyPr>
          <a:lstStyle/>
          <a:p>
            <a:pPr algn="ctr">
              <a:spcBef>
                <a:spcPts val="600"/>
              </a:spcBef>
              <a:spcAft>
                <a:spcPts val="600"/>
              </a:spcAft>
            </a:pPr>
            <a:r>
              <a:rPr lang="en-NZ" sz="2200" dirty="0">
                <a:latin typeface="Calibri" panose="020F0502020204030204" pitchFamily="34" charset="0"/>
                <a:ea typeface="Calibri" panose="020F0502020204030204" pitchFamily="34" charset="0"/>
              </a:rPr>
              <a:t>Web-based Portal</a:t>
            </a:r>
          </a:p>
          <a:p>
            <a:pPr algn="ctr">
              <a:spcBef>
                <a:spcPts val="600"/>
              </a:spcBef>
              <a:spcAft>
                <a:spcPts val="600"/>
              </a:spcAft>
            </a:pPr>
            <a:r>
              <a:rPr lang="en-NZ" sz="2200" dirty="0">
                <a:latin typeface="Calibri" panose="020F0502020204030204" pitchFamily="34" charset="0"/>
                <a:ea typeface="Calibri" panose="020F0502020204030204" pitchFamily="34" charset="0"/>
              </a:rPr>
              <a:t>Hosted on IOC site</a:t>
            </a:r>
          </a:p>
          <a:p>
            <a:pPr algn="ctr">
              <a:spcBef>
                <a:spcPts val="600"/>
              </a:spcBef>
              <a:spcAft>
                <a:spcPts val="600"/>
              </a:spcAft>
            </a:pPr>
            <a:r>
              <a:rPr lang="en-NZ" sz="2200" dirty="0">
                <a:latin typeface="Calibri" panose="020F0502020204030204" pitchFamily="34" charset="0"/>
                <a:ea typeface="Calibri" panose="020F0502020204030204" pitchFamily="34" charset="0"/>
              </a:rPr>
              <a:t>Algorithm functionality</a:t>
            </a:r>
          </a:p>
          <a:p>
            <a:pPr algn="ctr">
              <a:spcBef>
                <a:spcPts val="600"/>
              </a:spcBef>
              <a:spcAft>
                <a:spcPts val="600"/>
              </a:spcAft>
            </a:pPr>
            <a:r>
              <a:rPr lang="en-NZ" sz="2200" dirty="0">
                <a:latin typeface="Calibri" panose="020F0502020204030204" pitchFamily="34" charset="0"/>
                <a:ea typeface="Calibri" panose="020F0502020204030204" pitchFamily="34" charset="0"/>
              </a:rPr>
              <a:t>Real-time graphs</a:t>
            </a:r>
          </a:p>
          <a:p>
            <a:pPr algn="ctr">
              <a:spcBef>
                <a:spcPts val="600"/>
              </a:spcBef>
              <a:spcAft>
                <a:spcPts val="600"/>
              </a:spcAft>
            </a:pPr>
            <a:r>
              <a:rPr lang="en-NZ" sz="2200" dirty="0">
                <a:latin typeface="Calibri" panose="020F0502020204030204" pitchFamily="34" charset="0"/>
                <a:ea typeface="Calibri" panose="020F0502020204030204" pitchFamily="34" charset="0"/>
              </a:rPr>
              <a:t>Fair and ethical</a:t>
            </a:r>
          </a:p>
          <a:p>
            <a:pPr algn="ctr">
              <a:spcBef>
                <a:spcPts val="600"/>
              </a:spcBef>
              <a:spcAft>
                <a:spcPts val="600"/>
              </a:spcAft>
            </a:pPr>
            <a:r>
              <a:rPr lang="en-NZ" sz="2200" dirty="0">
                <a:latin typeface="Calibri" panose="020F0502020204030204" pitchFamily="34" charset="0"/>
                <a:ea typeface="Calibri" panose="020F0502020204030204" pitchFamily="34" charset="0"/>
              </a:rPr>
              <a:t>Easy, accessible and simple (yet comprehensive) National, ICG and Global reporting</a:t>
            </a:r>
          </a:p>
          <a:p>
            <a:pPr>
              <a:spcBef>
                <a:spcPts val="600"/>
              </a:spcBef>
              <a:spcAft>
                <a:spcPts val="600"/>
              </a:spcAft>
            </a:pPr>
            <a:r>
              <a:rPr lang="en-NZ" sz="2400" b="1" dirty="0">
                <a:solidFill>
                  <a:schemeClr val="accent1">
                    <a:lumMod val="75000"/>
                  </a:schemeClr>
                </a:solidFill>
              </a:rPr>
              <a:t>ACTIONs </a:t>
            </a:r>
          </a:p>
          <a:p>
            <a:pPr marL="342900" indent="-342900" algn="just">
              <a:spcBef>
                <a:spcPts val="600"/>
              </a:spcBef>
              <a:spcAft>
                <a:spcPts val="600"/>
              </a:spcAft>
              <a:buFont typeface="Arial" panose="020B0604020202020204" pitchFamily="34" charset="0"/>
              <a:buChar char="•"/>
            </a:pPr>
            <a:r>
              <a:rPr lang="en-NZ" sz="2200" dirty="0">
                <a:latin typeface="Calibri" panose="020F0502020204030204" pitchFamily="34" charset="0"/>
                <a:ea typeface="Calibri" panose="020F0502020204030204" pitchFamily="34" charset="0"/>
              </a:rPr>
              <a:t>Coordinate with the Chief of Tsunami Unit and develop requirements for building the web portal (almost done). </a:t>
            </a:r>
          </a:p>
          <a:p>
            <a:pPr marL="342900" indent="-342900" algn="just">
              <a:spcBef>
                <a:spcPts val="600"/>
              </a:spcBef>
              <a:spcAft>
                <a:spcPts val="600"/>
              </a:spcAft>
              <a:buFont typeface="Arial" panose="020B0604020202020204" pitchFamily="34" charset="0"/>
              <a:buChar char="•"/>
            </a:pPr>
            <a:r>
              <a:rPr lang="en-NZ" sz="2200" dirty="0">
                <a:latin typeface="Calibri" panose="020F0502020204030204" pitchFamily="34" charset="0"/>
                <a:ea typeface="Calibri" panose="020F0502020204030204" pitchFamily="34" charset="0"/>
              </a:rPr>
              <a:t>Procure a qualified web developer to build the portal.</a:t>
            </a:r>
          </a:p>
          <a:p>
            <a:pPr marL="342900" indent="-342900" algn="just">
              <a:spcBef>
                <a:spcPts val="600"/>
              </a:spcBef>
              <a:spcAft>
                <a:spcPts val="600"/>
              </a:spcAft>
              <a:buFont typeface="Arial" panose="020B0604020202020204" pitchFamily="34" charset="0"/>
              <a:buChar char="•"/>
            </a:pPr>
            <a:r>
              <a:rPr lang="en-NZ" sz="2200" dirty="0">
                <a:latin typeface="Calibri" panose="020F0502020204030204" pitchFamily="34" charset="0"/>
                <a:ea typeface="Calibri" panose="020F0502020204030204" pitchFamily="34" charset="0"/>
              </a:rPr>
              <a:t>Work with the developer to build the fit-for-purpose portal for all ICGs to use.   </a:t>
            </a:r>
          </a:p>
        </p:txBody>
      </p:sp>
      <p:pic>
        <p:nvPicPr>
          <p:cNvPr id="3076" name="Picture 4" descr="Free Vector | Percentage business bar chart vector">
            <a:extLst>
              <a:ext uri="{FF2B5EF4-FFF2-40B4-BE49-F238E27FC236}">
                <a16:creationId xmlns:a16="http://schemas.microsoft.com/office/drawing/2014/main" id="{3F93E18B-C6DE-470D-B21F-2B67441C698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2335" t="22151" r="10375" b="27380"/>
          <a:stretch/>
        </p:blipFill>
        <p:spPr bwMode="auto">
          <a:xfrm>
            <a:off x="6551752" y="1298686"/>
            <a:ext cx="2304246" cy="1504666"/>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D8889EE0-EC46-457E-A688-F762F699DD1D}"/>
              </a:ext>
            </a:extLst>
          </p:cNvPr>
          <p:cNvSpPr/>
          <p:nvPr/>
        </p:nvSpPr>
        <p:spPr>
          <a:xfrm>
            <a:off x="7837715" y="4722950"/>
            <a:ext cx="4572000" cy="369332"/>
          </a:xfrm>
          <a:prstGeom prst="rect">
            <a:avLst/>
          </a:prstGeom>
        </p:spPr>
        <p:txBody>
          <a:bodyPr>
            <a:spAutoFit/>
          </a:bodyPr>
          <a:lstStyle/>
          <a:p>
            <a:r>
              <a:rPr lang="en-NZ" i="1" dirty="0">
                <a:solidFill>
                  <a:srgbClr val="000000"/>
                </a:solidFill>
                <a:latin typeface="Arial" panose="020B0604020202020204" pitchFamily="34" charset="0"/>
              </a:rPr>
              <a:t>. </a:t>
            </a:r>
            <a:endParaRPr lang="en-NZ" dirty="0"/>
          </a:p>
        </p:txBody>
      </p:sp>
      <p:cxnSp>
        <p:nvCxnSpPr>
          <p:cNvPr id="6" name="Straight Connector 5">
            <a:extLst>
              <a:ext uri="{FF2B5EF4-FFF2-40B4-BE49-F238E27FC236}">
                <a16:creationId xmlns:a16="http://schemas.microsoft.com/office/drawing/2014/main" id="{3E11FD31-E9FF-4A25-8D10-BA1C9E0B5648}"/>
              </a:ext>
            </a:extLst>
          </p:cNvPr>
          <p:cNvCxnSpPr/>
          <p:nvPr/>
        </p:nvCxnSpPr>
        <p:spPr>
          <a:xfrm>
            <a:off x="266700" y="883754"/>
            <a:ext cx="8568000" cy="0"/>
          </a:xfrm>
          <a:prstGeom prst="line">
            <a:avLst/>
          </a:prstGeom>
          <a:ln w="22225">
            <a:solidFill>
              <a:srgbClr val="014F92"/>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101F7725-726C-42D9-9324-393A7A85182A}"/>
              </a:ext>
            </a:extLst>
          </p:cNvPr>
          <p:cNvSpPr txBox="1"/>
          <p:nvPr/>
        </p:nvSpPr>
        <p:spPr>
          <a:xfrm>
            <a:off x="150517" y="324609"/>
            <a:ext cx="8705481" cy="461665"/>
          </a:xfrm>
          <a:prstGeom prst="rect">
            <a:avLst/>
          </a:prstGeom>
          <a:noFill/>
        </p:spPr>
        <p:txBody>
          <a:bodyPr wrap="square" rtlCol="0">
            <a:spAutoFit/>
          </a:bodyPr>
          <a:lstStyle/>
          <a:p>
            <a:r>
              <a:rPr lang="en-GB" sz="2400" b="1" dirty="0"/>
              <a:t>GLOBAL </a:t>
            </a:r>
            <a:r>
              <a:rPr lang="en-NZ" sz="2400" b="1" dirty="0">
                <a:solidFill>
                  <a:schemeClr val="accent1">
                    <a:lumMod val="75000"/>
                  </a:schemeClr>
                </a:solidFill>
              </a:rPr>
              <a:t>FRAMEWORK ACCESS</a:t>
            </a:r>
            <a:r>
              <a:rPr lang="en-GB" sz="2400" b="1" dirty="0"/>
              <a:t> </a:t>
            </a:r>
            <a:endParaRPr lang="en-NZ" sz="2400" b="1" dirty="0">
              <a:solidFill>
                <a:srgbClr val="DAC1B6"/>
              </a:solidFill>
            </a:endParaRPr>
          </a:p>
        </p:txBody>
      </p:sp>
      <p:pic>
        <p:nvPicPr>
          <p:cNvPr id="3074" name="Picture 2" descr="Statistics pie chart Royalty Free Vector Image">
            <a:extLst>
              <a:ext uri="{FF2B5EF4-FFF2-40B4-BE49-F238E27FC236}">
                <a16:creationId xmlns:a16="http://schemas.microsoft.com/office/drawing/2014/main" id="{8ABBE583-E084-42D5-97EB-74D7A502A1CA}"/>
              </a:ext>
            </a:extLst>
          </p:cNvPr>
          <p:cNvPicPr>
            <a:picLocks noChangeAspect="1" noChangeArrowheads="1"/>
          </p:cNvPicPr>
          <p:nvPr/>
        </p:nvPicPr>
        <p:blipFill rotWithShape="1">
          <a:blip r:embed="rId4">
            <a:extLst>
              <a:ext uri="{BEBA8EAE-BF5A-486C-A8C5-ECC9F3942E4B}">
                <a14:imgProps xmlns:a14="http://schemas.microsoft.com/office/drawing/2010/main">
                  <a14:imgLayer r:embed="rId5">
                    <a14:imgEffect>
                      <a14:colorTemperature colorTemp="5900"/>
                    </a14:imgEffect>
                  </a14:imgLayer>
                </a14:imgProps>
              </a:ext>
              <a:ext uri="{28A0092B-C50C-407E-A947-70E740481C1C}">
                <a14:useLocalDpi xmlns:a14="http://schemas.microsoft.com/office/drawing/2010/main" val="0"/>
              </a:ext>
            </a:extLst>
          </a:blip>
          <a:srcRect b="9073"/>
          <a:stretch/>
        </p:blipFill>
        <p:spPr bwMode="auto">
          <a:xfrm rot="19071646">
            <a:off x="738202" y="1443824"/>
            <a:ext cx="1806713" cy="1583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0892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6AE62-D969-248F-F2BB-9AD7EF9BF1C3}"/>
              </a:ext>
            </a:extLst>
          </p:cNvPr>
          <p:cNvSpPr>
            <a:spLocks noGrp="1"/>
          </p:cNvSpPr>
          <p:nvPr>
            <p:ph type="title"/>
          </p:nvPr>
        </p:nvSpPr>
        <p:spPr/>
        <p:txBody>
          <a:bodyPr>
            <a:normAutofit/>
          </a:bodyPr>
          <a:lstStyle/>
          <a:p>
            <a:r>
              <a:rPr lang="en-AU" sz="4000" dirty="0"/>
              <a:t>Recommendations to ICG/PTWS XXX</a:t>
            </a:r>
          </a:p>
        </p:txBody>
      </p:sp>
      <p:sp>
        <p:nvSpPr>
          <p:cNvPr id="3" name="Content Placeholder 2">
            <a:extLst>
              <a:ext uri="{FF2B5EF4-FFF2-40B4-BE49-F238E27FC236}">
                <a16:creationId xmlns:a16="http://schemas.microsoft.com/office/drawing/2014/main" id="{75D63F4E-8E56-3940-3B7F-B91FCC0D8138}"/>
              </a:ext>
            </a:extLst>
          </p:cNvPr>
          <p:cNvSpPr>
            <a:spLocks noGrp="1"/>
          </p:cNvSpPr>
          <p:nvPr>
            <p:ph idx="1"/>
          </p:nvPr>
        </p:nvSpPr>
        <p:spPr/>
        <p:txBody>
          <a:bodyPr>
            <a:normAutofit fontScale="92500" lnSpcReduction="20000"/>
          </a:bodyPr>
          <a:lstStyle/>
          <a:p>
            <a:r>
              <a:rPr lang="en-AU" dirty="0"/>
              <a:t>Notes the presentation of the Task Team on Future Goals and Performance Monitoring;</a:t>
            </a:r>
          </a:p>
          <a:p>
            <a:r>
              <a:rPr lang="en-AU" dirty="0"/>
              <a:t>Notes the developed final version of the global performance monitoring framework ready for TOWS-WG endorsement;</a:t>
            </a:r>
          </a:p>
          <a:p>
            <a:r>
              <a:rPr lang="en-AU" dirty="0"/>
              <a:t>Decides to dissolve the named Task Team for the ICG/PTWS ; </a:t>
            </a:r>
          </a:p>
          <a:p>
            <a:r>
              <a:rPr lang="en-AU" dirty="0"/>
              <a:t>Recommends the PTWS members for the TOWS-WG TT DMP to ensure the latest version of the Framework be presented at the next TOWS-WG for endorsement of the global adoption by all ICGs;</a:t>
            </a:r>
          </a:p>
          <a:p>
            <a:r>
              <a:rPr lang="en-AU" dirty="0"/>
              <a:t>Recommends the TT DMP to work with the IOC Tsunami Unit to develop the web portal.  </a:t>
            </a:r>
          </a:p>
          <a:p>
            <a:endParaRPr lang="en-AU" dirty="0"/>
          </a:p>
          <a:p>
            <a:endParaRPr lang="en-AU" dirty="0"/>
          </a:p>
        </p:txBody>
      </p:sp>
    </p:spTree>
    <p:extLst>
      <p:ext uri="{BB962C8B-B14F-4D97-AF65-F5344CB8AC3E}">
        <p14:creationId xmlns:p14="http://schemas.microsoft.com/office/powerpoint/2010/main" val="3736064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E1FA8-FC8E-D23B-80CD-8E0D7869D30A}"/>
              </a:ext>
            </a:extLst>
          </p:cNvPr>
          <p:cNvSpPr>
            <a:spLocks noGrp="1"/>
          </p:cNvSpPr>
          <p:nvPr>
            <p:ph type="title"/>
          </p:nvPr>
        </p:nvSpPr>
        <p:spPr>
          <a:xfrm>
            <a:off x="1134488" y="2349569"/>
            <a:ext cx="7886700" cy="1325563"/>
          </a:xfrm>
        </p:spPr>
        <p:txBody>
          <a:bodyPr/>
          <a:lstStyle/>
          <a:p>
            <a:r>
              <a:rPr lang="en-AU" dirty="0"/>
              <a:t>Melo e </a:t>
            </a:r>
            <a:r>
              <a:rPr lang="en-AU" dirty="0" err="1"/>
              <a:t>Lelei</a:t>
            </a:r>
            <a:r>
              <a:rPr lang="en-AU" dirty="0"/>
              <a:t>!  </a:t>
            </a:r>
          </a:p>
        </p:txBody>
      </p:sp>
    </p:spTree>
    <p:extLst>
      <p:ext uri="{BB962C8B-B14F-4D97-AF65-F5344CB8AC3E}">
        <p14:creationId xmlns:p14="http://schemas.microsoft.com/office/powerpoint/2010/main" val="343834048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09DC4636204274989E293FED671D6D7" ma:contentTypeVersion="16" ma:contentTypeDescription="Create a new document." ma:contentTypeScope="" ma:versionID="7ac1c64106999aafb9b306e8fb9e0db9">
  <xsd:schema xmlns:xsd="http://www.w3.org/2001/XMLSchema" xmlns:xs="http://www.w3.org/2001/XMLSchema" xmlns:p="http://schemas.microsoft.com/office/2006/metadata/properties" xmlns:ns1="http://schemas.microsoft.com/sharepoint/v3" xmlns:ns3="e13be073-6f39-4087-a24f-871a68131d49" xmlns:ns4="d0b4d9c1-5a5a-478a-8044-eb1207dd2bc0" targetNamespace="http://schemas.microsoft.com/office/2006/metadata/properties" ma:root="true" ma:fieldsID="2762690b25071f4d3cbbbdd30575b42b" ns1:_="" ns3:_="" ns4:_="">
    <xsd:import namespace="http://schemas.microsoft.com/sharepoint/v3"/>
    <xsd:import namespace="e13be073-6f39-4087-a24f-871a68131d49"/>
    <xsd:import namespace="d0b4d9c1-5a5a-478a-8044-eb1207dd2bc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1:_ip_UnifiedCompliancePolicyProperties" minOccurs="0"/>
                <xsd:element ref="ns1:_ip_UnifiedCompliancePolicyUIAction" minOccurs="0"/>
                <xsd:element ref="ns4:MediaServiceAutoKeyPoints" minOccurs="0"/>
                <xsd:element ref="ns4:MediaServiceKeyPoints" minOccurs="0"/>
                <xsd:element ref="ns4:MediaServiceDateTaken" minOccurs="0"/>
                <xsd:element ref="ns4:MediaServiceAutoTags" minOccurs="0"/>
                <xsd:element ref="ns4:MediaServiceLocation" minOccurs="0"/>
                <xsd:element ref="ns4:MediaServiceGenerationTime" minOccurs="0"/>
                <xsd:element ref="ns4:MediaServiceEventHashCode" minOccurs="0"/>
                <xsd:element ref="ns4:MediaServiceOCR"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3" nillable="true" ma:displayName="Unified Compliance Policy Properties" ma:hidden="true" ma:internalName="_ip_UnifiedCompliancePolicyProperties">
      <xsd:simpleType>
        <xsd:restriction base="dms:Note"/>
      </xsd:simpleType>
    </xsd:element>
    <xsd:element name="_ip_UnifiedCompliancePolicyUIAction" ma:index="14"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13be073-6f39-4087-a24f-871a68131d4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0b4d9c1-5a5a-478a-8044-eb1207dd2bc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Tags" ma:index="18" nillable="true" ma:displayName="Tags" ma:internalName="MediaServiceAutoTags"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CR" ma:index="22" nillable="true" ma:displayName="Extracted Text" ma:internalName="MediaServiceOCR" ma:readOnly="true">
      <xsd:simpleType>
        <xsd:restriction base="dms:Note">
          <xsd:maxLength value="255"/>
        </xsd:restriction>
      </xsd:simpleType>
    </xsd:element>
    <xsd:element name="MediaLengthInSeconds" ma:index="23"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E2F5B1B-907F-44D6-A960-2B8E49EDB9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13be073-6f39-4087-a24f-871a68131d49"/>
    <ds:schemaRef ds:uri="d0b4d9c1-5a5a-478a-8044-eb1207dd2b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90C20C2-1BED-47F1-A878-ECAE21A96F56}">
  <ds:schemaRefs>
    <ds:schemaRef ds:uri="http://www.w3.org/XML/1998/namespace"/>
    <ds:schemaRef ds:uri="http://purl.org/dc/dcmitype/"/>
    <ds:schemaRef ds:uri="http://schemas.microsoft.com/office/2006/metadata/properties"/>
    <ds:schemaRef ds:uri="http://purl.org/dc/elements/1.1/"/>
    <ds:schemaRef ds:uri="http://schemas.openxmlformats.org/package/2006/metadata/core-properties"/>
    <ds:schemaRef ds:uri="http://schemas.microsoft.com/office/2006/documentManagement/types"/>
    <ds:schemaRef ds:uri="d0b4d9c1-5a5a-478a-8044-eb1207dd2bc0"/>
    <ds:schemaRef ds:uri="http://schemas.microsoft.com/office/infopath/2007/PartnerControls"/>
    <ds:schemaRef ds:uri="e13be073-6f39-4087-a24f-871a68131d49"/>
    <ds:schemaRef ds:uri="http://schemas.microsoft.com/sharepoint/v3"/>
    <ds:schemaRef ds:uri="http://purl.org/dc/terms/"/>
  </ds:schemaRefs>
</ds:datastoreItem>
</file>

<file path=customXml/itemProps3.xml><?xml version="1.0" encoding="utf-8"?>
<ds:datastoreItem xmlns:ds="http://schemas.openxmlformats.org/officeDocument/2006/customXml" ds:itemID="{8DFA1930-7AE3-400E-BAA3-B5193F32EEB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11022</TotalTime>
  <Words>930</Words>
  <Application>Microsoft Office PowerPoint</Application>
  <PresentationFormat>On-screen Show (4:3)</PresentationFormat>
  <Paragraphs>76</Paragraphs>
  <Slides>8</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PowerPoint Presentation</vt:lpstr>
      <vt:lpstr>What is this Task Team? </vt:lpstr>
      <vt:lpstr>PowerPoint Presentation</vt:lpstr>
      <vt:lpstr>PowerPoint Presentation</vt:lpstr>
      <vt:lpstr>PowerPoint Presentation</vt:lpstr>
      <vt:lpstr>PowerPoint Presentation</vt:lpstr>
      <vt:lpstr>Recommendations to ICG/PTWS XXX</vt:lpstr>
      <vt:lpstr>Melo e Lelei!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Sarah-Jayne McCurrach</dc:creator>
  <cp:lastModifiedBy>Yuelong Miao</cp:lastModifiedBy>
  <cp:revision>32</cp:revision>
  <dcterms:created xsi:type="dcterms:W3CDTF">2021-05-30T22:06:54Z</dcterms:created>
  <dcterms:modified xsi:type="dcterms:W3CDTF">2023-09-12T20:40:44Z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0x010100209DC4636204274989E293FED671D6D7</vt:lpwstr>
  </property>
  <property fmtid="{D5CDD505-2E9C-101B-9397-08002B2CF9AE}" pid="3" name="MSIP_Label_299236d7-adcf-4cf8-854c-57c43edd57a5_Enabled">
    <vt:lpwstr>true</vt:lpwstr>
  </property>
  <property fmtid="{D5CDD505-2E9C-101B-9397-08002B2CF9AE}" pid="4" name="MSIP_Label_299236d7-adcf-4cf8-854c-57c43edd57a5_SetDate">
    <vt:lpwstr>2021-11-28T21:50:13Z</vt:lpwstr>
  </property>
  <property fmtid="{D5CDD505-2E9C-101B-9397-08002B2CF9AE}" pid="5" name="MSIP_Label_299236d7-adcf-4cf8-854c-57c43edd57a5_Method">
    <vt:lpwstr>Privileged</vt:lpwstr>
  </property>
  <property fmtid="{D5CDD505-2E9C-101B-9397-08002B2CF9AE}" pid="6" name="MSIP_Label_299236d7-adcf-4cf8-854c-57c43edd57a5_Name">
    <vt:lpwstr>UNCLASSIFIED</vt:lpwstr>
  </property>
  <property fmtid="{D5CDD505-2E9C-101B-9397-08002B2CF9AE}" pid="7" name="MSIP_Label_299236d7-adcf-4cf8-854c-57c43edd57a5_SiteId">
    <vt:lpwstr>86a6f104-40bb-42f9-80b8-db92c7ff68b2</vt:lpwstr>
  </property>
  <property fmtid="{D5CDD505-2E9C-101B-9397-08002B2CF9AE}" pid="8" name="MSIP_Label_299236d7-adcf-4cf8-854c-57c43edd57a5_ActionId">
    <vt:lpwstr>8368cfec-2b7d-4358-b3c1-962dce2105db</vt:lpwstr>
  </property>
  <property fmtid="{D5CDD505-2E9C-101B-9397-08002B2CF9AE}" pid="9" name="MSIP_Label_299236d7-adcf-4cf8-854c-57c43edd57a5_ContentBits">
    <vt:lpwstr>2</vt:lpwstr>
  </property>
  <property fmtid="{D5CDD505-2E9C-101B-9397-08002B2CF9AE}" pid="10" name="ClassificationContentMarkingFooterLocations">
    <vt:lpwstr>Office Theme:8</vt:lpwstr>
  </property>
  <property fmtid="{D5CDD505-2E9C-101B-9397-08002B2CF9AE}" pid="11" name="ClassificationContentMarkingFooterText">
    <vt:lpwstr>UNCLASSIFIED</vt:lpwstr>
  </property>
</Properties>
</file>