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461" r:id="rId2"/>
    <p:sldId id="448" r:id="rId3"/>
    <p:sldId id="462" r:id="rId4"/>
    <p:sldId id="465" r:id="rId5"/>
    <p:sldId id="466" r:id="rId6"/>
    <p:sldId id="467" r:id="rId7"/>
    <p:sldId id="463" r:id="rId8"/>
    <p:sldId id="464" r:id="rId9"/>
    <p:sldId id="474" r:id="rId10"/>
    <p:sldId id="475" r:id="rId11"/>
    <p:sldId id="468" r:id="rId12"/>
    <p:sldId id="469" r:id="rId13"/>
    <p:sldId id="470" r:id="rId14"/>
    <p:sldId id="471" r:id="rId15"/>
    <p:sldId id="476" r:id="rId16"/>
    <p:sldId id="472" r:id="rId17"/>
    <p:sldId id="473" r:id="rId18"/>
    <p:sldId id="477" r:id="rId19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ía-Inés Pérez" initials="M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66FFFF"/>
    <a:srgbClr val="6699FF"/>
    <a:srgbClr val="FF9900"/>
    <a:srgbClr val="CCFFFF"/>
    <a:srgbClr val="3333FF"/>
    <a:srgbClr val="0000FF"/>
    <a:srgbClr val="162440"/>
    <a:srgbClr val="1C3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76" autoAdjust="0"/>
    <p:restoredTop sz="87988" autoAdjust="0"/>
  </p:normalViewPr>
  <p:slideViewPr>
    <p:cSldViewPr snapToGrid="0" snapToObjects="1">
      <p:cViewPr varScale="1">
        <p:scale>
          <a:sx n="127" d="100"/>
          <a:sy n="127" d="100"/>
        </p:scale>
        <p:origin x="200" y="28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D0F11-D966-4D7C-95C4-8F7F8A433CE0}" type="datetimeFigureOut">
              <a:rPr lang="es-CL" smtClean="0"/>
              <a:pPr/>
              <a:t>09-09-24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10C82-086A-4A19-8064-DC4D5046DEF5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501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10C82-086A-4A19-8064-DC4D5046DEF5}" type="slidenum">
              <a:rPr lang="es-CL" smtClean="0"/>
              <a:pPr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4718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F020-6BEA-4640-BD7D-E4F41ACCB61E}" type="datetimeFigureOut">
              <a:rPr lang="es-ES" smtClean="0"/>
              <a:pPr/>
              <a:t>9/9/24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953A-48B9-D548-8E78-C7AAF999D8F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8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F020-6BEA-4640-BD7D-E4F41ACCB61E}" type="datetimeFigureOut">
              <a:rPr lang="es-ES" smtClean="0"/>
              <a:pPr/>
              <a:t>9/9/24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953A-48B9-D548-8E78-C7AAF999D8F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996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F020-6BEA-4640-BD7D-E4F41ACCB61E}" type="datetimeFigureOut">
              <a:rPr lang="es-ES" smtClean="0"/>
              <a:pPr/>
              <a:t>9/9/24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953A-48B9-D548-8E78-C7AAF999D8F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49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0F8DFC6-F06B-A64F-BD46-C043BAAA02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125" y="238125"/>
            <a:ext cx="8667750" cy="4664869"/>
          </a:xfrm>
          <a:prstGeom prst="rect">
            <a:avLst/>
          </a:prstGeom>
          <a:solidFill>
            <a:srgbClr val="E4EBF5"/>
          </a:solidFill>
          <a:ln>
            <a:noFill/>
          </a:ln>
        </p:spPr>
        <p:txBody>
          <a:bodyPr anchor="ctr"/>
          <a:lstStyle>
            <a:lvl1pPr algn="ctr">
              <a:defRPr sz="900" b="0"/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1977783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F020-6BEA-4640-BD7D-E4F41ACCB61E}" type="datetimeFigureOut">
              <a:rPr lang="es-ES" smtClean="0"/>
              <a:pPr/>
              <a:t>9/9/24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953A-48B9-D548-8E78-C7AAF999D8F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0387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F020-6BEA-4640-BD7D-E4F41ACCB61E}" type="datetimeFigureOut">
              <a:rPr lang="es-ES" smtClean="0"/>
              <a:pPr/>
              <a:t>9/9/24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953A-48B9-D548-8E78-C7AAF999D8F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447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F020-6BEA-4640-BD7D-E4F41ACCB61E}" type="datetimeFigureOut">
              <a:rPr lang="es-ES" smtClean="0"/>
              <a:pPr/>
              <a:t>9/9/24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953A-48B9-D548-8E78-C7AAF999D8F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890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F020-6BEA-4640-BD7D-E4F41ACCB61E}" type="datetimeFigureOut">
              <a:rPr lang="es-ES" smtClean="0"/>
              <a:pPr/>
              <a:t>9/9/24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953A-48B9-D548-8E78-C7AAF999D8F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2658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F020-6BEA-4640-BD7D-E4F41ACCB61E}" type="datetimeFigureOut">
              <a:rPr lang="es-ES" smtClean="0"/>
              <a:pPr/>
              <a:t>9/9/24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953A-48B9-D548-8E78-C7AAF999D8F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444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F020-6BEA-4640-BD7D-E4F41ACCB61E}" type="datetimeFigureOut">
              <a:rPr lang="es-ES" smtClean="0"/>
              <a:pPr/>
              <a:t>9/9/24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953A-48B9-D548-8E78-C7AAF999D8F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9608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F020-6BEA-4640-BD7D-E4F41ACCB61E}" type="datetimeFigureOut">
              <a:rPr lang="es-ES" smtClean="0"/>
              <a:pPr/>
              <a:t>9/9/24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953A-48B9-D548-8E78-C7AAF999D8F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6362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F020-6BEA-4640-BD7D-E4F41ACCB61E}" type="datetimeFigureOut">
              <a:rPr lang="es-ES" smtClean="0"/>
              <a:pPr/>
              <a:t>9/9/24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953A-48B9-D548-8E78-C7AAF999D8F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7010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BF020-6BEA-4640-BD7D-E4F41ACCB61E}" type="datetimeFigureOut">
              <a:rPr lang="es-ES" smtClean="0"/>
              <a:pPr/>
              <a:t>9/9/24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4953A-48B9-D548-8E78-C7AAF999D8FB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0D91359-E4E9-3A03-5EEA-091AEFDF7CD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41712" y="146389"/>
            <a:ext cx="800212" cy="8049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A1DA6BF-BA94-866F-3DE2-5F3C60E1D51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76" y="205979"/>
            <a:ext cx="894712" cy="7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8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pacity"/>
          <p:cNvSpPr/>
          <p:nvPr/>
        </p:nvSpPr>
        <p:spPr>
          <a:xfrm>
            <a:off x="-12938" y="0"/>
            <a:ext cx="9156938" cy="5183318"/>
          </a:xfrm>
          <a:prstGeom prst="rect">
            <a:avLst/>
          </a:prstGeom>
          <a:solidFill>
            <a:schemeClr val="tx1">
              <a:lumMod val="95000"/>
              <a:lumOff val="5000"/>
              <a:alpha val="73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CL" sz="1200" dirty="0"/>
          </a:p>
        </p:txBody>
      </p:sp>
      <p:sp>
        <p:nvSpPr>
          <p:cNvPr id="33" name="Be.Pro…"/>
          <p:cNvSpPr txBox="1"/>
          <p:nvPr/>
        </p:nvSpPr>
        <p:spPr>
          <a:xfrm>
            <a:off x="1321577" y="1425064"/>
            <a:ext cx="6487908" cy="219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b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Microsoft Himalaya" pitchFamily="2" charset="0"/>
                <a:cs typeface="Calibri" panose="020F0502020204030204" pitchFamily="34" charset="0"/>
              </a:rPr>
              <a:t>Awareness Learning Activity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ea typeface="Microsoft Himalaya" pitchFamily="2" charset="0"/>
              <a:cs typeface="Calibri" panose="020F0502020204030204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Microsoft Himalaya" pitchFamily="2" charset="0"/>
                <a:cs typeface="Calibri" panose="020F0502020204030204" pitchFamily="34" charset="0"/>
              </a:rPr>
              <a:t>Create Awareness Material</a:t>
            </a:r>
          </a:p>
          <a:p>
            <a:pPr algn="ctr">
              <a:lnSpc>
                <a:spcPct val="150000"/>
              </a:lnSpc>
              <a:defRPr sz="3300" b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endParaRPr lang="es-ES" sz="1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: Shape 42">
            <a:extLst>
              <a:ext uri="{FF2B5EF4-FFF2-40B4-BE49-F238E27FC236}">
                <a16:creationId xmlns:a16="http://schemas.microsoft.com/office/drawing/2014/main" id="{CBEFE03C-2CB5-CB4D-841B-F9D4A6074A57}"/>
              </a:ext>
            </a:extLst>
          </p:cNvPr>
          <p:cNvSpPr/>
          <p:nvPr/>
        </p:nvSpPr>
        <p:spPr>
          <a:xfrm>
            <a:off x="-12938" y="3579149"/>
            <a:ext cx="9147858" cy="1586771"/>
          </a:xfrm>
          <a:custGeom>
            <a:avLst/>
            <a:gdLst>
              <a:gd name="connsiteX0" fmla="*/ 12192000 w 12192000"/>
              <a:gd name="connsiteY0" fmla="*/ 0 h 5178053"/>
              <a:gd name="connsiteX1" fmla="*/ 12192000 w 12192000"/>
              <a:gd name="connsiteY1" fmla="*/ 5178053 h 5178053"/>
              <a:gd name="connsiteX2" fmla="*/ 0 w 12192000"/>
              <a:gd name="connsiteY2" fmla="*/ 5178053 h 5178053"/>
              <a:gd name="connsiteX3" fmla="*/ 0 w 12192000"/>
              <a:gd name="connsiteY3" fmla="*/ 1172054 h 5178053"/>
              <a:gd name="connsiteX4" fmla="*/ 133688 w 12192000"/>
              <a:gd name="connsiteY4" fmla="*/ 1169695 h 5178053"/>
              <a:gd name="connsiteX5" fmla="*/ 2986143 w 12192000"/>
              <a:gd name="connsiteY5" fmla="*/ 1335777 h 5178053"/>
              <a:gd name="connsiteX6" fmla="*/ 5930374 w 12192000"/>
              <a:gd name="connsiteY6" fmla="*/ 288367 h 5178053"/>
              <a:gd name="connsiteX7" fmla="*/ 9818393 w 12192000"/>
              <a:gd name="connsiteY7" fmla="*/ 724393 h 5178053"/>
              <a:gd name="connsiteX8" fmla="*/ 11978427 w 12192000"/>
              <a:gd name="connsiteY8" fmla="*/ 163652 h 5178053"/>
              <a:gd name="connsiteX0" fmla="*/ 12192000 w 12192000"/>
              <a:gd name="connsiteY0" fmla="*/ 0 h 5178053"/>
              <a:gd name="connsiteX1" fmla="*/ 12186073 w 12192000"/>
              <a:gd name="connsiteY1" fmla="*/ 2226569 h 5178053"/>
              <a:gd name="connsiteX2" fmla="*/ 0 w 12192000"/>
              <a:gd name="connsiteY2" fmla="*/ 5178053 h 5178053"/>
              <a:gd name="connsiteX3" fmla="*/ 0 w 12192000"/>
              <a:gd name="connsiteY3" fmla="*/ 1172054 h 5178053"/>
              <a:gd name="connsiteX4" fmla="*/ 133688 w 12192000"/>
              <a:gd name="connsiteY4" fmla="*/ 1169695 h 5178053"/>
              <a:gd name="connsiteX5" fmla="*/ 2986143 w 12192000"/>
              <a:gd name="connsiteY5" fmla="*/ 1335777 h 5178053"/>
              <a:gd name="connsiteX6" fmla="*/ 5930374 w 12192000"/>
              <a:gd name="connsiteY6" fmla="*/ 288367 h 5178053"/>
              <a:gd name="connsiteX7" fmla="*/ 9818393 w 12192000"/>
              <a:gd name="connsiteY7" fmla="*/ 724393 h 5178053"/>
              <a:gd name="connsiteX8" fmla="*/ 11978427 w 12192000"/>
              <a:gd name="connsiteY8" fmla="*/ 163652 h 5178053"/>
              <a:gd name="connsiteX9" fmla="*/ 12192000 w 12192000"/>
              <a:gd name="connsiteY9" fmla="*/ 0 h 5178053"/>
              <a:gd name="connsiteX0" fmla="*/ 12192000 w 12192000"/>
              <a:gd name="connsiteY0" fmla="*/ 0 h 2232836"/>
              <a:gd name="connsiteX1" fmla="*/ 12186073 w 12192000"/>
              <a:gd name="connsiteY1" fmla="*/ 2226569 h 2232836"/>
              <a:gd name="connsiteX2" fmla="*/ 5927 w 12192000"/>
              <a:gd name="connsiteY2" fmla="*/ 2232836 h 2232836"/>
              <a:gd name="connsiteX3" fmla="*/ 0 w 12192000"/>
              <a:gd name="connsiteY3" fmla="*/ 1172054 h 2232836"/>
              <a:gd name="connsiteX4" fmla="*/ 133688 w 12192000"/>
              <a:gd name="connsiteY4" fmla="*/ 1169695 h 2232836"/>
              <a:gd name="connsiteX5" fmla="*/ 2986143 w 12192000"/>
              <a:gd name="connsiteY5" fmla="*/ 1335777 h 2232836"/>
              <a:gd name="connsiteX6" fmla="*/ 5930374 w 12192000"/>
              <a:gd name="connsiteY6" fmla="*/ 288367 h 2232836"/>
              <a:gd name="connsiteX7" fmla="*/ 9818393 w 12192000"/>
              <a:gd name="connsiteY7" fmla="*/ 724393 h 2232836"/>
              <a:gd name="connsiteX8" fmla="*/ 11978427 w 12192000"/>
              <a:gd name="connsiteY8" fmla="*/ 163652 h 2232836"/>
              <a:gd name="connsiteX9" fmla="*/ 12192000 w 12192000"/>
              <a:gd name="connsiteY9" fmla="*/ 0 h 223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232836">
                <a:moveTo>
                  <a:pt x="12192000" y="0"/>
                </a:moveTo>
                <a:cubicBezTo>
                  <a:pt x="12190024" y="742190"/>
                  <a:pt x="12188049" y="1484379"/>
                  <a:pt x="12186073" y="2226569"/>
                </a:cubicBezTo>
                <a:lnTo>
                  <a:pt x="5927" y="2232836"/>
                </a:lnTo>
                <a:cubicBezTo>
                  <a:pt x="3951" y="1879242"/>
                  <a:pt x="1976" y="1525648"/>
                  <a:pt x="0" y="1172054"/>
                </a:cubicBezTo>
                <a:lnTo>
                  <a:pt x="133688" y="1169695"/>
                </a:lnTo>
                <a:cubicBezTo>
                  <a:pt x="1081513" y="1173420"/>
                  <a:pt x="2051707" y="1467578"/>
                  <a:pt x="2986143" y="1335777"/>
                </a:cubicBezTo>
                <a:cubicBezTo>
                  <a:pt x="4106577" y="1177759"/>
                  <a:pt x="4815013" y="458749"/>
                  <a:pt x="5930374" y="288367"/>
                </a:cubicBezTo>
                <a:cubicBezTo>
                  <a:pt x="7223274" y="90861"/>
                  <a:pt x="8485152" y="695381"/>
                  <a:pt x="9818393" y="724393"/>
                </a:cubicBezTo>
                <a:cubicBezTo>
                  <a:pt x="10628863" y="742014"/>
                  <a:pt x="11439440" y="525385"/>
                  <a:pt x="11978427" y="163652"/>
                </a:cubicBezTo>
                <a:lnTo>
                  <a:pt x="12192000" y="0"/>
                </a:lnTo>
                <a:close/>
              </a:path>
            </a:pathLst>
          </a:custGeom>
          <a:solidFill>
            <a:srgbClr val="2A3C7F">
              <a:alpha val="43000"/>
            </a:srgbClr>
          </a:solidFill>
          <a:ln>
            <a:solidFill>
              <a:srgbClr val="2A3C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Microsoft Himalaya" pitchFamily="2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3855B3A-CABA-7B17-B8F8-B8C12D353037}"/>
              </a:ext>
            </a:extLst>
          </p:cNvPr>
          <p:cNvSpPr txBox="1"/>
          <p:nvPr/>
        </p:nvSpPr>
        <p:spPr>
          <a:xfrm>
            <a:off x="2648050" y="4372534"/>
            <a:ext cx="3825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Microsoft Himalaya" pitchFamily="2" charset="0"/>
                <a:cs typeface="Calibri" panose="020F0502020204030204" pitchFamily="34" charset="0"/>
              </a:rPr>
              <a:t>ITIC TRIANING PROGRAMME 2024</a:t>
            </a: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Microsoft Himalaya" pitchFamily="2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Microsoft Himalaya" pitchFamily="2" charset="0"/>
                <a:cs typeface="Calibri" panose="020F0502020204030204" pitchFamily="34" charset="0"/>
              </a:rPr>
              <a:t>VALPARAÍSO - CHILE</a:t>
            </a:r>
          </a:p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1472579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3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39ACA2-C1DD-520E-9BCD-E296052A0A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8050" y="715616"/>
            <a:ext cx="1447900" cy="434031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19 Rectángulo"/>
          <p:cNvSpPr>
            <a:spLocks noChangeArrowheads="1"/>
          </p:cNvSpPr>
          <p:nvPr/>
        </p:nvSpPr>
        <p:spPr bwMode="auto">
          <a:xfrm>
            <a:off x="524934" y="139858"/>
            <a:ext cx="8094132" cy="14362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CL" sz="2800" b="1" dirty="0">
                <a:solidFill>
                  <a:schemeClr val="bg1"/>
                </a:solidFill>
                <a:latin typeface="Arial"/>
                <a:cs typeface="Arial"/>
              </a:rPr>
              <a:t>CAROLINA HENRÍQUEZ- CHILE</a:t>
            </a:r>
          </a:p>
        </p:txBody>
      </p:sp>
    </p:spTree>
    <p:extLst>
      <p:ext uri="{BB962C8B-B14F-4D97-AF65-F5344CB8AC3E}">
        <p14:creationId xmlns:p14="http://schemas.microsoft.com/office/powerpoint/2010/main" val="38875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9 Rectángulo"/>
          <p:cNvSpPr>
            <a:spLocks noChangeArrowheads="1"/>
          </p:cNvSpPr>
          <p:nvPr/>
        </p:nvSpPr>
        <p:spPr bwMode="auto">
          <a:xfrm>
            <a:off x="524934" y="139858"/>
            <a:ext cx="8094132" cy="14362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CL" sz="2800" b="1" dirty="0">
                <a:solidFill>
                  <a:schemeClr val="bg1"/>
                </a:solidFill>
                <a:latin typeface="Arial"/>
                <a:cs typeface="Arial"/>
              </a:rPr>
              <a:t>RODRIGO ASENJO - CHILE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8ACB34-94CC-8598-2D91-70258B302F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5589" y="748502"/>
            <a:ext cx="6952821" cy="391096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1380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9 Rectángulo"/>
          <p:cNvSpPr>
            <a:spLocks noChangeArrowheads="1"/>
          </p:cNvSpPr>
          <p:nvPr/>
        </p:nvSpPr>
        <p:spPr bwMode="auto">
          <a:xfrm>
            <a:off x="524934" y="139858"/>
            <a:ext cx="8094132" cy="14362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CL" sz="2800" b="1" dirty="0">
                <a:solidFill>
                  <a:schemeClr val="bg1"/>
                </a:solidFill>
                <a:latin typeface="Arial"/>
                <a:cs typeface="Arial"/>
              </a:rPr>
              <a:t>MUHAMMAD HARVAN - INDONESIA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8ACB34-94CC-8598-2D91-70258B302F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6704" y="680915"/>
            <a:ext cx="6450592" cy="410576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4140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9 Rectángulo"/>
          <p:cNvSpPr>
            <a:spLocks noChangeArrowheads="1"/>
          </p:cNvSpPr>
          <p:nvPr/>
        </p:nvSpPr>
        <p:spPr bwMode="auto">
          <a:xfrm>
            <a:off x="524934" y="139858"/>
            <a:ext cx="8094132" cy="14362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CL" sz="2800" b="1" dirty="0">
                <a:solidFill>
                  <a:schemeClr val="bg1"/>
                </a:solidFill>
                <a:latin typeface="Arial"/>
                <a:cs typeface="Arial"/>
              </a:rPr>
              <a:t>DULCE CALAN - GUATEMALA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8ACB34-94CC-8598-2D91-70258B302F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5590" y="748502"/>
            <a:ext cx="6952819" cy="391096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4625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9 Rectángulo"/>
          <p:cNvSpPr>
            <a:spLocks noChangeArrowheads="1"/>
          </p:cNvSpPr>
          <p:nvPr/>
        </p:nvSpPr>
        <p:spPr bwMode="auto">
          <a:xfrm>
            <a:off x="524934" y="139858"/>
            <a:ext cx="8094132" cy="14362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CL" sz="2800" b="1" dirty="0">
                <a:solidFill>
                  <a:schemeClr val="bg1"/>
                </a:solidFill>
                <a:latin typeface="Arial"/>
                <a:cs typeface="Arial"/>
              </a:rPr>
              <a:t>CHRISTIAM GÓMEZ- ECUADOR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8ACB34-94CC-8598-2D91-70258B302F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7992" y="671520"/>
            <a:ext cx="3068015" cy="434007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4294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9 Rectángulo"/>
          <p:cNvSpPr>
            <a:spLocks noChangeArrowheads="1"/>
          </p:cNvSpPr>
          <p:nvPr/>
        </p:nvSpPr>
        <p:spPr bwMode="auto">
          <a:xfrm>
            <a:off x="524934" y="139858"/>
            <a:ext cx="8094132" cy="14362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CL" sz="2800" b="1" dirty="0">
                <a:solidFill>
                  <a:schemeClr val="bg1"/>
                </a:solidFill>
                <a:latin typeface="Arial"/>
                <a:cs typeface="Arial"/>
              </a:rPr>
              <a:t>STEVEN AGUILERA - ECUADOR</a:t>
            </a:r>
          </a:p>
        </p:txBody>
      </p:sp>
      <p:pic>
        <p:nvPicPr>
          <p:cNvPr id="2" name="Steven">
            <a:hlinkClick r:id="" action="ppaction://media"/>
            <a:extLst>
              <a:ext uri="{FF2B5EF4-FFF2-40B4-BE49-F238E27FC236}">
                <a16:creationId xmlns:a16="http://schemas.microsoft.com/office/drawing/2014/main" id="{EFCF2D16-5870-3875-EED3-D3A7A63EE3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438" y="742950"/>
            <a:ext cx="64611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9 Rectángulo"/>
          <p:cNvSpPr>
            <a:spLocks noChangeArrowheads="1"/>
          </p:cNvSpPr>
          <p:nvPr/>
        </p:nvSpPr>
        <p:spPr bwMode="auto">
          <a:xfrm>
            <a:off x="524934" y="139858"/>
            <a:ext cx="8094132" cy="14362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CL" sz="2800" b="1" dirty="0">
                <a:solidFill>
                  <a:schemeClr val="bg1"/>
                </a:solidFill>
                <a:latin typeface="Arial"/>
                <a:cs typeface="Arial"/>
              </a:rPr>
              <a:t>DENISSE LLACUACHAQUI - PERÚ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8ACB34-94CC-8598-2D91-70258B302F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8055" y="671520"/>
            <a:ext cx="3067888" cy="434007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4300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9 Rectángulo"/>
          <p:cNvSpPr>
            <a:spLocks noChangeArrowheads="1"/>
          </p:cNvSpPr>
          <p:nvPr/>
        </p:nvSpPr>
        <p:spPr bwMode="auto">
          <a:xfrm>
            <a:off x="524934" y="139858"/>
            <a:ext cx="8094132" cy="14362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CL" sz="2800" b="1" dirty="0">
                <a:solidFill>
                  <a:schemeClr val="bg1"/>
                </a:solidFill>
                <a:latin typeface="Arial"/>
                <a:cs typeface="Arial"/>
              </a:rPr>
              <a:t>JURITZI PÉREZ - MÉXICO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8ACB34-94CC-8598-2D91-70258B302F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07691" y="642451"/>
            <a:ext cx="5728618" cy="437709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0511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9 Rectángulo"/>
          <p:cNvSpPr>
            <a:spLocks noChangeArrowheads="1"/>
          </p:cNvSpPr>
          <p:nvPr/>
        </p:nvSpPr>
        <p:spPr bwMode="auto">
          <a:xfrm>
            <a:off x="524934" y="139858"/>
            <a:ext cx="8094132" cy="14362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CL" sz="2800" b="1" dirty="0">
                <a:solidFill>
                  <a:schemeClr val="bg1"/>
                </a:solidFill>
                <a:latin typeface="Arial"/>
                <a:cs typeface="Arial"/>
              </a:rPr>
              <a:t>WILBERTH FORERO - COLOMBIA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8ACB34-94CC-8598-2D91-70258B302F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57191" y="642451"/>
            <a:ext cx="4429617" cy="437709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602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9 Rectángulo"/>
          <p:cNvSpPr>
            <a:spLocks noChangeArrowheads="1"/>
          </p:cNvSpPr>
          <p:nvPr/>
        </p:nvSpPr>
        <p:spPr bwMode="auto">
          <a:xfrm>
            <a:off x="524934" y="139858"/>
            <a:ext cx="8094132" cy="14362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CL" sz="2800" b="1" dirty="0">
                <a:solidFill>
                  <a:schemeClr val="bg1"/>
                </a:solidFill>
                <a:latin typeface="Arial"/>
                <a:cs typeface="Arial"/>
              </a:rPr>
              <a:t>JULIO CASTRO - CHILE</a:t>
            </a:r>
          </a:p>
        </p:txBody>
      </p:sp>
      <p:pic>
        <p:nvPicPr>
          <p:cNvPr id="2" name="Julio Castro">
            <a:hlinkClick r:id="" action="ppaction://media"/>
            <a:extLst>
              <a:ext uri="{FF2B5EF4-FFF2-40B4-BE49-F238E27FC236}">
                <a16:creationId xmlns:a16="http://schemas.microsoft.com/office/drawing/2014/main" id="{1B0757BF-7C93-26E3-376D-457058264C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6814" y="715617"/>
            <a:ext cx="2470371" cy="421646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879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EF94799-BCC6-C092-0A4C-3F6DE8820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813" y="715617"/>
            <a:ext cx="2470372" cy="42164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19 Rectángulo"/>
          <p:cNvSpPr>
            <a:spLocks noChangeArrowheads="1"/>
          </p:cNvSpPr>
          <p:nvPr/>
        </p:nvSpPr>
        <p:spPr bwMode="auto">
          <a:xfrm>
            <a:off x="524934" y="139858"/>
            <a:ext cx="8094132" cy="14362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CL" sz="2800" b="1" dirty="0">
                <a:solidFill>
                  <a:schemeClr val="bg1"/>
                </a:solidFill>
                <a:latin typeface="Arial"/>
                <a:cs typeface="Arial"/>
              </a:rPr>
              <a:t>JAIME CORALES - CHILE</a:t>
            </a:r>
          </a:p>
        </p:txBody>
      </p:sp>
    </p:spTree>
    <p:extLst>
      <p:ext uri="{BB962C8B-B14F-4D97-AF65-F5344CB8AC3E}">
        <p14:creationId xmlns:p14="http://schemas.microsoft.com/office/powerpoint/2010/main" val="408258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9 Rectángulo"/>
          <p:cNvSpPr>
            <a:spLocks noChangeArrowheads="1"/>
          </p:cNvSpPr>
          <p:nvPr/>
        </p:nvSpPr>
        <p:spPr bwMode="auto">
          <a:xfrm>
            <a:off x="524934" y="139858"/>
            <a:ext cx="8094132" cy="14362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CL" sz="2800" b="1" dirty="0">
                <a:solidFill>
                  <a:schemeClr val="bg1"/>
                </a:solidFill>
                <a:latin typeface="Arial"/>
                <a:cs typeface="Arial"/>
              </a:rPr>
              <a:t>JASNA HARO- CHILE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8ACB34-94CC-8598-2D91-70258B302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801" y="654456"/>
            <a:ext cx="5866398" cy="438003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9910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9 Rectángulo"/>
          <p:cNvSpPr>
            <a:spLocks noChangeArrowheads="1"/>
          </p:cNvSpPr>
          <p:nvPr/>
        </p:nvSpPr>
        <p:spPr bwMode="auto">
          <a:xfrm>
            <a:off x="524934" y="139858"/>
            <a:ext cx="8094132" cy="14362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CL" sz="2800" b="1" dirty="0">
                <a:solidFill>
                  <a:schemeClr val="bg1"/>
                </a:solidFill>
                <a:latin typeface="Arial"/>
                <a:cs typeface="Arial"/>
              </a:rPr>
              <a:t>CLAUDIA COLLAO - CHILE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8ACB34-94CC-8598-2D91-70258B302F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983" y="654456"/>
            <a:ext cx="4380033" cy="438003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263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9 Rectángulo"/>
          <p:cNvSpPr>
            <a:spLocks noChangeArrowheads="1"/>
          </p:cNvSpPr>
          <p:nvPr/>
        </p:nvSpPr>
        <p:spPr bwMode="auto">
          <a:xfrm>
            <a:off x="524934" y="139858"/>
            <a:ext cx="8094132" cy="14362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CL" sz="2800" b="1" dirty="0">
                <a:solidFill>
                  <a:schemeClr val="bg1"/>
                </a:solidFill>
                <a:latin typeface="Arial"/>
                <a:cs typeface="Arial"/>
              </a:rPr>
              <a:t>CÉSAR NÚÑEZ - CHILE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8ACB34-94CC-8598-2D91-70258B302F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3120" y="748502"/>
            <a:ext cx="6957759" cy="391096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5165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39ACA2-C1DD-520E-9BCD-E296052A0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919" y="715616"/>
            <a:ext cx="4464160" cy="434031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19 Rectángulo"/>
          <p:cNvSpPr>
            <a:spLocks noChangeArrowheads="1"/>
          </p:cNvSpPr>
          <p:nvPr/>
        </p:nvSpPr>
        <p:spPr bwMode="auto">
          <a:xfrm>
            <a:off x="524934" y="139858"/>
            <a:ext cx="8094132" cy="14362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CL" sz="2800" b="1" dirty="0">
                <a:solidFill>
                  <a:schemeClr val="bg1"/>
                </a:solidFill>
                <a:latin typeface="Arial"/>
                <a:cs typeface="Arial"/>
              </a:rPr>
              <a:t>ALEJANDRO MARABOLI-Q - CHILE</a:t>
            </a:r>
          </a:p>
        </p:txBody>
      </p:sp>
    </p:spTree>
    <p:extLst>
      <p:ext uri="{BB962C8B-B14F-4D97-AF65-F5344CB8AC3E}">
        <p14:creationId xmlns:p14="http://schemas.microsoft.com/office/powerpoint/2010/main" val="248037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39ACA2-C1DD-520E-9BCD-E296052A0A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01843" y="715616"/>
            <a:ext cx="4340311" cy="434031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19 Rectángulo"/>
          <p:cNvSpPr>
            <a:spLocks noChangeArrowheads="1"/>
          </p:cNvSpPr>
          <p:nvPr/>
        </p:nvSpPr>
        <p:spPr bwMode="auto">
          <a:xfrm>
            <a:off x="524934" y="139858"/>
            <a:ext cx="8094132" cy="14362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CL" sz="2800" b="1" dirty="0">
                <a:solidFill>
                  <a:schemeClr val="bg1"/>
                </a:solidFill>
                <a:latin typeface="Arial"/>
                <a:cs typeface="Arial"/>
              </a:rPr>
              <a:t>ALEJANDRO MARABOLI-Q - CHILE</a:t>
            </a:r>
          </a:p>
        </p:txBody>
      </p:sp>
    </p:spTree>
    <p:extLst>
      <p:ext uri="{BB962C8B-B14F-4D97-AF65-F5344CB8AC3E}">
        <p14:creationId xmlns:p14="http://schemas.microsoft.com/office/powerpoint/2010/main" val="400142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39ACA2-C1DD-520E-9BCD-E296052A0A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3938" y="715616"/>
            <a:ext cx="1736124" cy="434031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19 Rectángulo"/>
          <p:cNvSpPr>
            <a:spLocks noChangeArrowheads="1"/>
          </p:cNvSpPr>
          <p:nvPr/>
        </p:nvSpPr>
        <p:spPr bwMode="auto">
          <a:xfrm>
            <a:off x="524934" y="139858"/>
            <a:ext cx="8094132" cy="14362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CL" sz="2800" b="1" dirty="0">
                <a:solidFill>
                  <a:schemeClr val="bg1"/>
                </a:solidFill>
                <a:latin typeface="Arial"/>
                <a:cs typeface="Arial"/>
              </a:rPr>
              <a:t>CAROLINA HENRÍQUEZ- CHILE</a:t>
            </a:r>
          </a:p>
        </p:txBody>
      </p:sp>
    </p:spTree>
    <p:extLst>
      <p:ext uri="{BB962C8B-B14F-4D97-AF65-F5344CB8AC3E}">
        <p14:creationId xmlns:p14="http://schemas.microsoft.com/office/powerpoint/2010/main" val="514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9922</TotalTime>
  <Words>79</Words>
  <Application>Microsoft Macintosh PowerPoint</Application>
  <PresentationFormat>On-screen Show (16:9)</PresentationFormat>
  <Paragraphs>22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Helvetica Light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SHOA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Alarcon, Nicol - Jefe Division SNAM - OCE</dc:creator>
  <cp:lastModifiedBy>Laura Kong</cp:lastModifiedBy>
  <cp:revision>374</cp:revision>
  <dcterms:created xsi:type="dcterms:W3CDTF">2019-01-21T15:22:27Z</dcterms:created>
  <dcterms:modified xsi:type="dcterms:W3CDTF">2024-09-10T09:27:17Z</dcterms:modified>
</cp:coreProperties>
</file>