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9"/>
  </p:notesMasterIdLst>
  <p:sldIdLst>
    <p:sldId id="327" r:id="rId3"/>
    <p:sldId id="320" r:id="rId4"/>
    <p:sldId id="328" r:id="rId5"/>
    <p:sldId id="331" r:id="rId6"/>
    <p:sldId id="329" r:id="rId7"/>
    <p:sldId id="3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/>
    <p:restoredTop sz="96208"/>
  </p:normalViewPr>
  <p:slideViewPr>
    <p:cSldViewPr snapToGrid="0">
      <p:cViewPr varScale="1">
        <p:scale>
          <a:sx n="73" d="100"/>
          <a:sy n="73" d="100"/>
        </p:scale>
        <p:origin x="23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6C9A-6319-1B4E-AF1C-4942C28AE5B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7F38-55E7-EA4F-89C8-3463DB965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-943" r="-1"/>
          <a:stretch/>
        </p:blipFill>
        <p:spPr>
          <a:xfrm>
            <a:off x="7417942" y="1560444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531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3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9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2943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8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5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5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54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1236196" y="1425786"/>
            <a:ext cx="938667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IOC Group of Experts on Capacity Development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1928B-DF53-1EE1-EC89-F00F66D1FF8D}"/>
              </a:ext>
            </a:extLst>
          </p:cNvPr>
          <p:cNvSpPr txBox="1"/>
          <p:nvPr/>
        </p:nvSpPr>
        <p:spPr>
          <a:xfrm>
            <a:off x="1044122" y="5137269"/>
            <a:ext cx="10103753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28 February 2024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97DF-EA0F-910A-68ED-E728D5B977AE}"/>
              </a:ext>
            </a:extLst>
          </p:cNvPr>
          <p:cNvSpPr txBox="1"/>
          <p:nvPr/>
        </p:nvSpPr>
        <p:spPr>
          <a:xfrm>
            <a:off x="1044123" y="3093574"/>
            <a:ext cx="10103753" cy="186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Agenda 4.3.2 Ocean Research Policies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Johanna </a:t>
            </a:r>
            <a:r>
              <a:rPr kumimoji="0" lang="en-PH" sz="18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Diwa-Acallar</a:t>
            </a: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71F07-A86D-664D-B630-4B4808A8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0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C500-F0D5-1BB6-7335-9041E58A6BA4}"/>
              </a:ext>
            </a:extLst>
          </p:cNvPr>
          <p:cNvSpPr txBox="1"/>
          <p:nvPr/>
        </p:nvSpPr>
        <p:spPr>
          <a:xfrm>
            <a:off x="264968" y="246557"/>
            <a:ext cx="655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OVERVIEW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13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C500-F0D5-1BB6-7335-9041E58A6BA4}"/>
              </a:ext>
            </a:extLst>
          </p:cNvPr>
          <p:cNvSpPr txBox="1"/>
          <p:nvPr/>
        </p:nvSpPr>
        <p:spPr>
          <a:xfrm>
            <a:off x="264968" y="246557"/>
            <a:ext cx="655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OVERVIEW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11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1236196" y="1425786"/>
            <a:ext cx="938667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IOC Group of Experts on Capacity Development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1928B-DF53-1EE1-EC89-F00F66D1FF8D}"/>
              </a:ext>
            </a:extLst>
          </p:cNvPr>
          <p:cNvSpPr txBox="1"/>
          <p:nvPr/>
        </p:nvSpPr>
        <p:spPr>
          <a:xfrm>
            <a:off x="1044122" y="5137269"/>
            <a:ext cx="10103753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28 February 2024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97DF-EA0F-910A-68ED-E728D5B977AE}"/>
              </a:ext>
            </a:extLst>
          </p:cNvPr>
          <p:cNvSpPr txBox="1"/>
          <p:nvPr/>
        </p:nvSpPr>
        <p:spPr>
          <a:xfrm>
            <a:off x="1044123" y="3093574"/>
            <a:ext cx="10103753" cy="186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Agenda 4.3.3 GEBCO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Johanna </a:t>
            </a:r>
            <a:r>
              <a:rPr kumimoji="0" lang="en-PH" sz="18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Diwa-Acallar</a:t>
            </a: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71F07-A86D-664D-B630-4B4808A8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06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C500-F0D5-1BB6-7335-9041E58A6BA4}"/>
              </a:ext>
            </a:extLst>
          </p:cNvPr>
          <p:cNvSpPr txBox="1"/>
          <p:nvPr/>
        </p:nvSpPr>
        <p:spPr>
          <a:xfrm>
            <a:off x="264968" y="246557"/>
            <a:ext cx="655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OVERVIEW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48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C500-F0D5-1BB6-7335-9041E58A6BA4}"/>
              </a:ext>
            </a:extLst>
          </p:cNvPr>
          <p:cNvSpPr txBox="1"/>
          <p:nvPr/>
        </p:nvSpPr>
        <p:spPr>
          <a:xfrm>
            <a:off x="264968" y="246557"/>
            <a:ext cx="655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OVERVIEW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5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44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Roboto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Diwa</dc:creator>
  <cp:lastModifiedBy>Diwa, Johanna Paula</cp:lastModifiedBy>
  <cp:revision>31</cp:revision>
  <dcterms:created xsi:type="dcterms:W3CDTF">2022-11-23T15:38:53Z</dcterms:created>
  <dcterms:modified xsi:type="dcterms:W3CDTF">2024-02-26T04:32:36Z</dcterms:modified>
</cp:coreProperties>
</file>