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79" r:id="rId2"/>
    <p:sldMasterId id="2147483681" r:id="rId3"/>
  </p:sldMasterIdLst>
  <p:notesMasterIdLst>
    <p:notesMasterId r:id="rId13"/>
  </p:notesMasterIdLst>
  <p:sldIdLst>
    <p:sldId id="256" r:id="rId4"/>
    <p:sldId id="411" r:id="rId5"/>
    <p:sldId id="383" r:id="rId6"/>
    <p:sldId id="410" r:id="rId7"/>
    <p:sldId id="329" r:id="rId8"/>
    <p:sldId id="324" r:id="rId9"/>
    <p:sldId id="419" r:id="rId10"/>
    <p:sldId id="326" r:id="rId11"/>
    <p:sldId id="32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D2E260-4E3F-4AB5-BFCE-4C3006E3ACC1}">
  <a:tblStyle styleId="{D2D2E260-4E3F-4AB5-BFCE-4C3006E3AC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87C782-3FAF-4D27-8AFF-C53CFDE3B70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97646E0-1C66-47B0-B5EA-F3E946A16445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_jin\Desktop\Ocean%20Decade\GAP%20Analysis-Decade%20Action%20Calls\Challenge%20Analysis%20for%20programme%20and%20orphan%20proje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>
                <a:solidFill>
                  <a:srgbClr val="0069B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Decade Programmes by Challenges</a:t>
            </a:r>
            <a:endParaRPr lang="en-US" b="1" dirty="0">
              <a:solidFill>
                <a:srgbClr val="0069B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'Challenge Statistics'!$B$1</c:f>
              <c:strCache>
                <c:ptCount val="1"/>
                <c:pt idx="0">
                  <c:v>Programme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'Challenge Statistics'!$A$2:$A$11</c:f>
              <c:strCache>
                <c:ptCount val="10"/>
                <c:pt idx="0">
                  <c:v>Challenge 1: Marine Pollution </c:v>
                </c:pt>
                <c:pt idx="1">
                  <c:v>Challenge 2: Protect and Restore Ecosystems</c:v>
                </c:pt>
                <c:pt idx="2">
                  <c:v>Challenge 3: Sustainable Blue Food</c:v>
                </c:pt>
                <c:pt idx="3">
                  <c:v>Challenge 4: Sustainable Ocean Economy</c:v>
                </c:pt>
                <c:pt idx="4">
                  <c:v>Challenge 5: Ocean-Climate Nexus</c:v>
                </c:pt>
                <c:pt idx="5">
                  <c:v>Challenge 6: Coastal Resilience</c:v>
                </c:pt>
                <c:pt idx="6">
                  <c:v>Challenge 7: Ocean Observations</c:v>
                </c:pt>
                <c:pt idx="7">
                  <c:v>Challenge 8: Digital Representation of the Ocean</c:v>
                </c:pt>
                <c:pt idx="8">
                  <c:v>Challenge 9: Capacity Development</c:v>
                </c:pt>
                <c:pt idx="9">
                  <c:v>Challenge 10: Behaviour Change</c:v>
                </c:pt>
              </c:strCache>
            </c:strRef>
          </c:cat>
          <c:val>
            <c:numRef>
              <c:f>'Challenge Statistics'!$B$2:$B$11</c:f>
              <c:numCache>
                <c:formatCode>General</c:formatCode>
                <c:ptCount val="10"/>
                <c:pt idx="0">
                  <c:v>3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10</c:v>
                </c:pt>
                <c:pt idx="5">
                  <c:v>3</c:v>
                </c:pt>
                <c:pt idx="6">
                  <c:v>12</c:v>
                </c:pt>
                <c:pt idx="7">
                  <c:v>4</c:v>
                </c:pt>
                <c:pt idx="8">
                  <c:v>7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16-4990-9F86-1DEE7E1C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8626200"/>
        <c:axId val="1248625216"/>
      </c:barChart>
      <c:catAx>
        <c:axId val="1248626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8625216"/>
        <c:crosses val="autoZero"/>
        <c:auto val="1"/>
        <c:lblAlgn val="ctr"/>
        <c:lblOffset val="100"/>
        <c:noMultiLvlLbl val="0"/>
      </c:catAx>
      <c:valAx>
        <c:axId val="124862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8626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10 Ocean Decade Challenges addressed by Decade Actions in SIDS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0251707320340006E-2"/>
          <c:y val="0.28092306030911418"/>
          <c:w val="0.91635896671750816"/>
          <c:h val="0.51510921030827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'mapping of DA in SIDS'!$F$23</c:f>
              <c:strCache>
                <c:ptCount val="1"/>
                <c:pt idx="0">
                  <c:v>All Decade Actions in SIDS 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cat>
            <c:strRef>
              <c:f>'mapping of DA in SIDS'!$E$24:$E$33</c:f>
              <c:strCache>
                <c:ptCount val="10"/>
                <c:pt idx="0">
                  <c:v>Challenge 1: Marine Pollution </c:v>
                </c:pt>
                <c:pt idx="1">
                  <c:v>Challenge 2: Protect and Restore Ecosystems</c:v>
                </c:pt>
                <c:pt idx="2">
                  <c:v>Challenge 3: Sustainable Blue Food</c:v>
                </c:pt>
                <c:pt idx="3">
                  <c:v>Challenge 4: Sustainable Ocean Economy</c:v>
                </c:pt>
                <c:pt idx="4">
                  <c:v>Challenge 5: Ocean-Climate Nexus</c:v>
                </c:pt>
                <c:pt idx="5">
                  <c:v>Challenge 6: Coastal Resilience</c:v>
                </c:pt>
                <c:pt idx="6">
                  <c:v>Challenge 7: Ocean Observations</c:v>
                </c:pt>
                <c:pt idx="7">
                  <c:v>Challenge 8: Digital Representation of the Ocean</c:v>
                </c:pt>
                <c:pt idx="8">
                  <c:v>Challenge 9: Capacity Development</c:v>
                </c:pt>
                <c:pt idx="9">
                  <c:v>Challenge 10: Behaviour Change</c:v>
                </c:pt>
              </c:strCache>
            </c:strRef>
          </c:cat>
          <c:val>
            <c:numRef>
              <c:f>'mapping of DA in SIDS'!$F$24:$F$33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7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E6-4A21-82F2-16E108ABAEDE}"/>
            </c:ext>
          </c:extLst>
        </c:ser>
        <c:ser>
          <c:idx val="1"/>
          <c:order val="1"/>
          <c:tx>
            <c:strRef>
              <c:f>'mapping of DA in SIDS'!$G$23</c:f>
              <c:strCache>
                <c:ptCount val="1"/>
                <c:pt idx="0">
                  <c:v>Led by SIDS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cat>
            <c:strRef>
              <c:f>'mapping of DA in SIDS'!$E$24:$E$33</c:f>
              <c:strCache>
                <c:ptCount val="10"/>
                <c:pt idx="0">
                  <c:v>Challenge 1: Marine Pollution </c:v>
                </c:pt>
                <c:pt idx="1">
                  <c:v>Challenge 2: Protect and Restore Ecosystems</c:v>
                </c:pt>
                <c:pt idx="2">
                  <c:v>Challenge 3: Sustainable Blue Food</c:v>
                </c:pt>
                <c:pt idx="3">
                  <c:v>Challenge 4: Sustainable Ocean Economy</c:v>
                </c:pt>
                <c:pt idx="4">
                  <c:v>Challenge 5: Ocean-Climate Nexus</c:v>
                </c:pt>
                <c:pt idx="5">
                  <c:v>Challenge 6: Coastal Resilience</c:v>
                </c:pt>
                <c:pt idx="6">
                  <c:v>Challenge 7: Ocean Observations</c:v>
                </c:pt>
                <c:pt idx="7">
                  <c:v>Challenge 8: Digital Representation of the Ocean</c:v>
                </c:pt>
                <c:pt idx="8">
                  <c:v>Challenge 9: Capacity Development</c:v>
                </c:pt>
                <c:pt idx="9">
                  <c:v>Challenge 10: Behaviour Change</c:v>
                </c:pt>
              </c:strCache>
            </c:strRef>
          </c:cat>
          <c:val>
            <c:numRef>
              <c:f>'mapping of DA in SIDS'!$G$24:$G$33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E6-4A21-82F2-16E108ABA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21786608"/>
        <c:axId val="921795136"/>
      </c:barChart>
      <c:catAx>
        <c:axId val="92178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1795136"/>
        <c:crosses val="autoZero"/>
        <c:auto val="1"/>
        <c:lblAlgn val="ctr"/>
        <c:lblOffset val="100"/>
        <c:noMultiLvlLbl val="0"/>
      </c:catAx>
      <c:valAx>
        <c:axId val="921795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178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924007293049669"/>
          <c:y val="0.21839678410971861"/>
          <c:w val="0.40450943525744165"/>
          <c:h val="7.9806659305917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All Endorsed Action vs Challenge 6-ODTP Related Actions</a:t>
            </a:r>
          </a:p>
        </c:rich>
      </c:tx>
      <c:layout>
        <c:manualLayout>
          <c:xMode val="edge"/>
          <c:yMode val="edge"/>
          <c:x val="0.18108333333333335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76907746732521"/>
          <c:y val="0.22334314060824934"/>
          <c:w val="0.86068410842741416"/>
          <c:h val="0.716357903179054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Sheet1!$C$12</c:f>
              <c:strCache>
                <c:ptCount val="1"/>
                <c:pt idx="0">
                  <c:v>All Challenges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Sheet1!$B$13:$B$15</c:f>
              <c:strCache>
                <c:ptCount val="3"/>
                <c:pt idx="0">
                  <c:v>Programmes</c:v>
                </c:pt>
                <c:pt idx="1">
                  <c:v>Projects </c:v>
                </c:pt>
                <c:pt idx="2">
                  <c:v>Contributions</c:v>
                </c:pt>
              </c:strCache>
            </c:strRef>
          </c:cat>
          <c:val>
            <c:numRef>
              <c:f>Sheet1!$C$13:$C$15</c:f>
              <c:numCache>
                <c:formatCode>General</c:formatCode>
                <c:ptCount val="3"/>
                <c:pt idx="0">
                  <c:v>47</c:v>
                </c:pt>
                <c:pt idx="1">
                  <c:v>291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E-4DFE-AD63-874E7E3B51EB}"/>
            </c:ext>
          </c:extLst>
        </c:ser>
        <c:ser>
          <c:idx val="1"/>
          <c:order val="1"/>
          <c:tx>
            <c:strRef>
              <c:f>Sheet1!$D$12</c:f>
              <c:strCache>
                <c:ptCount val="1"/>
                <c:pt idx="0">
                  <c:v>ODTP Related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Sheet1!$B$13:$B$15</c:f>
              <c:strCache>
                <c:ptCount val="3"/>
                <c:pt idx="0">
                  <c:v>Programmes</c:v>
                </c:pt>
                <c:pt idx="1">
                  <c:v>Projects </c:v>
                </c:pt>
                <c:pt idx="2">
                  <c:v>Contributions</c:v>
                </c:pt>
              </c:strCache>
            </c:strRef>
          </c:cat>
          <c:val>
            <c:numRef>
              <c:f>Sheet1!$D$13:$D$15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7E-4DFE-AD63-874E7E3B5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5308944"/>
        <c:axId val="555309304"/>
      </c:barChart>
      <c:catAx>
        <c:axId val="55530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5309304"/>
        <c:crosses val="autoZero"/>
        <c:auto val="1"/>
        <c:lblAlgn val="ctr"/>
        <c:lblOffset val="100"/>
        <c:noMultiLvlLbl val="0"/>
      </c:catAx>
      <c:valAx>
        <c:axId val="555309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530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Sheet1!$O$1</c:f>
              <c:strCache>
                <c:ptCount val="1"/>
                <c:pt idx="0">
                  <c:v>Total (%)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Sheet1!$B$2:$B$8</c:f>
              <c:strCache>
                <c:ptCount val="7"/>
                <c:pt idx="0">
                  <c:v>Observation </c:v>
                </c:pt>
                <c:pt idx="1">
                  <c:v>Risk </c:v>
                </c:pt>
                <c:pt idx="2">
                  <c:v>Warning </c:v>
                </c:pt>
                <c:pt idx="3">
                  <c:v>Dess &amp; Comm</c:v>
                </c:pt>
                <c:pt idx="4">
                  <c:v>Preparedness &amp; Response</c:v>
                </c:pt>
                <c:pt idx="5">
                  <c:v>Cabacity Building</c:v>
                </c:pt>
                <c:pt idx="6">
                  <c:v>Inst &amp; Gov</c:v>
                </c:pt>
              </c:strCache>
            </c:strRef>
          </c:cat>
          <c:val>
            <c:numRef>
              <c:f>Sheet1!$O$2:$O$8</c:f>
              <c:numCache>
                <c:formatCode>0</c:formatCode>
                <c:ptCount val="7"/>
                <c:pt idx="0">
                  <c:v>50</c:v>
                </c:pt>
                <c:pt idx="1">
                  <c:v>58.333333333333336</c:v>
                </c:pt>
                <c:pt idx="2">
                  <c:v>66.666666666666657</c:v>
                </c:pt>
                <c:pt idx="3">
                  <c:v>25</c:v>
                </c:pt>
                <c:pt idx="4">
                  <c:v>41.666666666666671</c:v>
                </c:pt>
                <c:pt idx="5">
                  <c:v>50</c:v>
                </c:pt>
                <c:pt idx="6">
                  <c:v>33.333333333333329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3-46A1-8D2F-5A43D5346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838878872"/>
        <c:axId val="838874912"/>
      </c:barChart>
      <c:catAx>
        <c:axId val="8388788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8874912"/>
        <c:crosses val="autoZero"/>
        <c:auto val="1"/>
        <c:lblAlgn val="ctr"/>
        <c:lblOffset val="100"/>
        <c:noMultiLvlLbl val="0"/>
      </c:catAx>
      <c:valAx>
        <c:axId val="8388749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887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34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381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16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16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01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928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8584" y="369785"/>
            <a:ext cx="8996890" cy="4830941"/>
            <a:chOff x="-78584" y="369785"/>
            <a:chExt cx="8996890" cy="483094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78584" y="2935816"/>
              <a:ext cx="748887" cy="2264909"/>
              <a:chOff x="3221922" y="3632026"/>
              <a:chExt cx="349066" cy="1055705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8634328" y="369785"/>
              <a:ext cx="283978" cy="747254"/>
              <a:chOff x="3969875" y="1708525"/>
              <a:chExt cx="85675" cy="225450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713252" y="2209900"/>
            <a:ext cx="5867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713225" y="3137950"/>
            <a:ext cx="5867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t="6791" r="23338" b="13839"/>
          <a:stretch/>
        </p:blipFill>
        <p:spPr>
          <a:xfrm>
            <a:off x="4653643" y="0"/>
            <a:ext cx="4490357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966" y="4012161"/>
            <a:ext cx="1121819" cy="1078041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342862" y="976951"/>
            <a:ext cx="1817567" cy="7367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91530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797627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059597" y="2534911"/>
            <a:ext cx="1817567" cy="7367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135358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834401" y="0"/>
            <a:ext cx="7309599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059597" y="2534911"/>
            <a:ext cx="1817567" cy="73679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5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834401" cy="51435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1614" y="114273"/>
            <a:ext cx="1121819" cy="10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77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50"/>
          <p:cNvPicPr preferRelativeResize="0"/>
          <p:nvPr/>
        </p:nvPicPr>
        <p:blipFill rotWithShape="1">
          <a:blip r:embed="rId2">
            <a:alphaModFix/>
          </a:blip>
          <a:srcRect t="13116" b="13116"/>
          <a:stretch/>
        </p:blipFill>
        <p:spPr>
          <a:xfrm>
            <a:off x="97155" y="96012"/>
            <a:ext cx="8949690" cy="495147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0"/>
          <p:cNvSpPr/>
          <p:nvPr/>
        </p:nvSpPr>
        <p:spPr>
          <a:xfrm>
            <a:off x="97155" y="96012"/>
            <a:ext cx="8949690" cy="4951476"/>
          </a:xfrm>
          <a:prstGeom prst="rect">
            <a:avLst/>
          </a:prstGeom>
          <a:gradFill>
            <a:gsLst>
              <a:gs pos="0">
                <a:srgbClr val="004CB9">
                  <a:alpha val="80000"/>
                </a:srgbClr>
              </a:gs>
              <a:gs pos="99000">
                <a:srgbClr val="005500">
                  <a:alpha val="80000"/>
                </a:srgbClr>
              </a:gs>
              <a:gs pos="100000">
                <a:srgbClr val="005500">
                  <a:alpha val="8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7" name="Google Shape;327;p50"/>
          <p:cNvSpPr txBox="1">
            <a:spLocks noGrp="1"/>
          </p:cNvSpPr>
          <p:nvPr>
            <p:ph type="sldNum" idx="12"/>
          </p:nvPr>
        </p:nvSpPr>
        <p:spPr>
          <a:xfrm>
            <a:off x="4365959" y="4588863"/>
            <a:ext cx="41208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-US" kern="1200" smtClean="0">
                <a:solidFill>
                  <a:prstClr val="white"/>
                </a:solidFill>
              </a:rPr>
              <a:pPr defTabSz="685800">
                <a:defRPr/>
              </a:pPr>
              <a:t>‹#›</a:t>
            </a:fld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328" name="Google Shape;328;p50"/>
          <p:cNvSpPr txBox="1">
            <a:spLocks noGrp="1"/>
          </p:cNvSpPr>
          <p:nvPr>
            <p:ph type="dt" idx="10"/>
          </p:nvPr>
        </p:nvSpPr>
        <p:spPr>
          <a:xfrm>
            <a:off x="6457950" y="45888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Tx/>
              <a:defRPr/>
            </a:pPr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Google Shape;329;p50"/>
          <p:cNvSpPr txBox="1">
            <a:spLocks noGrp="1"/>
          </p:cNvSpPr>
          <p:nvPr>
            <p:ph type="ftr" idx="11"/>
          </p:nvPr>
        </p:nvSpPr>
        <p:spPr>
          <a:xfrm>
            <a:off x="628651" y="4588863"/>
            <a:ext cx="254907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Tx/>
              <a:defRPr/>
            </a:pPr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Google Shape;330;p50"/>
          <p:cNvSpPr/>
          <p:nvPr/>
        </p:nvSpPr>
        <p:spPr>
          <a:xfrm>
            <a:off x="4431411" y="4585534"/>
            <a:ext cx="281178" cy="281178"/>
          </a:xfrm>
          <a:prstGeom prst="ellipse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1" name="Google Shape;331;p50"/>
          <p:cNvSpPr/>
          <p:nvPr/>
        </p:nvSpPr>
        <p:spPr>
          <a:xfrm>
            <a:off x="3234690" y="1250981"/>
            <a:ext cx="2674620" cy="274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58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6"/>
          <p:cNvGrpSpPr/>
          <p:nvPr/>
        </p:nvGrpSpPr>
        <p:grpSpPr>
          <a:xfrm>
            <a:off x="-79497" y="12"/>
            <a:ext cx="9651995" cy="5207768"/>
            <a:chOff x="-79497" y="12"/>
            <a:chExt cx="9651995" cy="5207768"/>
          </a:xfrm>
        </p:grpSpPr>
        <p:grpSp>
          <p:nvGrpSpPr>
            <p:cNvPr id="179" name="Google Shape;179;p6"/>
            <p:cNvGrpSpPr/>
            <p:nvPr/>
          </p:nvGrpSpPr>
          <p:grpSpPr>
            <a:xfrm rot="-896081" flipH="1">
              <a:off x="8544421" y="2884656"/>
              <a:ext cx="748876" cy="2264877"/>
              <a:chOff x="3221922" y="3632026"/>
              <a:chExt cx="349066" cy="1055705"/>
            </a:xfrm>
          </p:grpSpPr>
          <p:sp>
            <p:nvSpPr>
              <p:cNvPr id="180" name="Google Shape;180;p6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6"/>
            <p:cNvGrpSpPr/>
            <p:nvPr/>
          </p:nvGrpSpPr>
          <p:grpSpPr>
            <a:xfrm>
              <a:off x="0" y="12"/>
              <a:ext cx="1772825" cy="945955"/>
              <a:chOff x="0" y="12"/>
              <a:chExt cx="1772825" cy="945955"/>
            </a:xfrm>
          </p:grpSpPr>
          <p:sp>
            <p:nvSpPr>
              <p:cNvPr id="228" name="Google Shape;228;p6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6"/>
            <p:cNvGrpSpPr/>
            <p:nvPr/>
          </p:nvGrpSpPr>
          <p:grpSpPr>
            <a:xfrm>
              <a:off x="7373568" y="4201833"/>
              <a:ext cx="1772825" cy="945955"/>
              <a:chOff x="7373568" y="4201833"/>
              <a:chExt cx="1772825" cy="945955"/>
            </a:xfrm>
          </p:grpSpPr>
          <p:sp>
            <p:nvSpPr>
              <p:cNvPr id="231" name="Google Shape;231;p6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  <a:effectLst>
                <a:outerShdw blurRad="142875" dist="114300" dir="132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6"/>
            <p:cNvGrpSpPr/>
            <p:nvPr/>
          </p:nvGrpSpPr>
          <p:grpSpPr>
            <a:xfrm flipH="1">
              <a:off x="-79497" y="4262427"/>
              <a:ext cx="1023895" cy="820519"/>
              <a:chOff x="4423100" y="2378550"/>
              <a:chExt cx="540200" cy="432900"/>
            </a:xfrm>
          </p:grpSpPr>
          <p:sp>
            <p:nvSpPr>
              <p:cNvPr id="234" name="Google Shape;234;p6"/>
              <p:cNvSpPr/>
              <p:nvPr/>
            </p:nvSpPr>
            <p:spPr>
              <a:xfrm>
                <a:off x="4537050" y="2582000"/>
                <a:ext cx="20627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4928" extrusionOk="0">
                    <a:moveTo>
                      <a:pt x="13" y="4691"/>
                    </a:moveTo>
                    <a:cubicBezTo>
                      <a:pt x="68" y="4744"/>
                      <a:pt x="334" y="4751"/>
                      <a:pt x="398" y="4757"/>
                    </a:cubicBezTo>
                    <a:cubicBezTo>
                      <a:pt x="844" y="4800"/>
                      <a:pt x="1294" y="4791"/>
                      <a:pt x="1742" y="4801"/>
                    </a:cubicBezTo>
                    <a:cubicBezTo>
                      <a:pt x="2180" y="4812"/>
                      <a:pt x="2610" y="4871"/>
                      <a:pt x="3045" y="4928"/>
                    </a:cubicBezTo>
                    <a:cubicBezTo>
                      <a:pt x="2902" y="4851"/>
                      <a:pt x="2624" y="4663"/>
                      <a:pt x="2624" y="4663"/>
                    </a:cubicBezTo>
                    <a:cubicBezTo>
                      <a:pt x="2646" y="4630"/>
                      <a:pt x="2841" y="4611"/>
                      <a:pt x="2887" y="4599"/>
                    </a:cubicBezTo>
                    <a:cubicBezTo>
                      <a:pt x="2986" y="4573"/>
                      <a:pt x="3085" y="4547"/>
                      <a:pt x="3184" y="4519"/>
                    </a:cubicBezTo>
                    <a:cubicBezTo>
                      <a:pt x="3380" y="4462"/>
                      <a:pt x="3576" y="4398"/>
                      <a:pt x="3766" y="4325"/>
                    </a:cubicBezTo>
                    <a:cubicBezTo>
                      <a:pt x="4143" y="4178"/>
                      <a:pt x="4504" y="3995"/>
                      <a:pt x="4829" y="3754"/>
                    </a:cubicBezTo>
                    <a:cubicBezTo>
                      <a:pt x="5332" y="3380"/>
                      <a:pt x="5642" y="2779"/>
                      <a:pt x="6177" y="2459"/>
                    </a:cubicBezTo>
                    <a:cubicBezTo>
                      <a:pt x="6426" y="2309"/>
                      <a:pt x="6725" y="2269"/>
                      <a:pt x="6991" y="2156"/>
                    </a:cubicBezTo>
                    <a:cubicBezTo>
                      <a:pt x="7541" y="1924"/>
                      <a:pt x="7910" y="1410"/>
                      <a:pt x="8250" y="921"/>
                    </a:cubicBezTo>
                    <a:cubicBezTo>
                      <a:pt x="7733" y="1116"/>
                      <a:pt x="7216" y="1313"/>
                      <a:pt x="6699" y="1510"/>
                    </a:cubicBezTo>
                    <a:cubicBezTo>
                      <a:pt x="6826" y="1254"/>
                      <a:pt x="6897" y="970"/>
                      <a:pt x="6909" y="684"/>
                    </a:cubicBezTo>
                    <a:cubicBezTo>
                      <a:pt x="6915" y="539"/>
                      <a:pt x="6852" y="117"/>
                      <a:pt x="6971" y="1"/>
                    </a:cubicBezTo>
                    <a:cubicBezTo>
                      <a:pt x="6725" y="248"/>
                      <a:pt x="6475" y="502"/>
                      <a:pt x="6312" y="812"/>
                    </a:cubicBezTo>
                    <a:cubicBezTo>
                      <a:pt x="6216" y="994"/>
                      <a:pt x="6154" y="1192"/>
                      <a:pt x="6089" y="1387"/>
                    </a:cubicBezTo>
                    <a:cubicBezTo>
                      <a:pt x="5957" y="1789"/>
                      <a:pt x="5774" y="2168"/>
                      <a:pt x="5392" y="2385"/>
                    </a:cubicBezTo>
                    <a:cubicBezTo>
                      <a:pt x="4821" y="2711"/>
                      <a:pt x="4103" y="2681"/>
                      <a:pt x="3464" y="2752"/>
                    </a:cubicBezTo>
                    <a:cubicBezTo>
                      <a:pt x="3568" y="2685"/>
                      <a:pt x="3931" y="2342"/>
                      <a:pt x="4012" y="2237"/>
                    </a:cubicBezTo>
                    <a:cubicBezTo>
                      <a:pt x="3442" y="2434"/>
                      <a:pt x="2871" y="2631"/>
                      <a:pt x="2316" y="2868"/>
                    </a:cubicBezTo>
                    <a:cubicBezTo>
                      <a:pt x="1845" y="3070"/>
                      <a:pt x="1419" y="3367"/>
                      <a:pt x="1025" y="3693"/>
                    </a:cubicBezTo>
                    <a:cubicBezTo>
                      <a:pt x="812" y="3870"/>
                      <a:pt x="603" y="4055"/>
                      <a:pt x="400" y="4244"/>
                    </a:cubicBezTo>
                    <a:cubicBezTo>
                      <a:pt x="288" y="4348"/>
                      <a:pt x="172" y="4453"/>
                      <a:pt x="74" y="4571"/>
                    </a:cubicBezTo>
                    <a:cubicBezTo>
                      <a:pt x="58" y="4591"/>
                      <a:pt x="1" y="4643"/>
                      <a:pt x="3" y="4673"/>
                    </a:cubicBezTo>
                    <a:cubicBezTo>
                      <a:pt x="3" y="4679"/>
                      <a:pt x="7" y="4685"/>
                      <a:pt x="13" y="469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4579075" y="2691625"/>
                <a:ext cx="187425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3645" extrusionOk="0">
                    <a:moveTo>
                      <a:pt x="6" y="3033"/>
                    </a:moveTo>
                    <a:cubicBezTo>
                      <a:pt x="46" y="3086"/>
                      <a:pt x="270" y="3127"/>
                      <a:pt x="325" y="3141"/>
                    </a:cubicBezTo>
                    <a:cubicBezTo>
                      <a:pt x="696" y="3238"/>
                      <a:pt x="1079" y="3292"/>
                      <a:pt x="1456" y="3361"/>
                    </a:cubicBezTo>
                    <a:cubicBezTo>
                      <a:pt x="1827" y="3429"/>
                      <a:pt x="2183" y="3537"/>
                      <a:pt x="2544" y="3645"/>
                    </a:cubicBezTo>
                    <a:cubicBezTo>
                      <a:pt x="2432" y="3560"/>
                      <a:pt x="2223" y="3362"/>
                      <a:pt x="2223" y="3362"/>
                    </a:cubicBezTo>
                    <a:cubicBezTo>
                      <a:pt x="2245" y="3339"/>
                      <a:pt x="2414" y="3349"/>
                      <a:pt x="2454" y="3345"/>
                    </a:cubicBezTo>
                    <a:cubicBezTo>
                      <a:pt x="2542" y="3336"/>
                      <a:pt x="2629" y="3328"/>
                      <a:pt x="2717" y="3316"/>
                    </a:cubicBezTo>
                    <a:cubicBezTo>
                      <a:pt x="2892" y="3295"/>
                      <a:pt x="3065" y="3267"/>
                      <a:pt x="3237" y="3230"/>
                    </a:cubicBezTo>
                    <a:cubicBezTo>
                      <a:pt x="3575" y="3158"/>
                      <a:pt x="3907" y="3053"/>
                      <a:pt x="4214" y="2892"/>
                    </a:cubicBezTo>
                    <a:cubicBezTo>
                      <a:pt x="4691" y="2642"/>
                      <a:pt x="5035" y="2176"/>
                      <a:pt x="5533" y="1975"/>
                    </a:cubicBezTo>
                    <a:cubicBezTo>
                      <a:pt x="5763" y="1882"/>
                      <a:pt x="6021" y="1889"/>
                      <a:pt x="6262" y="1829"/>
                    </a:cubicBezTo>
                    <a:cubicBezTo>
                      <a:pt x="6760" y="1707"/>
                      <a:pt x="7143" y="1322"/>
                      <a:pt x="7497" y="953"/>
                    </a:cubicBezTo>
                    <a:cubicBezTo>
                      <a:pt x="7032" y="1049"/>
                      <a:pt x="6567" y="1146"/>
                      <a:pt x="6102" y="1242"/>
                    </a:cubicBezTo>
                    <a:cubicBezTo>
                      <a:pt x="6245" y="1043"/>
                      <a:pt x="6343" y="811"/>
                      <a:pt x="6392" y="571"/>
                    </a:cubicBezTo>
                    <a:cubicBezTo>
                      <a:pt x="6418" y="450"/>
                      <a:pt x="6422" y="83"/>
                      <a:pt x="6537" y="0"/>
                    </a:cubicBezTo>
                    <a:cubicBezTo>
                      <a:pt x="6294" y="177"/>
                      <a:pt x="6049" y="358"/>
                      <a:pt x="5870" y="598"/>
                    </a:cubicBezTo>
                    <a:cubicBezTo>
                      <a:pt x="5763" y="740"/>
                      <a:pt x="5684" y="899"/>
                      <a:pt x="5602" y="1055"/>
                    </a:cubicBezTo>
                    <a:cubicBezTo>
                      <a:pt x="5436" y="1378"/>
                      <a:pt x="5231" y="1674"/>
                      <a:pt x="4877" y="1807"/>
                    </a:cubicBezTo>
                    <a:cubicBezTo>
                      <a:pt x="4349" y="2005"/>
                      <a:pt x="3745" y="1884"/>
                      <a:pt x="3194" y="1856"/>
                    </a:cubicBezTo>
                    <a:cubicBezTo>
                      <a:pt x="3290" y="1816"/>
                      <a:pt x="3644" y="1573"/>
                      <a:pt x="3727" y="1495"/>
                    </a:cubicBezTo>
                    <a:cubicBezTo>
                      <a:pt x="3217" y="1584"/>
                      <a:pt x="2707" y="1674"/>
                      <a:pt x="2204" y="1801"/>
                    </a:cubicBezTo>
                    <a:cubicBezTo>
                      <a:pt x="1777" y="1907"/>
                      <a:pt x="1377" y="2102"/>
                      <a:pt x="1000" y="2325"/>
                    </a:cubicBezTo>
                    <a:cubicBezTo>
                      <a:pt x="794" y="2446"/>
                      <a:pt x="593" y="2573"/>
                      <a:pt x="395" y="2707"/>
                    </a:cubicBezTo>
                    <a:cubicBezTo>
                      <a:pt x="286" y="2780"/>
                      <a:pt x="174" y="2853"/>
                      <a:pt x="75" y="2940"/>
                    </a:cubicBezTo>
                    <a:cubicBezTo>
                      <a:pt x="58" y="2954"/>
                      <a:pt x="3" y="2991"/>
                      <a:pt x="1" y="3015"/>
                    </a:cubicBezTo>
                    <a:cubicBezTo>
                      <a:pt x="0" y="3022"/>
                      <a:pt x="3" y="3027"/>
                      <a:pt x="6" y="303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4691850" y="2537450"/>
                <a:ext cx="1796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7184" h="6194" extrusionOk="0">
                    <a:moveTo>
                      <a:pt x="21" y="6154"/>
                    </a:moveTo>
                    <a:cubicBezTo>
                      <a:pt x="87" y="6193"/>
                      <a:pt x="348" y="6139"/>
                      <a:pt x="411" y="6130"/>
                    </a:cubicBezTo>
                    <a:cubicBezTo>
                      <a:pt x="856" y="6071"/>
                      <a:pt x="1292" y="5959"/>
                      <a:pt x="1730" y="5868"/>
                    </a:cubicBezTo>
                    <a:cubicBezTo>
                      <a:pt x="2160" y="5778"/>
                      <a:pt x="2592" y="5736"/>
                      <a:pt x="3028" y="5694"/>
                    </a:cubicBezTo>
                    <a:cubicBezTo>
                      <a:pt x="2872" y="5652"/>
                      <a:pt x="2557" y="5531"/>
                      <a:pt x="2557" y="5531"/>
                    </a:cubicBezTo>
                    <a:cubicBezTo>
                      <a:pt x="2572" y="5495"/>
                      <a:pt x="2758" y="5432"/>
                      <a:pt x="2800" y="5409"/>
                    </a:cubicBezTo>
                    <a:cubicBezTo>
                      <a:pt x="2890" y="5362"/>
                      <a:pt x="2981" y="5314"/>
                      <a:pt x="3070" y="5263"/>
                    </a:cubicBezTo>
                    <a:cubicBezTo>
                      <a:pt x="3250" y="5163"/>
                      <a:pt x="3424" y="5057"/>
                      <a:pt x="3593" y="4941"/>
                    </a:cubicBezTo>
                    <a:cubicBezTo>
                      <a:pt x="3926" y="4714"/>
                      <a:pt x="4238" y="4453"/>
                      <a:pt x="4498" y="4144"/>
                    </a:cubicBezTo>
                    <a:cubicBezTo>
                      <a:pt x="4901" y="3665"/>
                      <a:pt x="5067" y="3010"/>
                      <a:pt x="5516" y="2575"/>
                    </a:cubicBezTo>
                    <a:cubicBezTo>
                      <a:pt x="5724" y="2373"/>
                      <a:pt x="6005" y="2265"/>
                      <a:pt x="6239" y="2095"/>
                    </a:cubicBezTo>
                    <a:cubicBezTo>
                      <a:pt x="6720" y="1744"/>
                      <a:pt x="6963" y="1158"/>
                      <a:pt x="7184" y="605"/>
                    </a:cubicBezTo>
                    <a:cubicBezTo>
                      <a:pt x="6724" y="913"/>
                      <a:pt x="6266" y="1223"/>
                      <a:pt x="5808" y="1532"/>
                    </a:cubicBezTo>
                    <a:cubicBezTo>
                      <a:pt x="5872" y="1254"/>
                      <a:pt x="5877" y="962"/>
                      <a:pt x="5824" y="680"/>
                    </a:cubicBezTo>
                    <a:cubicBezTo>
                      <a:pt x="5798" y="538"/>
                      <a:pt x="5639" y="141"/>
                      <a:pt x="5729" y="1"/>
                    </a:cubicBezTo>
                    <a:cubicBezTo>
                      <a:pt x="5545" y="299"/>
                      <a:pt x="5360" y="602"/>
                      <a:pt x="5272" y="940"/>
                    </a:cubicBezTo>
                    <a:cubicBezTo>
                      <a:pt x="5220" y="1140"/>
                      <a:pt x="5204" y="1347"/>
                      <a:pt x="5185" y="1551"/>
                    </a:cubicBezTo>
                    <a:cubicBezTo>
                      <a:pt x="5148" y="1973"/>
                      <a:pt x="5057" y="2383"/>
                      <a:pt x="4734" y="2682"/>
                    </a:cubicBezTo>
                    <a:cubicBezTo>
                      <a:pt x="4253" y="3130"/>
                      <a:pt x="3547" y="3265"/>
                      <a:pt x="2941" y="3478"/>
                    </a:cubicBezTo>
                    <a:cubicBezTo>
                      <a:pt x="3027" y="3391"/>
                      <a:pt x="3302" y="2974"/>
                      <a:pt x="3357" y="2852"/>
                    </a:cubicBezTo>
                    <a:cubicBezTo>
                      <a:pt x="2847" y="3174"/>
                      <a:pt x="2336" y="3496"/>
                      <a:pt x="1849" y="3854"/>
                    </a:cubicBezTo>
                    <a:cubicBezTo>
                      <a:pt x="1435" y="4159"/>
                      <a:pt x="1090" y="4544"/>
                      <a:pt x="780" y="4951"/>
                    </a:cubicBezTo>
                    <a:cubicBezTo>
                      <a:pt x="613" y="5172"/>
                      <a:pt x="452" y="5400"/>
                      <a:pt x="297" y="5630"/>
                    </a:cubicBezTo>
                    <a:cubicBezTo>
                      <a:pt x="212" y="5757"/>
                      <a:pt x="123" y="5886"/>
                      <a:pt x="54" y="6022"/>
                    </a:cubicBezTo>
                    <a:cubicBezTo>
                      <a:pt x="42" y="6046"/>
                      <a:pt x="0" y="6109"/>
                      <a:pt x="9" y="6138"/>
                    </a:cubicBezTo>
                    <a:cubicBezTo>
                      <a:pt x="10" y="6144"/>
                      <a:pt x="15" y="6149"/>
                      <a:pt x="23" y="6154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4791000" y="2420875"/>
                <a:ext cx="86325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4117" extrusionOk="0">
                    <a:moveTo>
                      <a:pt x="18" y="4101"/>
                    </a:moveTo>
                    <a:cubicBezTo>
                      <a:pt x="59" y="4116"/>
                      <a:pt x="200" y="4057"/>
                      <a:pt x="236" y="4044"/>
                    </a:cubicBezTo>
                    <a:cubicBezTo>
                      <a:pt x="480" y="3963"/>
                      <a:pt x="714" y="3853"/>
                      <a:pt x="951" y="3752"/>
                    </a:cubicBezTo>
                    <a:cubicBezTo>
                      <a:pt x="1184" y="3654"/>
                      <a:pt x="1423" y="3584"/>
                      <a:pt x="1665" y="3512"/>
                    </a:cubicBezTo>
                    <a:cubicBezTo>
                      <a:pt x="1572" y="3505"/>
                      <a:pt x="1381" y="3471"/>
                      <a:pt x="1381" y="3471"/>
                    </a:cubicBezTo>
                    <a:cubicBezTo>
                      <a:pt x="1385" y="3449"/>
                      <a:pt x="1483" y="3393"/>
                      <a:pt x="1505" y="3376"/>
                    </a:cubicBezTo>
                    <a:cubicBezTo>
                      <a:pt x="1551" y="3339"/>
                      <a:pt x="1597" y="3302"/>
                      <a:pt x="1641" y="3264"/>
                    </a:cubicBezTo>
                    <a:cubicBezTo>
                      <a:pt x="1732" y="3188"/>
                      <a:pt x="1818" y="3108"/>
                      <a:pt x="1901" y="3024"/>
                    </a:cubicBezTo>
                    <a:cubicBezTo>
                      <a:pt x="2065" y="2859"/>
                      <a:pt x="2212" y="2677"/>
                      <a:pt x="2325" y="2474"/>
                    </a:cubicBezTo>
                    <a:cubicBezTo>
                      <a:pt x="2501" y="2160"/>
                      <a:pt x="2522" y="1772"/>
                      <a:pt x="2727" y="1476"/>
                    </a:cubicBezTo>
                    <a:cubicBezTo>
                      <a:pt x="2823" y="1340"/>
                      <a:pt x="2970" y="1248"/>
                      <a:pt x="3084" y="1127"/>
                    </a:cubicBezTo>
                    <a:cubicBezTo>
                      <a:pt x="3317" y="876"/>
                      <a:pt x="3390" y="518"/>
                      <a:pt x="3453" y="181"/>
                    </a:cubicBezTo>
                    <a:cubicBezTo>
                      <a:pt x="3227" y="406"/>
                      <a:pt x="3003" y="632"/>
                      <a:pt x="2778" y="856"/>
                    </a:cubicBezTo>
                    <a:cubicBezTo>
                      <a:pt x="2784" y="691"/>
                      <a:pt x="2754" y="527"/>
                      <a:pt x="2694" y="373"/>
                    </a:cubicBezTo>
                    <a:cubicBezTo>
                      <a:pt x="2663" y="296"/>
                      <a:pt x="2530" y="88"/>
                      <a:pt x="2565" y="0"/>
                    </a:cubicBezTo>
                    <a:cubicBezTo>
                      <a:pt x="2494" y="188"/>
                      <a:pt x="2423" y="380"/>
                      <a:pt x="2410" y="581"/>
                    </a:cubicBezTo>
                    <a:cubicBezTo>
                      <a:pt x="2403" y="699"/>
                      <a:pt x="2416" y="818"/>
                      <a:pt x="2429" y="935"/>
                    </a:cubicBezTo>
                    <a:cubicBezTo>
                      <a:pt x="2454" y="1178"/>
                      <a:pt x="2447" y="1419"/>
                      <a:pt x="2297" y="1624"/>
                    </a:cubicBezTo>
                    <a:cubicBezTo>
                      <a:pt x="2075" y="1928"/>
                      <a:pt x="1691" y="2083"/>
                      <a:pt x="1372" y="2270"/>
                    </a:cubicBezTo>
                    <a:cubicBezTo>
                      <a:pt x="1411" y="2211"/>
                      <a:pt x="1521" y="1946"/>
                      <a:pt x="1538" y="1871"/>
                    </a:cubicBezTo>
                    <a:cubicBezTo>
                      <a:pt x="1286" y="2109"/>
                      <a:pt x="1032" y="2347"/>
                      <a:pt x="797" y="2602"/>
                    </a:cubicBezTo>
                    <a:cubicBezTo>
                      <a:pt x="597" y="2819"/>
                      <a:pt x="444" y="3075"/>
                      <a:pt x="314" y="3339"/>
                    </a:cubicBezTo>
                    <a:cubicBezTo>
                      <a:pt x="243" y="3482"/>
                      <a:pt x="178" y="3628"/>
                      <a:pt x="116" y="3776"/>
                    </a:cubicBezTo>
                    <a:cubicBezTo>
                      <a:pt x="81" y="3856"/>
                      <a:pt x="45" y="3939"/>
                      <a:pt x="22" y="4023"/>
                    </a:cubicBezTo>
                    <a:cubicBezTo>
                      <a:pt x="17" y="4038"/>
                      <a:pt x="0" y="4079"/>
                      <a:pt x="8" y="4093"/>
                    </a:cubicBezTo>
                    <a:cubicBezTo>
                      <a:pt x="9" y="4096"/>
                      <a:pt x="13" y="4099"/>
                      <a:pt x="18" y="410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4903750" y="2378550"/>
                <a:ext cx="59550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3349" extrusionOk="0">
                    <a:moveTo>
                      <a:pt x="16" y="3340"/>
                    </a:moveTo>
                    <a:cubicBezTo>
                      <a:pt x="49" y="3349"/>
                      <a:pt x="154" y="3293"/>
                      <a:pt x="180" y="3282"/>
                    </a:cubicBezTo>
                    <a:cubicBezTo>
                      <a:pt x="362" y="3200"/>
                      <a:pt x="534" y="3099"/>
                      <a:pt x="710" y="3005"/>
                    </a:cubicBezTo>
                    <a:cubicBezTo>
                      <a:pt x="882" y="2913"/>
                      <a:pt x="1061" y="2841"/>
                      <a:pt x="1242" y="2769"/>
                    </a:cubicBezTo>
                    <a:cubicBezTo>
                      <a:pt x="1170" y="2771"/>
                      <a:pt x="1021" y="2758"/>
                      <a:pt x="1021" y="2758"/>
                    </a:cubicBezTo>
                    <a:cubicBezTo>
                      <a:pt x="1023" y="2741"/>
                      <a:pt x="1094" y="2690"/>
                      <a:pt x="1110" y="2676"/>
                    </a:cubicBezTo>
                    <a:cubicBezTo>
                      <a:pt x="1142" y="2644"/>
                      <a:pt x="1174" y="2612"/>
                      <a:pt x="1206" y="2580"/>
                    </a:cubicBezTo>
                    <a:cubicBezTo>
                      <a:pt x="1271" y="2514"/>
                      <a:pt x="1331" y="2447"/>
                      <a:pt x="1390" y="2377"/>
                    </a:cubicBezTo>
                    <a:cubicBezTo>
                      <a:pt x="1504" y="2238"/>
                      <a:pt x="1604" y="2088"/>
                      <a:pt x="1677" y="1924"/>
                    </a:cubicBezTo>
                    <a:cubicBezTo>
                      <a:pt x="1788" y="1668"/>
                      <a:pt x="1777" y="1368"/>
                      <a:pt x="1915" y="1126"/>
                    </a:cubicBezTo>
                    <a:cubicBezTo>
                      <a:pt x="1979" y="1015"/>
                      <a:pt x="2086" y="933"/>
                      <a:pt x="2164" y="831"/>
                    </a:cubicBezTo>
                    <a:cubicBezTo>
                      <a:pt x="2326" y="621"/>
                      <a:pt x="2357" y="341"/>
                      <a:pt x="2382" y="77"/>
                    </a:cubicBezTo>
                    <a:cubicBezTo>
                      <a:pt x="2224" y="267"/>
                      <a:pt x="2067" y="456"/>
                      <a:pt x="1910" y="644"/>
                    </a:cubicBezTo>
                    <a:cubicBezTo>
                      <a:pt x="1902" y="518"/>
                      <a:pt x="1868" y="393"/>
                      <a:pt x="1809" y="279"/>
                    </a:cubicBezTo>
                    <a:cubicBezTo>
                      <a:pt x="1781" y="222"/>
                      <a:pt x="1663" y="72"/>
                      <a:pt x="1684" y="0"/>
                    </a:cubicBezTo>
                    <a:cubicBezTo>
                      <a:pt x="1643" y="150"/>
                      <a:pt x="1601" y="304"/>
                      <a:pt x="1606" y="459"/>
                    </a:cubicBezTo>
                    <a:cubicBezTo>
                      <a:pt x="1609" y="550"/>
                      <a:pt x="1627" y="641"/>
                      <a:pt x="1646" y="731"/>
                    </a:cubicBezTo>
                    <a:cubicBezTo>
                      <a:pt x="1682" y="916"/>
                      <a:pt x="1694" y="1101"/>
                      <a:pt x="1594" y="1270"/>
                    </a:cubicBezTo>
                    <a:cubicBezTo>
                      <a:pt x="1444" y="1521"/>
                      <a:pt x="1159" y="1667"/>
                      <a:pt x="928" y="1833"/>
                    </a:cubicBezTo>
                    <a:cubicBezTo>
                      <a:pt x="954" y="1786"/>
                      <a:pt x="1019" y="1573"/>
                      <a:pt x="1027" y="1515"/>
                    </a:cubicBezTo>
                    <a:cubicBezTo>
                      <a:pt x="850" y="1716"/>
                      <a:pt x="671" y="1917"/>
                      <a:pt x="509" y="2130"/>
                    </a:cubicBezTo>
                    <a:cubicBezTo>
                      <a:pt x="371" y="2312"/>
                      <a:pt x="270" y="2520"/>
                      <a:pt x="190" y="2732"/>
                    </a:cubicBezTo>
                    <a:cubicBezTo>
                      <a:pt x="145" y="2847"/>
                      <a:pt x="106" y="2965"/>
                      <a:pt x="67" y="3083"/>
                    </a:cubicBezTo>
                    <a:cubicBezTo>
                      <a:pt x="47" y="3148"/>
                      <a:pt x="25" y="3214"/>
                      <a:pt x="13" y="3281"/>
                    </a:cubicBezTo>
                    <a:cubicBezTo>
                      <a:pt x="11" y="3292"/>
                      <a:pt x="0" y="3324"/>
                      <a:pt x="8" y="3335"/>
                    </a:cubicBezTo>
                    <a:cubicBezTo>
                      <a:pt x="9" y="3338"/>
                      <a:pt x="13" y="3339"/>
                      <a:pt x="15" y="3340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4483875" y="2710600"/>
                <a:ext cx="12072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851" extrusionOk="0">
                    <a:moveTo>
                      <a:pt x="3" y="1221"/>
                    </a:moveTo>
                    <a:cubicBezTo>
                      <a:pt x="22" y="1258"/>
                      <a:pt x="157" y="1305"/>
                      <a:pt x="187" y="1320"/>
                    </a:cubicBezTo>
                    <a:cubicBezTo>
                      <a:pt x="408" y="1417"/>
                      <a:pt x="638" y="1488"/>
                      <a:pt x="864" y="1568"/>
                    </a:cubicBezTo>
                    <a:cubicBezTo>
                      <a:pt x="1086" y="1647"/>
                      <a:pt x="1295" y="1749"/>
                      <a:pt x="1506" y="1850"/>
                    </a:cubicBezTo>
                    <a:cubicBezTo>
                      <a:pt x="1447" y="1788"/>
                      <a:pt x="1337" y="1645"/>
                      <a:pt x="1337" y="1645"/>
                    </a:cubicBezTo>
                    <a:cubicBezTo>
                      <a:pt x="1354" y="1632"/>
                      <a:pt x="1455" y="1655"/>
                      <a:pt x="1481" y="1657"/>
                    </a:cubicBezTo>
                    <a:cubicBezTo>
                      <a:pt x="1536" y="1661"/>
                      <a:pt x="1592" y="1663"/>
                      <a:pt x="1646" y="1666"/>
                    </a:cubicBezTo>
                    <a:cubicBezTo>
                      <a:pt x="1756" y="1670"/>
                      <a:pt x="1865" y="1670"/>
                      <a:pt x="1976" y="1665"/>
                    </a:cubicBezTo>
                    <a:cubicBezTo>
                      <a:pt x="2191" y="1653"/>
                      <a:pt x="2406" y="1621"/>
                      <a:pt x="2612" y="1552"/>
                    </a:cubicBezTo>
                    <a:cubicBezTo>
                      <a:pt x="2930" y="1445"/>
                      <a:pt x="3189" y="1193"/>
                      <a:pt x="3516" y="1119"/>
                    </a:cubicBezTo>
                    <a:cubicBezTo>
                      <a:pt x="3667" y="1084"/>
                      <a:pt x="3826" y="1114"/>
                      <a:pt x="3980" y="1101"/>
                    </a:cubicBezTo>
                    <a:cubicBezTo>
                      <a:pt x="4300" y="1075"/>
                      <a:pt x="4573" y="875"/>
                      <a:pt x="4829" y="683"/>
                    </a:cubicBezTo>
                    <a:lnTo>
                      <a:pt x="3939" y="724"/>
                    </a:lnTo>
                    <a:cubicBezTo>
                      <a:pt x="4047" y="613"/>
                      <a:pt x="4131" y="481"/>
                      <a:pt x="4186" y="337"/>
                    </a:cubicBezTo>
                    <a:cubicBezTo>
                      <a:pt x="4213" y="265"/>
                      <a:pt x="4252" y="40"/>
                      <a:pt x="4331" y="0"/>
                    </a:cubicBezTo>
                    <a:cubicBezTo>
                      <a:pt x="4165" y="85"/>
                      <a:pt x="3995" y="172"/>
                      <a:pt x="3860" y="302"/>
                    </a:cubicBezTo>
                    <a:cubicBezTo>
                      <a:pt x="3781" y="379"/>
                      <a:pt x="3715" y="470"/>
                      <a:pt x="3650" y="558"/>
                    </a:cubicBezTo>
                    <a:cubicBezTo>
                      <a:pt x="3515" y="741"/>
                      <a:pt x="3359" y="903"/>
                      <a:pt x="3128" y="949"/>
                    </a:cubicBezTo>
                    <a:cubicBezTo>
                      <a:pt x="2783" y="1019"/>
                      <a:pt x="2421" y="884"/>
                      <a:pt x="2086" y="813"/>
                    </a:cubicBezTo>
                    <a:cubicBezTo>
                      <a:pt x="2149" y="797"/>
                      <a:pt x="2392" y="683"/>
                      <a:pt x="2450" y="643"/>
                    </a:cubicBezTo>
                    <a:cubicBezTo>
                      <a:pt x="2127" y="648"/>
                      <a:pt x="1803" y="652"/>
                      <a:pt x="1480" y="680"/>
                    </a:cubicBezTo>
                    <a:cubicBezTo>
                      <a:pt x="1207" y="704"/>
                      <a:pt x="940" y="784"/>
                      <a:pt x="685" y="883"/>
                    </a:cubicBezTo>
                    <a:cubicBezTo>
                      <a:pt x="547" y="938"/>
                      <a:pt x="410" y="997"/>
                      <a:pt x="274" y="1059"/>
                    </a:cubicBezTo>
                    <a:cubicBezTo>
                      <a:pt x="200" y="1094"/>
                      <a:pt x="123" y="1127"/>
                      <a:pt x="54" y="1172"/>
                    </a:cubicBezTo>
                    <a:cubicBezTo>
                      <a:pt x="43" y="1178"/>
                      <a:pt x="4" y="1195"/>
                      <a:pt x="1" y="1210"/>
                    </a:cubicBezTo>
                    <a:cubicBezTo>
                      <a:pt x="1" y="1214"/>
                      <a:pt x="1" y="1218"/>
                      <a:pt x="3" y="122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4423100" y="2767775"/>
                <a:ext cx="134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1747" extrusionOk="0">
                    <a:moveTo>
                      <a:pt x="3" y="899"/>
                    </a:moveTo>
                    <a:cubicBezTo>
                      <a:pt x="21" y="942"/>
                      <a:pt x="163" y="1007"/>
                      <a:pt x="196" y="1027"/>
                    </a:cubicBezTo>
                    <a:cubicBezTo>
                      <a:pt x="429" y="1156"/>
                      <a:pt x="674" y="1257"/>
                      <a:pt x="916" y="1369"/>
                    </a:cubicBezTo>
                    <a:cubicBezTo>
                      <a:pt x="1151" y="1479"/>
                      <a:pt x="1372" y="1613"/>
                      <a:pt x="1593" y="1746"/>
                    </a:cubicBezTo>
                    <a:cubicBezTo>
                      <a:pt x="1534" y="1671"/>
                      <a:pt x="1427" y="1502"/>
                      <a:pt x="1427" y="1502"/>
                    </a:cubicBezTo>
                    <a:cubicBezTo>
                      <a:pt x="1447" y="1490"/>
                      <a:pt x="1557" y="1526"/>
                      <a:pt x="1586" y="1531"/>
                    </a:cubicBezTo>
                    <a:cubicBezTo>
                      <a:pt x="1645" y="1541"/>
                      <a:pt x="1706" y="1550"/>
                      <a:pt x="1767" y="1557"/>
                    </a:cubicBezTo>
                    <a:cubicBezTo>
                      <a:pt x="1887" y="1573"/>
                      <a:pt x="2007" y="1584"/>
                      <a:pt x="2128" y="1589"/>
                    </a:cubicBezTo>
                    <a:cubicBezTo>
                      <a:pt x="2367" y="1599"/>
                      <a:pt x="2607" y="1585"/>
                      <a:pt x="2840" y="1531"/>
                    </a:cubicBezTo>
                    <a:cubicBezTo>
                      <a:pt x="3202" y="1447"/>
                      <a:pt x="3513" y="1195"/>
                      <a:pt x="3880" y="1147"/>
                    </a:cubicBezTo>
                    <a:cubicBezTo>
                      <a:pt x="4050" y="1125"/>
                      <a:pt x="4222" y="1174"/>
                      <a:pt x="4393" y="1176"/>
                    </a:cubicBezTo>
                    <a:cubicBezTo>
                      <a:pt x="4747" y="1179"/>
                      <a:pt x="5069" y="989"/>
                      <a:pt x="5370" y="803"/>
                    </a:cubicBezTo>
                    <a:cubicBezTo>
                      <a:pt x="5043" y="787"/>
                      <a:pt x="4715" y="772"/>
                      <a:pt x="4388" y="756"/>
                    </a:cubicBezTo>
                    <a:cubicBezTo>
                      <a:pt x="4517" y="647"/>
                      <a:pt x="4623" y="509"/>
                      <a:pt x="4698" y="357"/>
                    </a:cubicBezTo>
                    <a:cubicBezTo>
                      <a:pt x="4735" y="280"/>
                      <a:pt x="4802" y="35"/>
                      <a:pt x="4893" y="0"/>
                    </a:cubicBezTo>
                    <a:cubicBezTo>
                      <a:pt x="4700" y="77"/>
                      <a:pt x="4504" y="155"/>
                      <a:pt x="4343" y="285"/>
                    </a:cubicBezTo>
                    <a:cubicBezTo>
                      <a:pt x="4248" y="361"/>
                      <a:pt x="4166" y="454"/>
                      <a:pt x="4086" y="544"/>
                    </a:cubicBezTo>
                    <a:cubicBezTo>
                      <a:pt x="3919" y="731"/>
                      <a:pt x="3729" y="893"/>
                      <a:pt x="3470" y="922"/>
                    </a:cubicBezTo>
                    <a:cubicBezTo>
                      <a:pt x="3083" y="963"/>
                      <a:pt x="2700" y="777"/>
                      <a:pt x="2337" y="664"/>
                    </a:cubicBezTo>
                    <a:cubicBezTo>
                      <a:pt x="2409" y="653"/>
                      <a:pt x="2687" y="551"/>
                      <a:pt x="2756" y="514"/>
                    </a:cubicBezTo>
                    <a:cubicBezTo>
                      <a:pt x="2399" y="486"/>
                      <a:pt x="2043" y="457"/>
                      <a:pt x="1685" y="455"/>
                    </a:cubicBezTo>
                    <a:cubicBezTo>
                      <a:pt x="1381" y="454"/>
                      <a:pt x="1081" y="513"/>
                      <a:pt x="790" y="597"/>
                    </a:cubicBezTo>
                    <a:cubicBezTo>
                      <a:pt x="631" y="643"/>
                      <a:pt x="474" y="694"/>
                      <a:pt x="319" y="748"/>
                    </a:cubicBezTo>
                    <a:cubicBezTo>
                      <a:pt x="234" y="778"/>
                      <a:pt x="146" y="808"/>
                      <a:pt x="64" y="849"/>
                    </a:cubicBezTo>
                    <a:cubicBezTo>
                      <a:pt x="50" y="855"/>
                      <a:pt x="7" y="871"/>
                      <a:pt x="2" y="887"/>
                    </a:cubicBezTo>
                    <a:cubicBezTo>
                      <a:pt x="1" y="891"/>
                      <a:pt x="1" y="894"/>
                      <a:pt x="3" y="899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" name="Google Shape;241;p6"/>
            <p:cNvGrpSpPr/>
            <p:nvPr/>
          </p:nvGrpSpPr>
          <p:grpSpPr>
            <a:xfrm>
              <a:off x="8762778" y="2007235"/>
              <a:ext cx="312152" cy="1409160"/>
              <a:chOff x="3969875" y="1708525"/>
              <a:chExt cx="94175" cy="425150"/>
            </a:xfrm>
          </p:grpSpPr>
          <p:sp>
            <p:nvSpPr>
              <p:cNvPr id="242" name="Google Shape;242;p6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27"/>
          <p:cNvGrpSpPr/>
          <p:nvPr/>
        </p:nvGrpSpPr>
        <p:grpSpPr>
          <a:xfrm>
            <a:off x="-471355" y="8"/>
            <a:ext cx="10043853" cy="5279346"/>
            <a:chOff x="-471355" y="8"/>
            <a:chExt cx="10043853" cy="5279346"/>
          </a:xfrm>
        </p:grpSpPr>
        <p:grpSp>
          <p:nvGrpSpPr>
            <p:cNvPr id="1074" name="Google Shape;1074;p27"/>
            <p:cNvGrpSpPr/>
            <p:nvPr/>
          </p:nvGrpSpPr>
          <p:grpSpPr>
            <a:xfrm rot="-896081" flipH="1">
              <a:off x="8544421" y="2884656"/>
              <a:ext cx="748876" cy="2264877"/>
              <a:chOff x="3221922" y="3632026"/>
              <a:chExt cx="349066" cy="1055705"/>
            </a:xfrm>
          </p:grpSpPr>
          <p:sp>
            <p:nvSpPr>
              <p:cNvPr id="1075" name="Google Shape;1075;p27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7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7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7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7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7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7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7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7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7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7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7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7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7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7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7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7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7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7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7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7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7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7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7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7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7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7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7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7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7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7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7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7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7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7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7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7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7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7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7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7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7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7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7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7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7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7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2" name="Google Shape;1122;p27"/>
            <p:cNvGrpSpPr/>
            <p:nvPr/>
          </p:nvGrpSpPr>
          <p:grpSpPr>
            <a:xfrm rot="10800000">
              <a:off x="-7" y="8"/>
              <a:ext cx="1772825" cy="945955"/>
              <a:chOff x="7373568" y="4201833"/>
              <a:chExt cx="1772825" cy="945955"/>
            </a:xfrm>
          </p:grpSpPr>
          <p:sp>
            <p:nvSpPr>
              <p:cNvPr id="1123" name="Google Shape;1123;p27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7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  <a:effectLst>
                <a:outerShdw blurRad="142875" dist="114300" dir="132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5" name="Google Shape;1125;p27"/>
            <p:cNvGrpSpPr/>
            <p:nvPr/>
          </p:nvGrpSpPr>
          <p:grpSpPr>
            <a:xfrm>
              <a:off x="8762778" y="2007235"/>
              <a:ext cx="312152" cy="1409160"/>
              <a:chOff x="3969875" y="1708525"/>
              <a:chExt cx="94175" cy="425150"/>
            </a:xfrm>
          </p:grpSpPr>
          <p:sp>
            <p:nvSpPr>
              <p:cNvPr id="1126" name="Google Shape;1126;p27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7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7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7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7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7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7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3" name="Google Shape;1133;p27"/>
            <p:cNvGrpSpPr/>
            <p:nvPr/>
          </p:nvGrpSpPr>
          <p:grpSpPr>
            <a:xfrm rot="-896081" flipH="1">
              <a:off x="-192154" y="2956231"/>
              <a:ext cx="748876" cy="2264877"/>
              <a:chOff x="3221922" y="3632026"/>
              <a:chExt cx="349066" cy="1055705"/>
            </a:xfrm>
          </p:grpSpPr>
          <p:sp>
            <p:nvSpPr>
              <p:cNvPr id="1134" name="Google Shape;1134;p27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7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7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7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7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7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7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7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7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7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7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7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7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7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7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7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7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7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7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7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7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7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7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7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7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7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7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7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7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7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7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7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7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7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7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7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7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7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7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7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7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7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7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7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7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7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7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7"/>
            <p:cNvGrpSpPr/>
            <p:nvPr/>
          </p:nvGrpSpPr>
          <p:grpSpPr>
            <a:xfrm>
              <a:off x="173253" y="2477610"/>
              <a:ext cx="312152" cy="1409160"/>
              <a:chOff x="3969875" y="1708525"/>
              <a:chExt cx="94175" cy="425150"/>
            </a:xfrm>
          </p:grpSpPr>
          <p:sp>
            <p:nvSpPr>
              <p:cNvPr id="1182" name="Google Shape;1182;p27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7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7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7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7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7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7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9" name="Google Shape;1189;p27"/>
            <p:cNvGrpSpPr/>
            <p:nvPr/>
          </p:nvGrpSpPr>
          <p:grpSpPr>
            <a:xfrm rot="10800000" flipH="1">
              <a:off x="7371168" y="8"/>
              <a:ext cx="1772825" cy="945955"/>
              <a:chOff x="7373568" y="4201833"/>
              <a:chExt cx="1772825" cy="945955"/>
            </a:xfrm>
          </p:grpSpPr>
          <p:sp>
            <p:nvSpPr>
              <p:cNvPr id="1190" name="Google Shape;1190;p27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7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  <a:effectLst>
                <a:outerShdw blurRad="142875" dist="114300" dir="132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28"/>
          <p:cNvGrpSpPr/>
          <p:nvPr/>
        </p:nvGrpSpPr>
        <p:grpSpPr>
          <a:xfrm>
            <a:off x="-158368" y="-1066"/>
            <a:ext cx="9409657" cy="5148855"/>
            <a:chOff x="-158368" y="-1066"/>
            <a:chExt cx="9409657" cy="5148855"/>
          </a:xfrm>
        </p:grpSpPr>
        <p:grpSp>
          <p:nvGrpSpPr>
            <p:cNvPr id="1194" name="Google Shape;1194;p28"/>
            <p:cNvGrpSpPr/>
            <p:nvPr/>
          </p:nvGrpSpPr>
          <p:grpSpPr>
            <a:xfrm>
              <a:off x="0" y="12"/>
              <a:ext cx="1772825" cy="945955"/>
              <a:chOff x="0" y="12"/>
              <a:chExt cx="1772825" cy="945955"/>
            </a:xfrm>
          </p:grpSpPr>
          <p:sp>
            <p:nvSpPr>
              <p:cNvPr id="1195" name="Google Shape;1195;p28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8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7" name="Google Shape;1197;p28"/>
            <p:cNvGrpSpPr/>
            <p:nvPr/>
          </p:nvGrpSpPr>
          <p:grpSpPr>
            <a:xfrm>
              <a:off x="7373568" y="4201833"/>
              <a:ext cx="1772825" cy="945955"/>
              <a:chOff x="7373568" y="4201833"/>
              <a:chExt cx="1772825" cy="945955"/>
            </a:xfrm>
          </p:grpSpPr>
          <p:sp>
            <p:nvSpPr>
              <p:cNvPr id="1198" name="Google Shape;1198;p28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8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  <a:effectLst>
                <a:outerShdw blurRad="142875" dist="114300" dir="132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0" name="Google Shape;1200;p28"/>
            <p:cNvGrpSpPr/>
            <p:nvPr/>
          </p:nvGrpSpPr>
          <p:grpSpPr>
            <a:xfrm rot="-4014681" flipH="1">
              <a:off x="-177772" y="698962"/>
              <a:ext cx="849814" cy="519346"/>
              <a:chOff x="4423100" y="2537450"/>
              <a:chExt cx="448350" cy="274000"/>
            </a:xfrm>
          </p:grpSpPr>
          <p:sp>
            <p:nvSpPr>
              <p:cNvPr id="1201" name="Google Shape;1201;p28"/>
              <p:cNvSpPr/>
              <p:nvPr/>
            </p:nvSpPr>
            <p:spPr>
              <a:xfrm>
                <a:off x="4537050" y="2582000"/>
                <a:ext cx="20627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4928" extrusionOk="0">
                    <a:moveTo>
                      <a:pt x="13" y="4691"/>
                    </a:moveTo>
                    <a:cubicBezTo>
                      <a:pt x="68" y="4744"/>
                      <a:pt x="334" y="4751"/>
                      <a:pt x="398" y="4757"/>
                    </a:cubicBezTo>
                    <a:cubicBezTo>
                      <a:pt x="844" y="4800"/>
                      <a:pt x="1294" y="4791"/>
                      <a:pt x="1742" y="4801"/>
                    </a:cubicBezTo>
                    <a:cubicBezTo>
                      <a:pt x="2180" y="4812"/>
                      <a:pt x="2610" y="4871"/>
                      <a:pt x="3045" y="4928"/>
                    </a:cubicBezTo>
                    <a:cubicBezTo>
                      <a:pt x="2902" y="4851"/>
                      <a:pt x="2624" y="4663"/>
                      <a:pt x="2624" y="4663"/>
                    </a:cubicBezTo>
                    <a:cubicBezTo>
                      <a:pt x="2646" y="4630"/>
                      <a:pt x="2841" y="4611"/>
                      <a:pt x="2887" y="4599"/>
                    </a:cubicBezTo>
                    <a:cubicBezTo>
                      <a:pt x="2986" y="4573"/>
                      <a:pt x="3085" y="4547"/>
                      <a:pt x="3184" y="4519"/>
                    </a:cubicBezTo>
                    <a:cubicBezTo>
                      <a:pt x="3380" y="4462"/>
                      <a:pt x="3576" y="4398"/>
                      <a:pt x="3766" y="4325"/>
                    </a:cubicBezTo>
                    <a:cubicBezTo>
                      <a:pt x="4143" y="4178"/>
                      <a:pt x="4504" y="3995"/>
                      <a:pt x="4829" y="3754"/>
                    </a:cubicBezTo>
                    <a:cubicBezTo>
                      <a:pt x="5332" y="3380"/>
                      <a:pt x="5642" y="2779"/>
                      <a:pt x="6177" y="2459"/>
                    </a:cubicBezTo>
                    <a:cubicBezTo>
                      <a:pt x="6426" y="2309"/>
                      <a:pt x="6725" y="2269"/>
                      <a:pt x="6991" y="2156"/>
                    </a:cubicBezTo>
                    <a:cubicBezTo>
                      <a:pt x="7541" y="1924"/>
                      <a:pt x="7910" y="1410"/>
                      <a:pt x="8250" y="921"/>
                    </a:cubicBezTo>
                    <a:cubicBezTo>
                      <a:pt x="7733" y="1116"/>
                      <a:pt x="7216" y="1313"/>
                      <a:pt x="6699" y="1510"/>
                    </a:cubicBezTo>
                    <a:cubicBezTo>
                      <a:pt x="6826" y="1254"/>
                      <a:pt x="6897" y="970"/>
                      <a:pt x="6909" y="684"/>
                    </a:cubicBezTo>
                    <a:cubicBezTo>
                      <a:pt x="6915" y="539"/>
                      <a:pt x="6852" y="117"/>
                      <a:pt x="6971" y="1"/>
                    </a:cubicBezTo>
                    <a:cubicBezTo>
                      <a:pt x="6725" y="248"/>
                      <a:pt x="6475" y="502"/>
                      <a:pt x="6312" y="812"/>
                    </a:cubicBezTo>
                    <a:cubicBezTo>
                      <a:pt x="6216" y="994"/>
                      <a:pt x="6154" y="1192"/>
                      <a:pt x="6089" y="1387"/>
                    </a:cubicBezTo>
                    <a:cubicBezTo>
                      <a:pt x="5957" y="1789"/>
                      <a:pt x="5774" y="2168"/>
                      <a:pt x="5392" y="2385"/>
                    </a:cubicBezTo>
                    <a:cubicBezTo>
                      <a:pt x="4821" y="2711"/>
                      <a:pt x="4103" y="2681"/>
                      <a:pt x="3464" y="2752"/>
                    </a:cubicBezTo>
                    <a:cubicBezTo>
                      <a:pt x="3568" y="2685"/>
                      <a:pt x="3931" y="2342"/>
                      <a:pt x="4012" y="2237"/>
                    </a:cubicBezTo>
                    <a:cubicBezTo>
                      <a:pt x="3442" y="2434"/>
                      <a:pt x="2871" y="2631"/>
                      <a:pt x="2316" y="2868"/>
                    </a:cubicBezTo>
                    <a:cubicBezTo>
                      <a:pt x="1845" y="3070"/>
                      <a:pt x="1419" y="3367"/>
                      <a:pt x="1025" y="3693"/>
                    </a:cubicBezTo>
                    <a:cubicBezTo>
                      <a:pt x="812" y="3870"/>
                      <a:pt x="603" y="4055"/>
                      <a:pt x="400" y="4244"/>
                    </a:cubicBezTo>
                    <a:cubicBezTo>
                      <a:pt x="288" y="4348"/>
                      <a:pt x="172" y="4453"/>
                      <a:pt x="74" y="4571"/>
                    </a:cubicBezTo>
                    <a:cubicBezTo>
                      <a:pt x="58" y="4591"/>
                      <a:pt x="1" y="4643"/>
                      <a:pt x="3" y="4673"/>
                    </a:cubicBezTo>
                    <a:cubicBezTo>
                      <a:pt x="3" y="4679"/>
                      <a:pt x="7" y="4685"/>
                      <a:pt x="13" y="469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8"/>
              <p:cNvSpPr/>
              <p:nvPr/>
            </p:nvSpPr>
            <p:spPr>
              <a:xfrm>
                <a:off x="4579075" y="2691625"/>
                <a:ext cx="187425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3645" extrusionOk="0">
                    <a:moveTo>
                      <a:pt x="6" y="3033"/>
                    </a:moveTo>
                    <a:cubicBezTo>
                      <a:pt x="46" y="3086"/>
                      <a:pt x="270" y="3127"/>
                      <a:pt x="325" y="3141"/>
                    </a:cubicBezTo>
                    <a:cubicBezTo>
                      <a:pt x="696" y="3238"/>
                      <a:pt x="1079" y="3292"/>
                      <a:pt x="1456" y="3361"/>
                    </a:cubicBezTo>
                    <a:cubicBezTo>
                      <a:pt x="1827" y="3429"/>
                      <a:pt x="2183" y="3537"/>
                      <a:pt x="2544" y="3645"/>
                    </a:cubicBezTo>
                    <a:cubicBezTo>
                      <a:pt x="2432" y="3560"/>
                      <a:pt x="2223" y="3362"/>
                      <a:pt x="2223" y="3362"/>
                    </a:cubicBezTo>
                    <a:cubicBezTo>
                      <a:pt x="2245" y="3339"/>
                      <a:pt x="2414" y="3349"/>
                      <a:pt x="2454" y="3345"/>
                    </a:cubicBezTo>
                    <a:cubicBezTo>
                      <a:pt x="2542" y="3336"/>
                      <a:pt x="2629" y="3328"/>
                      <a:pt x="2717" y="3316"/>
                    </a:cubicBezTo>
                    <a:cubicBezTo>
                      <a:pt x="2892" y="3295"/>
                      <a:pt x="3065" y="3267"/>
                      <a:pt x="3237" y="3230"/>
                    </a:cubicBezTo>
                    <a:cubicBezTo>
                      <a:pt x="3575" y="3158"/>
                      <a:pt x="3907" y="3053"/>
                      <a:pt x="4214" y="2892"/>
                    </a:cubicBezTo>
                    <a:cubicBezTo>
                      <a:pt x="4691" y="2642"/>
                      <a:pt x="5035" y="2176"/>
                      <a:pt x="5533" y="1975"/>
                    </a:cubicBezTo>
                    <a:cubicBezTo>
                      <a:pt x="5763" y="1882"/>
                      <a:pt x="6021" y="1889"/>
                      <a:pt x="6262" y="1829"/>
                    </a:cubicBezTo>
                    <a:cubicBezTo>
                      <a:pt x="6760" y="1707"/>
                      <a:pt x="7143" y="1322"/>
                      <a:pt x="7497" y="953"/>
                    </a:cubicBezTo>
                    <a:cubicBezTo>
                      <a:pt x="7032" y="1049"/>
                      <a:pt x="6567" y="1146"/>
                      <a:pt x="6102" y="1242"/>
                    </a:cubicBezTo>
                    <a:cubicBezTo>
                      <a:pt x="6245" y="1043"/>
                      <a:pt x="6343" y="811"/>
                      <a:pt x="6392" y="571"/>
                    </a:cubicBezTo>
                    <a:cubicBezTo>
                      <a:pt x="6418" y="450"/>
                      <a:pt x="6422" y="83"/>
                      <a:pt x="6537" y="0"/>
                    </a:cubicBezTo>
                    <a:cubicBezTo>
                      <a:pt x="6294" y="177"/>
                      <a:pt x="6049" y="358"/>
                      <a:pt x="5870" y="598"/>
                    </a:cubicBezTo>
                    <a:cubicBezTo>
                      <a:pt x="5763" y="740"/>
                      <a:pt x="5684" y="899"/>
                      <a:pt x="5602" y="1055"/>
                    </a:cubicBezTo>
                    <a:cubicBezTo>
                      <a:pt x="5436" y="1378"/>
                      <a:pt x="5231" y="1674"/>
                      <a:pt x="4877" y="1807"/>
                    </a:cubicBezTo>
                    <a:cubicBezTo>
                      <a:pt x="4349" y="2005"/>
                      <a:pt x="3745" y="1884"/>
                      <a:pt x="3194" y="1856"/>
                    </a:cubicBezTo>
                    <a:cubicBezTo>
                      <a:pt x="3290" y="1816"/>
                      <a:pt x="3644" y="1573"/>
                      <a:pt x="3727" y="1495"/>
                    </a:cubicBezTo>
                    <a:cubicBezTo>
                      <a:pt x="3217" y="1584"/>
                      <a:pt x="2707" y="1674"/>
                      <a:pt x="2204" y="1801"/>
                    </a:cubicBezTo>
                    <a:cubicBezTo>
                      <a:pt x="1777" y="1907"/>
                      <a:pt x="1377" y="2102"/>
                      <a:pt x="1000" y="2325"/>
                    </a:cubicBezTo>
                    <a:cubicBezTo>
                      <a:pt x="794" y="2446"/>
                      <a:pt x="593" y="2573"/>
                      <a:pt x="395" y="2707"/>
                    </a:cubicBezTo>
                    <a:cubicBezTo>
                      <a:pt x="286" y="2780"/>
                      <a:pt x="174" y="2853"/>
                      <a:pt x="75" y="2940"/>
                    </a:cubicBezTo>
                    <a:cubicBezTo>
                      <a:pt x="58" y="2954"/>
                      <a:pt x="3" y="2991"/>
                      <a:pt x="1" y="3015"/>
                    </a:cubicBezTo>
                    <a:cubicBezTo>
                      <a:pt x="0" y="3022"/>
                      <a:pt x="3" y="3027"/>
                      <a:pt x="6" y="303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8"/>
              <p:cNvSpPr/>
              <p:nvPr/>
            </p:nvSpPr>
            <p:spPr>
              <a:xfrm>
                <a:off x="4691850" y="2537450"/>
                <a:ext cx="1796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7184" h="6194" extrusionOk="0">
                    <a:moveTo>
                      <a:pt x="21" y="6154"/>
                    </a:moveTo>
                    <a:cubicBezTo>
                      <a:pt x="87" y="6193"/>
                      <a:pt x="348" y="6139"/>
                      <a:pt x="411" y="6130"/>
                    </a:cubicBezTo>
                    <a:cubicBezTo>
                      <a:pt x="856" y="6071"/>
                      <a:pt x="1292" y="5959"/>
                      <a:pt x="1730" y="5868"/>
                    </a:cubicBezTo>
                    <a:cubicBezTo>
                      <a:pt x="2160" y="5778"/>
                      <a:pt x="2592" y="5736"/>
                      <a:pt x="3028" y="5694"/>
                    </a:cubicBezTo>
                    <a:cubicBezTo>
                      <a:pt x="2872" y="5652"/>
                      <a:pt x="2557" y="5531"/>
                      <a:pt x="2557" y="5531"/>
                    </a:cubicBezTo>
                    <a:cubicBezTo>
                      <a:pt x="2572" y="5495"/>
                      <a:pt x="2758" y="5432"/>
                      <a:pt x="2800" y="5409"/>
                    </a:cubicBezTo>
                    <a:cubicBezTo>
                      <a:pt x="2890" y="5362"/>
                      <a:pt x="2981" y="5314"/>
                      <a:pt x="3070" y="5263"/>
                    </a:cubicBezTo>
                    <a:cubicBezTo>
                      <a:pt x="3250" y="5163"/>
                      <a:pt x="3424" y="5057"/>
                      <a:pt x="3593" y="4941"/>
                    </a:cubicBezTo>
                    <a:cubicBezTo>
                      <a:pt x="3926" y="4714"/>
                      <a:pt x="4238" y="4453"/>
                      <a:pt x="4498" y="4144"/>
                    </a:cubicBezTo>
                    <a:cubicBezTo>
                      <a:pt x="4901" y="3665"/>
                      <a:pt x="5067" y="3010"/>
                      <a:pt x="5516" y="2575"/>
                    </a:cubicBezTo>
                    <a:cubicBezTo>
                      <a:pt x="5724" y="2373"/>
                      <a:pt x="6005" y="2265"/>
                      <a:pt x="6239" y="2095"/>
                    </a:cubicBezTo>
                    <a:cubicBezTo>
                      <a:pt x="6720" y="1744"/>
                      <a:pt x="6963" y="1158"/>
                      <a:pt x="7184" y="605"/>
                    </a:cubicBezTo>
                    <a:cubicBezTo>
                      <a:pt x="6724" y="913"/>
                      <a:pt x="6266" y="1223"/>
                      <a:pt x="5808" y="1532"/>
                    </a:cubicBezTo>
                    <a:cubicBezTo>
                      <a:pt x="5872" y="1254"/>
                      <a:pt x="5877" y="962"/>
                      <a:pt x="5824" y="680"/>
                    </a:cubicBezTo>
                    <a:cubicBezTo>
                      <a:pt x="5798" y="538"/>
                      <a:pt x="5639" y="141"/>
                      <a:pt x="5729" y="1"/>
                    </a:cubicBezTo>
                    <a:cubicBezTo>
                      <a:pt x="5545" y="299"/>
                      <a:pt x="5360" y="602"/>
                      <a:pt x="5272" y="940"/>
                    </a:cubicBezTo>
                    <a:cubicBezTo>
                      <a:pt x="5220" y="1140"/>
                      <a:pt x="5204" y="1347"/>
                      <a:pt x="5185" y="1551"/>
                    </a:cubicBezTo>
                    <a:cubicBezTo>
                      <a:pt x="5148" y="1973"/>
                      <a:pt x="5057" y="2383"/>
                      <a:pt x="4734" y="2682"/>
                    </a:cubicBezTo>
                    <a:cubicBezTo>
                      <a:pt x="4253" y="3130"/>
                      <a:pt x="3547" y="3265"/>
                      <a:pt x="2941" y="3478"/>
                    </a:cubicBezTo>
                    <a:cubicBezTo>
                      <a:pt x="3027" y="3391"/>
                      <a:pt x="3302" y="2974"/>
                      <a:pt x="3357" y="2852"/>
                    </a:cubicBezTo>
                    <a:cubicBezTo>
                      <a:pt x="2847" y="3174"/>
                      <a:pt x="2336" y="3496"/>
                      <a:pt x="1849" y="3854"/>
                    </a:cubicBezTo>
                    <a:cubicBezTo>
                      <a:pt x="1435" y="4159"/>
                      <a:pt x="1090" y="4544"/>
                      <a:pt x="780" y="4951"/>
                    </a:cubicBezTo>
                    <a:cubicBezTo>
                      <a:pt x="613" y="5172"/>
                      <a:pt x="452" y="5400"/>
                      <a:pt x="297" y="5630"/>
                    </a:cubicBezTo>
                    <a:cubicBezTo>
                      <a:pt x="212" y="5757"/>
                      <a:pt x="123" y="5886"/>
                      <a:pt x="54" y="6022"/>
                    </a:cubicBezTo>
                    <a:cubicBezTo>
                      <a:pt x="42" y="6046"/>
                      <a:pt x="0" y="6109"/>
                      <a:pt x="9" y="6138"/>
                    </a:cubicBezTo>
                    <a:cubicBezTo>
                      <a:pt x="10" y="6144"/>
                      <a:pt x="15" y="6149"/>
                      <a:pt x="23" y="6154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8"/>
              <p:cNvSpPr/>
              <p:nvPr/>
            </p:nvSpPr>
            <p:spPr>
              <a:xfrm>
                <a:off x="4483875" y="2710600"/>
                <a:ext cx="12072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851" extrusionOk="0">
                    <a:moveTo>
                      <a:pt x="3" y="1221"/>
                    </a:moveTo>
                    <a:cubicBezTo>
                      <a:pt x="22" y="1258"/>
                      <a:pt x="157" y="1305"/>
                      <a:pt x="187" y="1320"/>
                    </a:cubicBezTo>
                    <a:cubicBezTo>
                      <a:pt x="408" y="1417"/>
                      <a:pt x="638" y="1488"/>
                      <a:pt x="864" y="1568"/>
                    </a:cubicBezTo>
                    <a:cubicBezTo>
                      <a:pt x="1086" y="1647"/>
                      <a:pt x="1295" y="1749"/>
                      <a:pt x="1506" y="1850"/>
                    </a:cubicBezTo>
                    <a:cubicBezTo>
                      <a:pt x="1447" y="1788"/>
                      <a:pt x="1337" y="1645"/>
                      <a:pt x="1337" y="1645"/>
                    </a:cubicBezTo>
                    <a:cubicBezTo>
                      <a:pt x="1354" y="1632"/>
                      <a:pt x="1455" y="1655"/>
                      <a:pt x="1481" y="1657"/>
                    </a:cubicBezTo>
                    <a:cubicBezTo>
                      <a:pt x="1536" y="1661"/>
                      <a:pt x="1592" y="1663"/>
                      <a:pt x="1646" y="1666"/>
                    </a:cubicBezTo>
                    <a:cubicBezTo>
                      <a:pt x="1756" y="1670"/>
                      <a:pt x="1865" y="1670"/>
                      <a:pt x="1976" y="1665"/>
                    </a:cubicBezTo>
                    <a:cubicBezTo>
                      <a:pt x="2191" y="1653"/>
                      <a:pt x="2406" y="1621"/>
                      <a:pt x="2612" y="1552"/>
                    </a:cubicBezTo>
                    <a:cubicBezTo>
                      <a:pt x="2930" y="1445"/>
                      <a:pt x="3189" y="1193"/>
                      <a:pt x="3516" y="1119"/>
                    </a:cubicBezTo>
                    <a:cubicBezTo>
                      <a:pt x="3667" y="1084"/>
                      <a:pt x="3826" y="1114"/>
                      <a:pt x="3980" y="1101"/>
                    </a:cubicBezTo>
                    <a:cubicBezTo>
                      <a:pt x="4300" y="1075"/>
                      <a:pt x="4573" y="875"/>
                      <a:pt x="4829" y="683"/>
                    </a:cubicBezTo>
                    <a:lnTo>
                      <a:pt x="3939" y="724"/>
                    </a:lnTo>
                    <a:cubicBezTo>
                      <a:pt x="4047" y="613"/>
                      <a:pt x="4131" y="481"/>
                      <a:pt x="4186" y="337"/>
                    </a:cubicBezTo>
                    <a:cubicBezTo>
                      <a:pt x="4213" y="265"/>
                      <a:pt x="4252" y="40"/>
                      <a:pt x="4331" y="0"/>
                    </a:cubicBezTo>
                    <a:cubicBezTo>
                      <a:pt x="4165" y="85"/>
                      <a:pt x="3995" y="172"/>
                      <a:pt x="3860" y="302"/>
                    </a:cubicBezTo>
                    <a:cubicBezTo>
                      <a:pt x="3781" y="379"/>
                      <a:pt x="3715" y="470"/>
                      <a:pt x="3650" y="558"/>
                    </a:cubicBezTo>
                    <a:cubicBezTo>
                      <a:pt x="3515" y="741"/>
                      <a:pt x="3359" y="903"/>
                      <a:pt x="3128" y="949"/>
                    </a:cubicBezTo>
                    <a:cubicBezTo>
                      <a:pt x="2783" y="1019"/>
                      <a:pt x="2421" y="884"/>
                      <a:pt x="2086" y="813"/>
                    </a:cubicBezTo>
                    <a:cubicBezTo>
                      <a:pt x="2149" y="797"/>
                      <a:pt x="2392" y="683"/>
                      <a:pt x="2450" y="643"/>
                    </a:cubicBezTo>
                    <a:cubicBezTo>
                      <a:pt x="2127" y="648"/>
                      <a:pt x="1803" y="652"/>
                      <a:pt x="1480" y="680"/>
                    </a:cubicBezTo>
                    <a:cubicBezTo>
                      <a:pt x="1207" y="704"/>
                      <a:pt x="940" y="784"/>
                      <a:pt x="685" y="883"/>
                    </a:cubicBezTo>
                    <a:cubicBezTo>
                      <a:pt x="547" y="938"/>
                      <a:pt x="410" y="997"/>
                      <a:pt x="274" y="1059"/>
                    </a:cubicBezTo>
                    <a:cubicBezTo>
                      <a:pt x="200" y="1094"/>
                      <a:pt x="123" y="1127"/>
                      <a:pt x="54" y="1172"/>
                    </a:cubicBezTo>
                    <a:cubicBezTo>
                      <a:pt x="43" y="1178"/>
                      <a:pt x="4" y="1195"/>
                      <a:pt x="1" y="1210"/>
                    </a:cubicBezTo>
                    <a:cubicBezTo>
                      <a:pt x="1" y="1214"/>
                      <a:pt x="1" y="1218"/>
                      <a:pt x="3" y="122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8"/>
              <p:cNvSpPr/>
              <p:nvPr/>
            </p:nvSpPr>
            <p:spPr>
              <a:xfrm>
                <a:off x="4423100" y="2767775"/>
                <a:ext cx="134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1747" extrusionOk="0">
                    <a:moveTo>
                      <a:pt x="3" y="899"/>
                    </a:moveTo>
                    <a:cubicBezTo>
                      <a:pt x="21" y="942"/>
                      <a:pt x="163" y="1007"/>
                      <a:pt x="196" y="1027"/>
                    </a:cubicBezTo>
                    <a:cubicBezTo>
                      <a:pt x="429" y="1156"/>
                      <a:pt x="674" y="1257"/>
                      <a:pt x="916" y="1369"/>
                    </a:cubicBezTo>
                    <a:cubicBezTo>
                      <a:pt x="1151" y="1479"/>
                      <a:pt x="1372" y="1613"/>
                      <a:pt x="1593" y="1746"/>
                    </a:cubicBezTo>
                    <a:cubicBezTo>
                      <a:pt x="1534" y="1671"/>
                      <a:pt x="1427" y="1502"/>
                      <a:pt x="1427" y="1502"/>
                    </a:cubicBezTo>
                    <a:cubicBezTo>
                      <a:pt x="1447" y="1490"/>
                      <a:pt x="1557" y="1526"/>
                      <a:pt x="1586" y="1531"/>
                    </a:cubicBezTo>
                    <a:cubicBezTo>
                      <a:pt x="1645" y="1541"/>
                      <a:pt x="1706" y="1550"/>
                      <a:pt x="1767" y="1557"/>
                    </a:cubicBezTo>
                    <a:cubicBezTo>
                      <a:pt x="1887" y="1573"/>
                      <a:pt x="2007" y="1584"/>
                      <a:pt x="2128" y="1589"/>
                    </a:cubicBezTo>
                    <a:cubicBezTo>
                      <a:pt x="2367" y="1599"/>
                      <a:pt x="2607" y="1585"/>
                      <a:pt x="2840" y="1531"/>
                    </a:cubicBezTo>
                    <a:cubicBezTo>
                      <a:pt x="3202" y="1447"/>
                      <a:pt x="3513" y="1195"/>
                      <a:pt x="3880" y="1147"/>
                    </a:cubicBezTo>
                    <a:cubicBezTo>
                      <a:pt x="4050" y="1125"/>
                      <a:pt x="4222" y="1174"/>
                      <a:pt x="4393" y="1176"/>
                    </a:cubicBezTo>
                    <a:cubicBezTo>
                      <a:pt x="4747" y="1179"/>
                      <a:pt x="5069" y="989"/>
                      <a:pt x="5370" y="803"/>
                    </a:cubicBezTo>
                    <a:cubicBezTo>
                      <a:pt x="5043" y="787"/>
                      <a:pt x="4715" y="772"/>
                      <a:pt x="4388" y="756"/>
                    </a:cubicBezTo>
                    <a:cubicBezTo>
                      <a:pt x="4517" y="647"/>
                      <a:pt x="4623" y="509"/>
                      <a:pt x="4698" y="357"/>
                    </a:cubicBezTo>
                    <a:cubicBezTo>
                      <a:pt x="4735" y="280"/>
                      <a:pt x="4802" y="35"/>
                      <a:pt x="4893" y="0"/>
                    </a:cubicBezTo>
                    <a:cubicBezTo>
                      <a:pt x="4700" y="77"/>
                      <a:pt x="4504" y="155"/>
                      <a:pt x="4343" y="285"/>
                    </a:cubicBezTo>
                    <a:cubicBezTo>
                      <a:pt x="4248" y="361"/>
                      <a:pt x="4166" y="454"/>
                      <a:pt x="4086" y="544"/>
                    </a:cubicBezTo>
                    <a:cubicBezTo>
                      <a:pt x="3919" y="731"/>
                      <a:pt x="3729" y="893"/>
                      <a:pt x="3470" y="922"/>
                    </a:cubicBezTo>
                    <a:cubicBezTo>
                      <a:pt x="3083" y="963"/>
                      <a:pt x="2700" y="777"/>
                      <a:pt x="2337" y="664"/>
                    </a:cubicBezTo>
                    <a:cubicBezTo>
                      <a:pt x="2409" y="653"/>
                      <a:pt x="2687" y="551"/>
                      <a:pt x="2756" y="514"/>
                    </a:cubicBezTo>
                    <a:cubicBezTo>
                      <a:pt x="2399" y="486"/>
                      <a:pt x="2043" y="457"/>
                      <a:pt x="1685" y="455"/>
                    </a:cubicBezTo>
                    <a:cubicBezTo>
                      <a:pt x="1381" y="454"/>
                      <a:pt x="1081" y="513"/>
                      <a:pt x="790" y="597"/>
                    </a:cubicBezTo>
                    <a:cubicBezTo>
                      <a:pt x="631" y="643"/>
                      <a:pt x="474" y="694"/>
                      <a:pt x="319" y="748"/>
                    </a:cubicBezTo>
                    <a:cubicBezTo>
                      <a:pt x="234" y="778"/>
                      <a:pt x="146" y="808"/>
                      <a:pt x="64" y="849"/>
                    </a:cubicBezTo>
                    <a:cubicBezTo>
                      <a:pt x="50" y="855"/>
                      <a:pt x="7" y="871"/>
                      <a:pt x="2" y="887"/>
                    </a:cubicBezTo>
                    <a:cubicBezTo>
                      <a:pt x="1" y="891"/>
                      <a:pt x="1" y="894"/>
                      <a:pt x="3" y="899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6" name="Google Shape;1206;p28"/>
            <p:cNvGrpSpPr/>
            <p:nvPr/>
          </p:nvGrpSpPr>
          <p:grpSpPr>
            <a:xfrm>
              <a:off x="8684966" y="2610560"/>
              <a:ext cx="312152" cy="1409160"/>
              <a:chOff x="3969875" y="1708525"/>
              <a:chExt cx="94175" cy="425150"/>
            </a:xfrm>
          </p:grpSpPr>
          <p:sp>
            <p:nvSpPr>
              <p:cNvPr id="1207" name="Google Shape;1207;p28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8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8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8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8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8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8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4" name="Google Shape;1214;p28"/>
            <p:cNvGrpSpPr/>
            <p:nvPr/>
          </p:nvGrpSpPr>
          <p:grpSpPr>
            <a:xfrm rot="-5400000" flipH="1">
              <a:off x="8329082" y="3681803"/>
              <a:ext cx="1023895" cy="820519"/>
              <a:chOff x="4423100" y="2378550"/>
              <a:chExt cx="540200" cy="432900"/>
            </a:xfrm>
          </p:grpSpPr>
          <p:sp>
            <p:nvSpPr>
              <p:cNvPr id="1215" name="Google Shape;1215;p28"/>
              <p:cNvSpPr/>
              <p:nvPr/>
            </p:nvSpPr>
            <p:spPr>
              <a:xfrm>
                <a:off x="4537050" y="2582000"/>
                <a:ext cx="20627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4928" extrusionOk="0">
                    <a:moveTo>
                      <a:pt x="13" y="4691"/>
                    </a:moveTo>
                    <a:cubicBezTo>
                      <a:pt x="68" y="4744"/>
                      <a:pt x="334" y="4751"/>
                      <a:pt x="398" y="4757"/>
                    </a:cubicBezTo>
                    <a:cubicBezTo>
                      <a:pt x="844" y="4800"/>
                      <a:pt x="1294" y="4791"/>
                      <a:pt x="1742" y="4801"/>
                    </a:cubicBezTo>
                    <a:cubicBezTo>
                      <a:pt x="2180" y="4812"/>
                      <a:pt x="2610" y="4871"/>
                      <a:pt x="3045" y="4928"/>
                    </a:cubicBezTo>
                    <a:cubicBezTo>
                      <a:pt x="2902" y="4851"/>
                      <a:pt x="2624" y="4663"/>
                      <a:pt x="2624" y="4663"/>
                    </a:cubicBezTo>
                    <a:cubicBezTo>
                      <a:pt x="2646" y="4630"/>
                      <a:pt x="2841" y="4611"/>
                      <a:pt x="2887" y="4599"/>
                    </a:cubicBezTo>
                    <a:cubicBezTo>
                      <a:pt x="2986" y="4573"/>
                      <a:pt x="3085" y="4547"/>
                      <a:pt x="3184" y="4519"/>
                    </a:cubicBezTo>
                    <a:cubicBezTo>
                      <a:pt x="3380" y="4462"/>
                      <a:pt x="3576" y="4398"/>
                      <a:pt x="3766" y="4325"/>
                    </a:cubicBezTo>
                    <a:cubicBezTo>
                      <a:pt x="4143" y="4178"/>
                      <a:pt x="4504" y="3995"/>
                      <a:pt x="4829" y="3754"/>
                    </a:cubicBezTo>
                    <a:cubicBezTo>
                      <a:pt x="5332" y="3380"/>
                      <a:pt x="5642" y="2779"/>
                      <a:pt x="6177" y="2459"/>
                    </a:cubicBezTo>
                    <a:cubicBezTo>
                      <a:pt x="6426" y="2309"/>
                      <a:pt x="6725" y="2269"/>
                      <a:pt x="6991" y="2156"/>
                    </a:cubicBezTo>
                    <a:cubicBezTo>
                      <a:pt x="7541" y="1924"/>
                      <a:pt x="7910" y="1410"/>
                      <a:pt x="8250" y="921"/>
                    </a:cubicBezTo>
                    <a:cubicBezTo>
                      <a:pt x="7733" y="1116"/>
                      <a:pt x="7216" y="1313"/>
                      <a:pt x="6699" y="1510"/>
                    </a:cubicBezTo>
                    <a:cubicBezTo>
                      <a:pt x="6826" y="1254"/>
                      <a:pt x="6897" y="970"/>
                      <a:pt x="6909" y="684"/>
                    </a:cubicBezTo>
                    <a:cubicBezTo>
                      <a:pt x="6915" y="539"/>
                      <a:pt x="6852" y="117"/>
                      <a:pt x="6971" y="1"/>
                    </a:cubicBezTo>
                    <a:cubicBezTo>
                      <a:pt x="6725" y="248"/>
                      <a:pt x="6475" y="502"/>
                      <a:pt x="6312" y="812"/>
                    </a:cubicBezTo>
                    <a:cubicBezTo>
                      <a:pt x="6216" y="994"/>
                      <a:pt x="6154" y="1192"/>
                      <a:pt x="6089" y="1387"/>
                    </a:cubicBezTo>
                    <a:cubicBezTo>
                      <a:pt x="5957" y="1789"/>
                      <a:pt x="5774" y="2168"/>
                      <a:pt x="5392" y="2385"/>
                    </a:cubicBezTo>
                    <a:cubicBezTo>
                      <a:pt x="4821" y="2711"/>
                      <a:pt x="4103" y="2681"/>
                      <a:pt x="3464" y="2752"/>
                    </a:cubicBezTo>
                    <a:cubicBezTo>
                      <a:pt x="3568" y="2685"/>
                      <a:pt x="3931" y="2342"/>
                      <a:pt x="4012" y="2237"/>
                    </a:cubicBezTo>
                    <a:cubicBezTo>
                      <a:pt x="3442" y="2434"/>
                      <a:pt x="2871" y="2631"/>
                      <a:pt x="2316" y="2868"/>
                    </a:cubicBezTo>
                    <a:cubicBezTo>
                      <a:pt x="1845" y="3070"/>
                      <a:pt x="1419" y="3367"/>
                      <a:pt x="1025" y="3693"/>
                    </a:cubicBezTo>
                    <a:cubicBezTo>
                      <a:pt x="812" y="3870"/>
                      <a:pt x="603" y="4055"/>
                      <a:pt x="400" y="4244"/>
                    </a:cubicBezTo>
                    <a:cubicBezTo>
                      <a:pt x="288" y="4348"/>
                      <a:pt x="172" y="4453"/>
                      <a:pt x="74" y="4571"/>
                    </a:cubicBezTo>
                    <a:cubicBezTo>
                      <a:pt x="58" y="4591"/>
                      <a:pt x="1" y="4643"/>
                      <a:pt x="3" y="4673"/>
                    </a:cubicBezTo>
                    <a:cubicBezTo>
                      <a:pt x="3" y="4679"/>
                      <a:pt x="7" y="4685"/>
                      <a:pt x="13" y="469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8"/>
              <p:cNvSpPr/>
              <p:nvPr/>
            </p:nvSpPr>
            <p:spPr>
              <a:xfrm>
                <a:off x="4579075" y="2691625"/>
                <a:ext cx="187425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3645" extrusionOk="0">
                    <a:moveTo>
                      <a:pt x="6" y="3033"/>
                    </a:moveTo>
                    <a:cubicBezTo>
                      <a:pt x="46" y="3086"/>
                      <a:pt x="270" y="3127"/>
                      <a:pt x="325" y="3141"/>
                    </a:cubicBezTo>
                    <a:cubicBezTo>
                      <a:pt x="696" y="3238"/>
                      <a:pt x="1079" y="3292"/>
                      <a:pt x="1456" y="3361"/>
                    </a:cubicBezTo>
                    <a:cubicBezTo>
                      <a:pt x="1827" y="3429"/>
                      <a:pt x="2183" y="3537"/>
                      <a:pt x="2544" y="3645"/>
                    </a:cubicBezTo>
                    <a:cubicBezTo>
                      <a:pt x="2432" y="3560"/>
                      <a:pt x="2223" y="3362"/>
                      <a:pt x="2223" y="3362"/>
                    </a:cubicBezTo>
                    <a:cubicBezTo>
                      <a:pt x="2245" y="3339"/>
                      <a:pt x="2414" y="3349"/>
                      <a:pt x="2454" y="3345"/>
                    </a:cubicBezTo>
                    <a:cubicBezTo>
                      <a:pt x="2542" y="3336"/>
                      <a:pt x="2629" y="3328"/>
                      <a:pt x="2717" y="3316"/>
                    </a:cubicBezTo>
                    <a:cubicBezTo>
                      <a:pt x="2892" y="3295"/>
                      <a:pt x="3065" y="3267"/>
                      <a:pt x="3237" y="3230"/>
                    </a:cubicBezTo>
                    <a:cubicBezTo>
                      <a:pt x="3575" y="3158"/>
                      <a:pt x="3907" y="3053"/>
                      <a:pt x="4214" y="2892"/>
                    </a:cubicBezTo>
                    <a:cubicBezTo>
                      <a:pt x="4691" y="2642"/>
                      <a:pt x="5035" y="2176"/>
                      <a:pt x="5533" y="1975"/>
                    </a:cubicBezTo>
                    <a:cubicBezTo>
                      <a:pt x="5763" y="1882"/>
                      <a:pt x="6021" y="1889"/>
                      <a:pt x="6262" y="1829"/>
                    </a:cubicBezTo>
                    <a:cubicBezTo>
                      <a:pt x="6760" y="1707"/>
                      <a:pt x="7143" y="1322"/>
                      <a:pt x="7497" y="953"/>
                    </a:cubicBezTo>
                    <a:cubicBezTo>
                      <a:pt x="7032" y="1049"/>
                      <a:pt x="6567" y="1146"/>
                      <a:pt x="6102" y="1242"/>
                    </a:cubicBezTo>
                    <a:cubicBezTo>
                      <a:pt x="6245" y="1043"/>
                      <a:pt x="6343" y="811"/>
                      <a:pt x="6392" y="571"/>
                    </a:cubicBezTo>
                    <a:cubicBezTo>
                      <a:pt x="6418" y="450"/>
                      <a:pt x="6422" y="83"/>
                      <a:pt x="6537" y="0"/>
                    </a:cubicBezTo>
                    <a:cubicBezTo>
                      <a:pt x="6294" y="177"/>
                      <a:pt x="6049" y="358"/>
                      <a:pt x="5870" y="598"/>
                    </a:cubicBezTo>
                    <a:cubicBezTo>
                      <a:pt x="5763" y="740"/>
                      <a:pt x="5684" y="899"/>
                      <a:pt x="5602" y="1055"/>
                    </a:cubicBezTo>
                    <a:cubicBezTo>
                      <a:pt x="5436" y="1378"/>
                      <a:pt x="5231" y="1674"/>
                      <a:pt x="4877" y="1807"/>
                    </a:cubicBezTo>
                    <a:cubicBezTo>
                      <a:pt x="4349" y="2005"/>
                      <a:pt x="3745" y="1884"/>
                      <a:pt x="3194" y="1856"/>
                    </a:cubicBezTo>
                    <a:cubicBezTo>
                      <a:pt x="3290" y="1816"/>
                      <a:pt x="3644" y="1573"/>
                      <a:pt x="3727" y="1495"/>
                    </a:cubicBezTo>
                    <a:cubicBezTo>
                      <a:pt x="3217" y="1584"/>
                      <a:pt x="2707" y="1674"/>
                      <a:pt x="2204" y="1801"/>
                    </a:cubicBezTo>
                    <a:cubicBezTo>
                      <a:pt x="1777" y="1907"/>
                      <a:pt x="1377" y="2102"/>
                      <a:pt x="1000" y="2325"/>
                    </a:cubicBezTo>
                    <a:cubicBezTo>
                      <a:pt x="794" y="2446"/>
                      <a:pt x="593" y="2573"/>
                      <a:pt x="395" y="2707"/>
                    </a:cubicBezTo>
                    <a:cubicBezTo>
                      <a:pt x="286" y="2780"/>
                      <a:pt x="174" y="2853"/>
                      <a:pt x="75" y="2940"/>
                    </a:cubicBezTo>
                    <a:cubicBezTo>
                      <a:pt x="58" y="2954"/>
                      <a:pt x="3" y="2991"/>
                      <a:pt x="1" y="3015"/>
                    </a:cubicBezTo>
                    <a:cubicBezTo>
                      <a:pt x="0" y="3022"/>
                      <a:pt x="3" y="3027"/>
                      <a:pt x="6" y="303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8"/>
              <p:cNvSpPr/>
              <p:nvPr/>
            </p:nvSpPr>
            <p:spPr>
              <a:xfrm>
                <a:off x="4691850" y="2537450"/>
                <a:ext cx="1796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7184" h="6194" extrusionOk="0">
                    <a:moveTo>
                      <a:pt x="21" y="6154"/>
                    </a:moveTo>
                    <a:cubicBezTo>
                      <a:pt x="87" y="6193"/>
                      <a:pt x="348" y="6139"/>
                      <a:pt x="411" y="6130"/>
                    </a:cubicBezTo>
                    <a:cubicBezTo>
                      <a:pt x="856" y="6071"/>
                      <a:pt x="1292" y="5959"/>
                      <a:pt x="1730" y="5868"/>
                    </a:cubicBezTo>
                    <a:cubicBezTo>
                      <a:pt x="2160" y="5778"/>
                      <a:pt x="2592" y="5736"/>
                      <a:pt x="3028" y="5694"/>
                    </a:cubicBezTo>
                    <a:cubicBezTo>
                      <a:pt x="2872" y="5652"/>
                      <a:pt x="2557" y="5531"/>
                      <a:pt x="2557" y="5531"/>
                    </a:cubicBezTo>
                    <a:cubicBezTo>
                      <a:pt x="2572" y="5495"/>
                      <a:pt x="2758" y="5432"/>
                      <a:pt x="2800" y="5409"/>
                    </a:cubicBezTo>
                    <a:cubicBezTo>
                      <a:pt x="2890" y="5362"/>
                      <a:pt x="2981" y="5314"/>
                      <a:pt x="3070" y="5263"/>
                    </a:cubicBezTo>
                    <a:cubicBezTo>
                      <a:pt x="3250" y="5163"/>
                      <a:pt x="3424" y="5057"/>
                      <a:pt x="3593" y="4941"/>
                    </a:cubicBezTo>
                    <a:cubicBezTo>
                      <a:pt x="3926" y="4714"/>
                      <a:pt x="4238" y="4453"/>
                      <a:pt x="4498" y="4144"/>
                    </a:cubicBezTo>
                    <a:cubicBezTo>
                      <a:pt x="4901" y="3665"/>
                      <a:pt x="5067" y="3010"/>
                      <a:pt x="5516" y="2575"/>
                    </a:cubicBezTo>
                    <a:cubicBezTo>
                      <a:pt x="5724" y="2373"/>
                      <a:pt x="6005" y="2265"/>
                      <a:pt x="6239" y="2095"/>
                    </a:cubicBezTo>
                    <a:cubicBezTo>
                      <a:pt x="6720" y="1744"/>
                      <a:pt x="6963" y="1158"/>
                      <a:pt x="7184" y="605"/>
                    </a:cubicBezTo>
                    <a:cubicBezTo>
                      <a:pt x="6724" y="913"/>
                      <a:pt x="6266" y="1223"/>
                      <a:pt x="5808" y="1532"/>
                    </a:cubicBezTo>
                    <a:cubicBezTo>
                      <a:pt x="5872" y="1254"/>
                      <a:pt x="5877" y="962"/>
                      <a:pt x="5824" y="680"/>
                    </a:cubicBezTo>
                    <a:cubicBezTo>
                      <a:pt x="5798" y="538"/>
                      <a:pt x="5639" y="141"/>
                      <a:pt x="5729" y="1"/>
                    </a:cubicBezTo>
                    <a:cubicBezTo>
                      <a:pt x="5545" y="299"/>
                      <a:pt x="5360" y="602"/>
                      <a:pt x="5272" y="940"/>
                    </a:cubicBezTo>
                    <a:cubicBezTo>
                      <a:pt x="5220" y="1140"/>
                      <a:pt x="5204" y="1347"/>
                      <a:pt x="5185" y="1551"/>
                    </a:cubicBezTo>
                    <a:cubicBezTo>
                      <a:pt x="5148" y="1973"/>
                      <a:pt x="5057" y="2383"/>
                      <a:pt x="4734" y="2682"/>
                    </a:cubicBezTo>
                    <a:cubicBezTo>
                      <a:pt x="4253" y="3130"/>
                      <a:pt x="3547" y="3265"/>
                      <a:pt x="2941" y="3478"/>
                    </a:cubicBezTo>
                    <a:cubicBezTo>
                      <a:pt x="3027" y="3391"/>
                      <a:pt x="3302" y="2974"/>
                      <a:pt x="3357" y="2852"/>
                    </a:cubicBezTo>
                    <a:cubicBezTo>
                      <a:pt x="2847" y="3174"/>
                      <a:pt x="2336" y="3496"/>
                      <a:pt x="1849" y="3854"/>
                    </a:cubicBezTo>
                    <a:cubicBezTo>
                      <a:pt x="1435" y="4159"/>
                      <a:pt x="1090" y="4544"/>
                      <a:pt x="780" y="4951"/>
                    </a:cubicBezTo>
                    <a:cubicBezTo>
                      <a:pt x="613" y="5172"/>
                      <a:pt x="452" y="5400"/>
                      <a:pt x="297" y="5630"/>
                    </a:cubicBezTo>
                    <a:cubicBezTo>
                      <a:pt x="212" y="5757"/>
                      <a:pt x="123" y="5886"/>
                      <a:pt x="54" y="6022"/>
                    </a:cubicBezTo>
                    <a:cubicBezTo>
                      <a:pt x="42" y="6046"/>
                      <a:pt x="0" y="6109"/>
                      <a:pt x="9" y="6138"/>
                    </a:cubicBezTo>
                    <a:cubicBezTo>
                      <a:pt x="10" y="6144"/>
                      <a:pt x="15" y="6149"/>
                      <a:pt x="23" y="6154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8"/>
              <p:cNvSpPr/>
              <p:nvPr/>
            </p:nvSpPr>
            <p:spPr>
              <a:xfrm>
                <a:off x="4791000" y="2420875"/>
                <a:ext cx="86325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4117" extrusionOk="0">
                    <a:moveTo>
                      <a:pt x="18" y="4101"/>
                    </a:moveTo>
                    <a:cubicBezTo>
                      <a:pt x="59" y="4116"/>
                      <a:pt x="200" y="4057"/>
                      <a:pt x="236" y="4044"/>
                    </a:cubicBezTo>
                    <a:cubicBezTo>
                      <a:pt x="480" y="3963"/>
                      <a:pt x="714" y="3853"/>
                      <a:pt x="951" y="3752"/>
                    </a:cubicBezTo>
                    <a:cubicBezTo>
                      <a:pt x="1184" y="3654"/>
                      <a:pt x="1423" y="3584"/>
                      <a:pt x="1665" y="3512"/>
                    </a:cubicBezTo>
                    <a:cubicBezTo>
                      <a:pt x="1572" y="3505"/>
                      <a:pt x="1381" y="3471"/>
                      <a:pt x="1381" y="3471"/>
                    </a:cubicBezTo>
                    <a:cubicBezTo>
                      <a:pt x="1385" y="3449"/>
                      <a:pt x="1483" y="3393"/>
                      <a:pt x="1505" y="3376"/>
                    </a:cubicBezTo>
                    <a:cubicBezTo>
                      <a:pt x="1551" y="3339"/>
                      <a:pt x="1597" y="3302"/>
                      <a:pt x="1641" y="3264"/>
                    </a:cubicBezTo>
                    <a:cubicBezTo>
                      <a:pt x="1732" y="3188"/>
                      <a:pt x="1818" y="3108"/>
                      <a:pt x="1901" y="3024"/>
                    </a:cubicBezTo>
                    <a:cubicBezTo>
                      <a:pt x="2065" y="2859"/>
                      <a:pt x="2212" y="2677"/>
                      <a:pt x="2325" y="2474"/>
                    </a:cubicBezTo>
                    <a:cubicBezTo>
                      <a:pt x="2501" y="2160"/>
                      <a:pt x="2522" y="1772"/>
                      <a:pt x="2727" y="1476"/>
                    </a:cubicBezTo>
                    <a:cubicBezTo>
                      <a:pt x="2823" y="1340"/>
                      <a:pt x="2970" y="1248"/>
                      <a:pt x="3084" y="1127"/>
                    </a:cubicBezTo>
                    <a:cubicBezTo>
                      <a:pt x="3317" y="876"/>
                      <a:pt x="3390" y="518"/>
                      <a:pt x="3453" y="181"/>
                    </a:cubicBezTo>
                    <a:cubicBezTo>
                      <a:pt x="3227" y="406"/>
                      <a:pt x="3003" y="632"/>
                      <a:pt x="2778" y="856"/>
                    </a:cubicBezTo>
                    <a:cubicBezTo>
                      <a:pt x="2784" y="691"/>
                      <a:pt x="2754" y="527"/>
                      <a:pt x="2694" y="373"/>
                    </a:cubicBezTo>
                    <a:cubicBezTo>
                      <a:pt x="2663" y="296"/>
                      <a:pt x="2530" y="88"/>
                      <a:pt x="2565" y="0"/>
                    </a:cubicBezTo>
                    <a:cubicBezTo>
                      <a:pt x="2494" y="188"/>
                      <a:pt x="2423" y="380"/>
                      <a:pt x="2410" y="581"/>
                    </a:cubicBezTo>
                    <a:cubicBezTo>
                      <a:pt x="2403" y="699"/>
                      <a:pt x="2416" y="818"/>
                      <a:pt x="2429" y="935"/>
                    </a:cubicBezTo>
                    <a:cubicBezTo>
                      <a:pt x="2454" y="1178"/>
                      <a:pt x="2447" y="1419"/>
                      <a:pt x="2297" y="1624"/>
                    </a:cubicBezTo>
                    <a:cubicBezTo>
                      <a:pt x="2075" y="1928"/>
                      <a:pt x="1691" y="2083"/>
                      <a:pt x="1372" y="2270"/>
                    </a:cubicBezTo>
                    <a:cubicBezTo>
                      <a:pt x="1411" y="2211"/>
                      <a:pt x="1521" y="1946"/>
                      <a:pt x="1538" y="1871"/>
                    </a:cubicBezTo>
                    <a:cubicBezTo>
                      <a:pt x="1286" y="2109"/>
                      <a:pt x="1032" y="2347"/>
                      <a:pt x="797" y="2602"/>
                    </a:cubicBezTo>
                    <a:cubicBezTo>
                      <a:pt x="597" y="2819"/>
                      <a:pt x="444" y="3075"/>
                      <a:pt x="314" y="3339"/>
                    </a:cubicBezTo>
                    <a:cubicBezTo>
                      <a:pt x="243" y="3482"/>
                      <a:pt x="178" y="3628"/>
                      <a:pt x="116" y="3776"/>
                    </a:cubicBezTo>
                    <a:cubicBezTo>
                      <a:pt x="81" y="3856"/>
                      <a:pt x="45" y="3939"/>
                      <a:pt x="22" y="4023"/>
                    </a:cubicBezTo>
                    <a:cubicBezTo>
                      <a:pt x="17" y="4038"/>
                      <a:pt x="0" y="4079"/>
                      <a:pt x="8" y="4093"/>
                    </a:cubicBezTo>
                    <a:cubicBezTo>
                      <a:pt x="9" y="4096"/>
                      <a:pt x="13" y="4099"/>
                      <a:pt x="18" y="410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8"/>
              <p:cNvSpPr/>
              <p:nvPr/>
            </p:nvSpPr>
            <p:spPr>
              <a:xfrm>
                <a:off x="4903750" y="2378550"/>
                <a:ext cx="59550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3349" extrusionOk="0">
                    <a:moveTo>
                      <a:pt x="16" y="3340"/>
                    </a:moveTo>
                    <a:cubicBezTo>
                      <a:pt x="49" y="3349"/>
                      <a:pt x="154" y="3293"/>
                      <a:pt x="180" y="3282"/>
                    </a:cubicBezTo>
                    <a:cubicBezTo>
                      <a:pt x="362" y="3200"/>
                      <a:pt x="534" y="3099"/>
                      <a:pt x="710" y="3005"/>
                    </a:cubicBezTo>
                    <a:cubicBezTo>
                      <a:pt x="882" y="2913"/>
                      <a:pt x="1061" y="2841"/>
                      <a:pt x="1242" y="2769"/>
                    </a:cubicBezTo>
                    <a:cubicBezTo>
                      <a:pt x="1170" y="2771"/>
                      <a:pt x="1021" y="2758"/>
                      <a:pt x="1021" y="2758"/>
                    </a:cubicBezTo>
                    <a:cubicBezTo>
                      <a:pt x="1023" y="2741"/>
                      <a:pt x="1094" y="2690"/>
                      <a:pt x="1110" y="2676"/>
                    </a:cubicBezTo>
                    <a:cubicBezTo>
                      <a:pt x="1142" y="2644"/>
                      <a:pt x="1174" y="2612"/>
                      <a:pt x="1206" y="2580"/>
                    </a:cubicBezTo>
                    <a:cubicBezTo>
                      <a:pt x="1271" y="2514"/>
                      <a:pt x="1331" y="2447"/>
                      <a:pt x="1390" y="2377"/>
                    </a:cubicBezTo>
                    <a:cubicBezTo>
                      <a:pt x="1504" y="2238"/>
                      <a:pt x="1604" y="2088"/>
                      <a:pt x="1677" y="1924"/>
                    </a:cubicBezTo>
                    <a:cubicBezTo>
                      <a:pt x="1788" y="1668"/>
                      <a:pt x="1777" y="1368"/>
                      <a:pt x="1915" y="1126"/>
                    </a:cubicBezTo>
                    <a:cubicBezTo>
                      <a:pt x="1979" y="1015"/>
                      <a:pt x="2086" y="933"/>
                      <a:pt x="2164" y="831"/>
                    </a:cubicBezTo>
                    <a:cubicBezTo>
                      <a:pt x="2326" y="621"/>
                      <a:pt x="2357" y="341"/>
                      <a:pt x="2382" y="77"/>
                    </a:cubicBezTo>
                    <a:cubicBezTo>
                      <a:pt x="2224" y="267"/>
                      <a:pt x="2067" y="456"/>
                      <a:pt x="1910" y="644"/>
                    </a:cubicBezTo>
                    <a:cubicBezTo>
                      <a:pt x="1902" y="518"/>
                      <a:pt x="1868" y="393"/>
                      <a:pt x="1809" y="279"/>
                    </a:cubicBezTo>
                    <a:cubicBezTo>
                      <a:pt x="1781" y="222"/>
                      <a:pt x="1663" y="72"/>
                      <a:pt x="1684" y="0"/>
                    </a:cubicBezTo>
                    <a:cubicBezTo>
                      <a:pt x="1643" y="150"/>
                      <a:pt x="1601" y="304"/>
                      <a:pt x="1606" y="459"/>
                    </a:cubicBezTo>
                    <a:cubicBezTo>
                      <a:pt x="1609" y="550"/>
                      <a:pt x="1627" y="641"/>
                      <a:pt x="1646" y="731"/>
                    </a:cubicBezTo>
                    <a:cubicBezTo>
                      <a:pt x="1682" y="916"/>
                      <a:pt x="1694" y="1101"/>
                      <a:pt x="1594" y="1270"/>
                    </a:cubicBezTo>
                    <a:cubicBezTo>
                      <a:pt x="1444" y="1521"/>
                      <a:pt x="1159" y="1667"/>
                      <a:pt x="928" y="1833"/>
                    </a:cubicBezTo>
                    <a:cubicBezTo>
                      <a:pt x="954" y="1786"/>
                      <a:pt x="1019" y="1573"/>
                      <a:pt x="1027" y="1515"/>
                    </a:cubicBezTo>
                    <a:cubicBezTo>
                      <a:pt x="850" y="1716"/>
                      <a:pt x="671" y="1917"/>
                      <a:pt x="509" y="2130"/>
                    </a:cubicBezTo>
                    <a:cubicBezTo>
                      <a:pt x="371" y="2312"/>
                      <a:pt x="270" y="2520"/>
                      <a:pt x="190" y="2732"/>
                    </a:cubicBezTo>
                    <a:cubicBezTo>
                      <a:pt x="145" y="2847"/>
                      <a:pt x="106" y="2965"/>
                      <a:pt x="67" y="3083"/>
                    </a:cubicBezTo>
                    <a:cubicBezTo>
                      <a:pt x="47" y="3148"/>
                      <a:pt x="25" y="3214"/>
                      <a:pt x="13" y="3281"/>
                    </a:cubicBezTo>
                    <a:cubicBezTo>
                      <a:pt x="11" y="3292"/>
                      <a:pt x="0" y="3324"/>
                      <a:pt x="8" y="3335"/>
                    </a:cubicBezTo>
                    <a:cubicBezTo>
                      <a:pt x="9" y="3338"/>
                      <a:pt x="13" y="3339"/>
                      <a:pt x="15" y="3340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8"/>
              <p:cNvSpPr/>
              <p:nvPr/>
            </p:nvSpPr>
            <p:spPr>
              <a:xfrm>
                <a:off x="4483875" y="2710600"/>
                <a:ext cx="12072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851" extrusionOk="0">
                    <a:moveTo>
                      <a:pt x="3" y="1221"/>
                    </a:moveTo>
                    <a:cubicBezTo>
                      <a:pt x="22" y="1258"/>
                      <a:pt x="157" y="1305"/>
                      <a:pt x="187" y="1320"/>
                    </a:cubicBezTo>
                    <a:cubicBezTo>
                      <a:pt x="408" y="1417"/>
                      <a:pt x="638" y="1488"/>
                      <a:pt x="864" y="1568"/>
                    </a:cubicBezTo>
                    <a:cubicBezTo>
                      <a:pt x="1086" y="1647"/>
                      <a:pt x="1295" y="1749"/>
                      <a:pt x="1506" y="1850"/>
                    </a:cubicBezTo>
                    <a:cubicBezTo>
                      <a:pt x="1447" y="1788"/>
                      <a:pt x="1337" y="1645"/>
                      <a:pt x="1337" y="1645"/>
                    </a:cubicBezTo>
                    <a:cubicBezTo>
                      <a:pt x="1354" y="1632"/>
                      <a:pt x="1455" y="1655"/>
                      <a:pt x="1481" y="1657"/>
                    </a:cubicBezTo>
                    <a:cubicBezTo>
                      <a:pt x="1536" y="1661"/>
                      <a:pt x="1592" y="1663"/>
                      <a:pt x="1646" y="1666"/>
                    </a:cubicBezTo>
                    <a:cubicBezTo>
                      <a:pt x="1756" y="1670"/>
                      <a:pt x="1865" y="1670"/>
                      <a:pt x="1976" y="1665"/>
                    </a:cubicBezTo>
                    <a:cubicBezTo>
                      <a:pt x="2191" y="1653"/>
                      <a:pt x="2406" y="1621"/>
                      <a:pt x="2612" y="1552"/>
                    </a:cubicBezTo>
                    <a:cubicBezTo>
                      <a:pt x="2930" y="1445"/>
                      <a:pt x="3189" y="1193"/>
                      <a:pt x="3516" y="1119"/>
                    </a:cubicBezTo>
                    <a:cubicBezTo>
                      <a:pt x="3667" y="1084"/>
                      <a:pt x="3826" y="1114"/>
                      <a:pt x="3980" y="1101"/>
                    </a:cubicBezTo>
                    <a:cubicBezTo>
                      <a:pt x="4300" y="1075"/>
                      <a:pt x="4573" y="875"/>
                      <a:pt x="4829" y="683"/>
                    </a:cubicBezTo>
                    <a:lnTo>
                      <a:pt x="3939" y="724"/>
                    </a:lnTo>
                    <a:cubicBezTo>
                      <a:pt x="4047" y="613"/>
                      <a:pt x="4131" y="481"/>
                      <a:pt x="4186" y="337"/>
                    </a:cubicBezTo>
                    <a:cubicBezTo>
                      <a:pt x="4213" y="265"/>
                      <a:pt x="4252" y="40"/>
                      <a:pt x="4331" y="0"/>
                    </a:cubicBezTo>
                    <a:cubicBezTo>
                      <a:pt x="4165" y="85"/>
                      <a:pt x="3995" y="172"/>
                      <a:pt x="3860" y="302"/>
                    </a:cubicBezTo>
                    <a:cubicBezTo>
                      <a:pt x="3781" y="379"/>
                      <a:pt x="3715" y="470"/>
                      <a:pt x="3650" y="558"/>
                    </a:cubicBezTo>
                    <a:cubicBezTo>
                      <a:pt x="3515" y="741"/>
                      <a:pt x="3359" y="903"/>
                      <a:pt x="3128" y="949"/>
                    </a:cubicBezTo>
                    <a:cubicBezTo>
                      <a:pt x="2783" y="1019"/>
                      <a:pt x="2421" y="884"/>
                      <a:pt x="2086" y="813"/>
                    </a:cubicBezTo>
                    <a:cubicBezTo>
                      <a:pt x="2149" y="797"/>
                      <a:pt x="2392" y="683"/>
                      <a:pt x="2450" y="643"/>
                    </a:cubicBezTo>
                    <a:cubicBezTo>
                      <a:pt x="2127" y="648"/>
                      <a:pt x="1803" y="652"/>
                      <a:pt x="1480" y="680"/>
                    </a:cubicBezTo>
                    <a:cubicBezTo>
                      <a:pt x="1207" y="704"/>
                      <a:pt x="940" y="784"/>
                      <a:pt x="685" y="883"/>
                    </a:cubicBezTo>
                    <a:cubicBezTo>
                      <a:pt x="547" y="938"/>
                      <a:pt x="410" y="997"/>
                      <a:pt x="274" y="1059"/>
                    </a:cubicBezTo>
                    <a:cubicBezTo>
                      <a:pt x="200" y="1094"/>
                      <a:pt x="123" y="1127"/>
                      <a:pt x="54" y="1172"/>
                    </a:cubicBezTo>
                    <a:cubicBezTo>
                      <a:pt x="43" y="1178"/>
                      <a:pt x="4" y="1195"/>
                      <a:pt x="1" y="1210"/>
                    </a:cubicBezTo>
                    <a:cubicBezTo>
                      <a:pt x="1" y="1214"/>
                      <a:pt x="1" y="1218"/>
                      <a:pt x="3" y="122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8"/>
              <p:cNvSpPr/>
              <p:nvPr/>
            </p:nvSpPr>
            <p:spPr>
              <a:xfrm>
                <a:off x="4423100" y="2767775"/>
                <a:ext cx="134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1747" extrusionOk="0">
                    <a:moveTo>
                      <a:pt x="3" y="899"/>
                    </a:moveTo>
                    <a:cubicBezTo>
                      <a:pt x="21" y="942"/>
                      <a:pt x="163" y="1007"/>
                      <a:pt x="196" y="1027"/>
                    </a:cubicBezTo>
                    <a:cubicBezTo>
                      <a:pt x="429" y="1156"/>
                      <a:pt x="674" y="1257"/>
                      <a:pt x="916" y="1369"/>
                    </a:cubicBezTo>
                    <a:cubicBezTo>
                      <a:pt x="1151" y="1479"/>
                      <a:pt x="1372" y="1613"/>
                      <a:pt x="1593" y="1746"/>
                    </a:cubicBezTo>
                    <a:cubicBezTo>
                      <a:pt x="1534" y="1671"/>
                      <a:pt x="1427" y="1502"/>
                      <a:pt x="1427" y="1502"/>
                    </a:cubicBezTo>
                    <a:cubicBezTo>
                      <a:pt x="1447" y="1490"/>
                      <a:pt x="1557" y="1526"/>
                      <a:pt x="1586" y="1531"/>
                    </a:cubicBezTo>
                    <a:cubicBezTo>
                      <a:pt x="1645" y="1541"/>
                      <a:pt x="1706" y="1550"/>
                      <a:pt x="1767" y="1557"/>
                    </a:cubicBezTo>
                    <a:cubicBezTo>
                      <a:pt x="1887" y="1573"/>
                      <a:pt x="2007" y="1584"/>
                      <a:pt x="2128" y="1589"/>
                    </a:cubicBezTo>
                    <a:cubicBezTo>
                      <a:pt x="2367" y="1599"/>
                      <a:pt x="2607" y="1585"/>
                      <a:pt x="2840" y="1531"/>
                    </a:cubicBezTo>
                    <a:cubicBezTo>
                      <a:pt x="3202" y="1447"/>
                      <a:pt x="3513" y="1195"/>
                      <a:pt x="3880" y="1147"/>
                    </a:cubicBezTo>
                    <a:cubicBezTo>
                      <a:pt x="4050" y="1125"/>
                      <a:pt x="4222" y="1174"/>
                      <a:pt x="4393" y="1176"/>
                    </a:cubicBezTo>
                    <a:cubicBezTo>
                      <a:pt x="4747" y="1179"/>
                      <a:pt x="5069" y="989"/>
                      <a:pt x="5370" y="803"/>
                    </a:cubicBezTo>
                    <a:cubicBezTo>
                      <a:pt x="5043" y="787"/>
                      <a:pt x="4715" y="772"/>
                      <a:pt x="4388" y="756"/>
                    </a:cubicBezTo>
                    <a:cubicBezTo>
                      <a:pt x="4517" y="647"/>
                      <a:pt x="4623" y="509"/>
                      <a:pt x="4698" y="357"/>
                    </a:cubicBezTo>
                    <a:cubicBezTo>
                      <a:pt x="4735" y="280"/>
                      <a:pt x="4802" y="35"/>
                      <a:pt x="4893" y="0"/>
                    </a:cubicBezTo>
                    <a:cubicBezTo>
                      <a:pt x="4700" y="77"/>
                      <a:pt x="4504" y="155"/>
                      <a:pt x="4343" y="285"/>
                    </a:cubicBezTo>
                    <a:cubicBezTo>
                      <a:pt x="4248" y="361"/>
                      <a:pt x="4166" y="454"/>
                      <a:pt x="4086" y="544"/>
                    </a:cubicBezTo>
                    <a:cubicBezTo>
                      <a:pt x="3919" y="731"/>
                      <a:pt x="3729" y="893"/>
                      <a:pt x="3470" y="922"/>
                    </a:cubicBezTo>
                    <a:cubicBezTo>
                      <a:pt x="3083" y="963"/>
                      <a:pt x="2700" y="777"/>
                      <a:pt x="2337" y="664"/>
                    </a:cubicBezTo>
                    <a:cubicBezTo>
                      <a:pt x="2409" y="653"/>
                      <a:pt x="2687" y="551"/>
                      <a:pt x="2756" y="514"/>
                    </a:cubicBezTo>
                    <a:cubicBezTo>
                      <a:pt x="2399" y="486"/>
                      <a:pt x="2043" y="457"/>
                      <a:pt x="1685" y="455"/>
                    </a:cubicBezTo>
                    <a:cubicBezTo>
                      <a:pt x="1381" y="454"/>
                      <a:pt x="1081" y="513"/>
                      <a:pt x="790" y="597"/>
                    </a:cubicBezTo>
                    <a:cubicBezTo>
                      <a:pt x="631" y="643"/>
                      <a:pt x="474" y="694"/>
                      <a:pt x="319" y="748"/>
                    </a:cubicBezTo>
                    <a:cubicBezTo>
                      <a:pt x="234" y="778"/>
                      <a:pt x="146" y="808"/>
                      <a:pt x="64" y="849"/>
                    </a:cubicBezTo>
                    <a:cubicBezTo>
                      <a:pt x="50" y="855"/>
                      <a:pt x="7" y="871"/>
                      <a:pt x="2" y="887"/>
                    </a:cubicBezTo>
                    <a:cubicBezTo>
                      <a:pt x="1" y="891"/>
                      <a:pt x="1" y="894"/>
                      <a:pt x="3" y="899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2" name="Google Shape;1222;p28"/>
            <p:cNvGrpSpPr/>
            <p:nvPr/>
          </p:nvGrpSpPr>
          <p:grpSpPr>
            <a:xfrm>
              <a:off x="419219" y="-1066"/>
              <a:ext cx="151974" cy="947036"/>
              <a:chOff x="4018200" y="1847950"/>
              <a:chExt cx="45850" cy="285725"/>
            </a:xfrm>
          </p:grpSpPr>
          <p:sp>
            <p:nvSpPr>
              <p:cNvPr id="1223" name="Google Shape;1223;p28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8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8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8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96144" y="2400301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12"/>
          <p:cNvSpPr txBox="1">
            <a:spLocks noGrp="1"/>
          </p:cNvSpPr>
          <p:nvPr>
            <p:ph type="body" idx="1"/>
          </p:nvPr>
        </p:nvSpPr>
        <p:spPr>
          <a:xfrm>
            <a:off x="896144" y="2683670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23" lvl="0" indent="-114312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45" lvl="1" indent="-114312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69" lvl="2" indent="-114312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92" lvl="3" indent="-114312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114" lvl="4" indent="-114312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737" lvl="5" indent="-114312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361" lvl="6" indent="-114312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983" lvl="7" indent="-114312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606" lvl="8" indent="-114312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7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CE17-D0D3-F46E-62F7-56D1279B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D5AF6-DF09-FFFB-E3EF-CDC498CC0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1B38E-A8B3-018B-C177-F1D8074A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6922-8E52-456C-BBDC-205AF0625475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EAA15-19D0-867F-B2F1-794DD2B7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1F4D0-71E4-40EF-4547-D05F12E5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755A-99F6-4424-8235-37E932830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90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1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11" lvl="0" indent="-114306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23" lvl="1" indent="-11430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35" lvl="2" indent="-114306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46" lvl="3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57" lvl="4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68" lvl="5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80" lvl="6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92" lvl="7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503" lvl="8" indent="-114306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6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947042" y="2015685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2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73" r:id="rId4"/>
    <p:sldLayoutId id="214748367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58" y="162273"/>
            <a:ext cx="1499775" cy="713942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290756" y="2859426"/>
            <a:ext cx="1229711" cy="8286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1614" y="102394"/>
            <a:ext cx="1121819" cy="10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58" y="162272"/>
            <a:ext cx="1499775" cy="713942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290755" y="2859426"/>
            <a:ext cx="1229711" cy="8286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5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1614" y="102394"/>
            <a:ext cx="1121819" cy="10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4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7" name="Google Shape;1237;p32"/>
          <p:cNvGrpSpPr/>
          <p:nvPr/>
        </p:nvGrpSpPr>
        <p:grpSpPr>
          <a:xfrm>
            <a:off x="4273442" y="4300565"/>
            <a:ext cx="959445" cy="923442"/>
            <a:chOff x="2575018" y="3855622"/>
            <a:chExt cx="397385" cy="382473"/>
          </a:xfrm>
        </p:grpSpPr>
        <p:sp>
          <p:nvSpPr>
            <p:cNvPr id="1238" name="Google Shape;1238;p32"/>
            <p:cNvSpPr/>
            <p:nvPr/>
          </p:nvSpPr>
          <p:spPr>
            <a:xfrm>
              <a:off x="2575018" y="3855622"/>
              <a:ext cx="397385" cy="382473"/>
            </a:xfrm>
            <a:custGeom>
              <a:avLst/>
              <a:gdLst/>
              <a:ahLst/>
              <a:cxnLst/>
              <a:rect l="l" t="t" r="r" b="b"/>
              <a:pathLst>
                <a:path w="10100" h="9721" extrusionOk="0">
                  <a:moveTo>
                    <a:pt x="9998" y="3857"/>
                  </a:moveTo>
                  <a:cubicBezTo>
                    <a:pt x="9923" y="4303"/>
                    <a:pt x="9731" y="4730"/>
                    <a:pt x="9450" y="5085"/>
                  </a:cubicBezTo>
                  <a:cubicBezTo>
                    <a:pt x="8966" y="5692"/>
                    <a:pt x="8247" y="6060"/>
                    <a:pt x="7644" y="6551"/>
                  </a:cubicBezTo>
                  <a:cubicBezTo>
                    <a:pt x="7232" y="6887"/>
                    <a:pt x="6849" y="7330"/>
                    <a:pt x="6701" y="7851"/>
                  </a:cubicBezTo>
                  <a:cubicBezTo>
                    <a:pt x="6605" y="8189"/>
                    <a:pt x="6794" y="8563"/>
                    <a:pt x="6685" y="8898"/>
                  </a:cubicBezTo>
                  <a:cubicBezTo>
                    <a:pt x="6556" y="9300"/>
                    <a:pt x="5886" y="9468"/>
                    <a:pt x="5532" y="9605"/>
                  </a:cubicBezTo>
                  <a:cubicBezTo>
                    <a:pt x="5377" y="9665"/>
                    <a:pt x="5212" y="9721"/>
                    <a:pt x="5049" y="9698"/>
                  </a:cubicBezTo>
                  <a:cubicBezTo>
                    <a:pt x="4707" y="9654"/>
                    <a:pt x="4505" y="9311"/>
                    <a:pt x="4291" y="9041"/>
                  </a:cubicBezTo>
                  <a:cubicBezTo>
                    <a:pt x="4223" y="8954"/>
                    <a:pt x="4151" y="8875"/>
                    <a:pt x="4074" y="8799"/>
                  </a:cubicBezTo>
                  <a:cubicBezTo>
                    <a:pt x="3425" y="8159"/>
                    <a:pt x="2500" y="7909"/>
                    <a:pt x="1604" y="7872"/>
                  </a:cubicBezTo>
                  <a:cubicBezTo>
                    <a:pt x="1549" y="7869"/>
                    <a:pt x="1496" y="7867"/>
                    <a:pt x="1443" y="7863"/>
                  </a:cubicBezTo>
                  <a:cubicBezTo>
                    <a:pt x="1141" y="7843"/>
                    <a:pt x="836" y="7793"/>
                    <a:pt x="587" y="7627"/>
                  </a:cubicBezTo>
                  <a:cubicBezTo>
                    <a:pt x="0" y="7237"/>
                    <a:pt x="168" y="6346"/>
                    <a:pt x="767" y="6063"/>
                  </a:cubicBezTo>
                  <a:cubicBezTo>
                    <a:pt x="1857" y="5551"/>
                    <a:pt x="2761" y="7160"/>
                    <a:pt x="3667" y="7472"/>
                  </a:cubicBezTo>
                  <a:cubicBezTo>
                    <a:pt x="3705" y="7486"/>
                    <a:pt x="3746" y="7498"/>
                    <a:pt x="3785" y="7484"/>
                  </a:cubicBezTo>
                  <a:cubicBezTo>
                    <a:pt x="3907" y="7445"/>
                    <a:pt x="3834" y="7258"/>
                    <a:pt x="3742" y="7165"/>
                  </a:cubicBezTo>
                  <a:cubicBezTo>
                    <a:pt x="2815" y="6224"/>
                    <a:pt x="1866" y="5451"/>
                    <a:pt x="835" y="4644"/>
                  </a:cubicBezTo>
                  <a:cubicBezTo>
                    <a:pt x="490" y="4372"/>
                    <a:pt x="191" y="3970"/>
                    <a:pt x="237" y="3533"/>
                  </a:cubicBezTo>
                  <a:cubicBezTo>
                    <a:pt x="278" y="3143"/>
                    <a:pt x="600" y="2820"/>
                    <a:pt x="971" y="2691"/>
                  </a:cubicBezTo>
                  <a:cubicBezTo>
                    <a:pt x="2535" y="2153"/>
                    <a:pt x="2744" y="3616"/>
                    <a:pt x="3106" y="4677"/>
                  </a:cubicBezTo>
                  <a:cubicBezTo>
                    <a:pt x="3246" y="5085"/>
                    <a:pt x="3412" y="5606"/>
                    <a:pt x="3823" y="5824"/>
                  </a:cubicBezTo>
                  <a:cubicBezTo>
                    <a:pt x="3868" y="5849"/>
                    <a:pt x="3920" y="5868"/>
                    <a:pt x="3970" y="5860"/>
                  </a:cubicBezTo>
                  <a:cubicBezTo>
                    <a:pt x="4099" y="5835"/>
                    <a:pt x="4116" y="5658"/>
                    <a:pt x="4099" y="5525"/>
                  </a:cubicBezTo>
                  <a:cubicBezTo>
                    <a:pt x="3990" y="4685"/>
                    <a:pt x="3768" y="3864"/>
                    <a:pt x="3609" y="3031"/>
                  </a:cubicBezTo>
                  <a:cubicBezTo>
                    <a:pt x="3475" y="2339"/>
                    <a:pt x="3413" y="1604"/>
                    <a:pt x="3594" y="913"/>
                  </a:cubicBezTo>
                  <a:cubicBezTo>
                    <a:pt x="3697" y="525"/>
                    <a:pt x="3968" y="254"/>
                    <a:pt x="4302" y="124"/>
                  </a:cubicBezTo>
                  <a:cubicBezTo>
                    <a:pt x="4623" y="0"/>
                    <a:pt x="4999" y="8"/>
                    <a:pt x="5339" y="172"/>
                  </a:cubicBezTo>
                  <a:cubicBezTo>
                    <a:pt x="6487" y="728"/>
                    <a:pt x="5294" y="2312"/>
                    <a:pt x="5081" y="3085"/>
                  </a:cubicBezTo>
                  <a:cubicBezTo>
                    <a:pt x="4845" y="3949"/>
                    <a:pt x="5049" y="4952"/>
                    <a:pt x="5403" y="5756"/>
                  </a:cubicBezTo>
                  <a:cubicBezTo>
                    <a:pt x="5438" y="5835"/>
                    <a:pt x="5492" y="5927"/>
                    <a:pt x="5580" y="5929"/>
                  </a:cubicBezTo>
                  <a:lnTo>
                    <a:pt x="5584" y="5929"/>
                  </a:lnTo>
                  <a:cubicBezTo>
                    <a:pt x="5677" y="5928"/>
                    <a:pt x="5735" y="5829"/>
                    <a:pt x="5767" y="5740"/>
                  </a:cubicBezTo>
                  <a:cubicBezTo>
                    <a:pt x="5944" y="5264"/>
                    <a:pt x="6027" y="4616"/>
                    <a:pt x="5958" y="4107"/>
                  </a:cubicBezTo>
                  <a:cubicBezTo>
                    <a:pt x="5914" y="3802"/>
                    <a:pt x="5472" y="3045"/>
                    <a:pt x="6150" y="3070"/>
                  </a:cubicBezTo>
                  <a:cubicBezTo>
                    <a:pt x="6474" y="3081"/>
                    <a:pt x="6666" y="3559"/>
                    <a:pt x="6732" y="3819"/>
                  </a:cubicBezTo>
                  <a:cubicBezTo>
                    <a:pt x="6895" y="4459"/>
                    <a:pt x="6922" y="5094"/>
                    <a:pt x="6581" y="5689"/>
                  </a:cubicBezTo>
                  <a:cubicBezTo>
                    <a:pt x="6541" y="5757"/>
                    <a:pt x="6498" y="5825"/>
                    <a:pt x="6483" y="5903"/>
                  </a:cubicBezTo>
                  <a:cubicBezTo>
                    <a:pt x="6431" y="6175"/>
                    <a:pt x="6701" y="6143"/>
                    <a:pt x="6841" y="6016"/>
                  </a:cubicBezTo>
                  <a:cubicBezTo>
                    <a:pt x="7707" y="5228"/>
                    <a:pt x="7379" y="4218"/>
                    <a:pt x="7475" y="3205"/>
                  </a:cubicBezTo>
                  <a:cubicBezTo>
                    <a:pt x="7538" y="2526"/>
                    <a:pt x="8044" y="2084"/>
                    <a:pt x="8625" y="2042"/>
                  </a:cubicBezTo>
                  <a:cubicBezTo>
                    <a:pt x="8896" y="2022"/>
                    <a:pt x="9182" y="2088"/>
                    <a:pt x="9448" y="2256"/>
                  </a:cubicBezTo>
                  <a:cubicBezTo>
                    <a:pt x="9955" y="2576"/>
                    <a:pt x="10100" y="3268"/>
                    <a:pt x="10000" y="38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2620382" y="3990378"/>
              <a:ext cx="32578" cy="29037"/>
            </a:xfrm>
            <a:custGeom>
              <a:avLst/>
              <a:gdLst/>
              <a:ahLst/>
              <a:cxnLst/>
              <a:rect l="l" t="t" r="r" b="b"/>
              <a:pathLst>
                <a:path w="828" h="738" extrusionOk="0">
                  <a:moveTo>
                    <a:pt x="442" y="1"/>
                  </a:moveTo>
                  <a:cubicBezTo>
                    <a:pt x="378" y="1"/>
                    <a:pt x="313" y="15"/>
                    <a:pt x="252" y="47"/>
                  </a:cubicBezTo>
                  <a:cubicBezTo>
                    <a:pt x="0" y="179"/>
                    <a:pt x="13" y="548"/>
                    <a:pt x="250" y="686"/>
                  </a:cubicBezTo>
                  <a:cubicBezTo>
                    <a:pt x="310" y="721"/>
                    <a:pt x="375" y="738"/>
                    <a:pt x="439" y="738"/>
                  </a:cubicBezTo>
                  <a:cubicBezTo>
                    <a:pt x="638" y="738"/>
                    <a:pt x="827" y="583"/>
                    <a:pt x="827" y="369"/>
                  </a:cubicBezTo>
                  <a:cubicBezTo>
                    <a:pt x="827" y="145"/>
                    <a:pt x="642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2888948" y="3955873"/>
              <a:ext cx="32617" cy="29037"/>
            </a:xfrm>
            <a:custGeom>
              <a:avLst/>
              <a:gdLst/>
              <a:ahLst/>
              <a:cxnLst/>
              <a:rect l="l" t="t" r="r" b="b"/>
              <a:pathLst>
                <a:path w="829" h="738" extrusionOk="0">
                  <a:moveTo>
                    <a:pt x="444" y="1"/>
                  </a:moveTo>
                  <a:cubicBezTo>
                    <a:pt x="380" y="1"/>
                    <a:pt x="315" y="16"/>
                    <a:pt x="253" y="48"/>
                  </a:cubicBezTo>
                  <a:cubicBezTo>
                    <a:pt x="1" y="179"/>
                    <a:pt x="13" y="547"/>
                    <a:pt x="251" y="687"/>
                  </a:cubicBezTo>
                  <a:cubicBezTo>
                    <a:pt x="311" y="721"/>
                    <a:pt x="375" y="737"/>
                    <a:pt x="439" y="737"/>
                  </a:cubicBezTo>
                  <a:cubicBezTo>
                    <a:pt x="638" y="737"/>
                    <a:pt x="828" y="583"/>
                    <a:pt x="828" y="370"/>
                  </a:cubicBezTo>
                  <a:cubicBezTo>
                    <a:pt x="828" y="145"/>
                    <a:pt x="643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799676" y="4117737"/>
              <a:ext cx="32538" cy="29037"/>
            </a:xfrm>
            <a:custGeom>
              <a:avLst/>
              <a:gdLst/>
              <a:ahLst/>
              <a:cxnLst/>
              <a:rect l="l" t="t" r="r" b="b"/>
              <a:pathLst>
                <a:path w="827" h="738" extrusionOk="0">
                  <a:moveTo>
                    <a:pt x="442" y="0"/>
                  </a:moveTo>
                  <a:cubicBezTo>
                    <a:pt x="378" y="0"/>
                    <a:pt x="313" y="15"/>
                    <a:pt x="251" y="47"/>
                  </a:cubicBezTo>
                  <a:cubicBezTo>
                    <a:pt x="0" y="178"/>
                    <a:pt x="12" y="547"/>
                    <a:pt x="250" y="686"/>
                  </a:cubicBezTo>
                  <a:cubicBezTo>
                    <a:pt x="310" y="721"/>
                    <a:pt x="375" y="737"/>
                    <a:pt x="439" y="737"/>
                  </a:cubicBezTo>
                  <a:cubicBezTo>
                    <a:pt x="637" y="737"/>
                    <a:pt x="826" y="583"/>
                    <a:pt x="826" y="369"/>
                  </a:cubicBezTo>
                  <a:cubicBezTo>
                    <a:pt x="826" y="145"/>
                    <a:pt x="641" y="0"/>
                    <a:pt x="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731452" y="3893747"/>
              <a:ext cx="37063" cy="29312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442" y="1"/>
                  </a:moveTo>
                  <a:cubicBezTo>
                    <a:pt x="163" y="1"/>
                    <a:pt x="1" y="326"/>
                    <a:pt x="140" y="560"/>
                  </a:cubicBezTo>
                  <a:cubicBezTo>
                    <a:pt x="214" y="683"/>
                    <a:pt x="344" y="744"/>
                    <a:pt x="474" y="744"/>
                  </a:cubicBezTo>
                  <a:cubicBezTo>
                    <a:pt x="603" y="744"/>
                    <a:pt x="731" y="683"/>
                    <a:pt x="799" y="559"/>
                  </a:cubicBezTo>
                  <a:cubicBezTo>
                    <a:pt x="942" y="300"/>
                    <a:pt x="734" y="7"/>
                    <a:pt x="450" y="1"/>
                  </a:cubicBezTo>
                  <a:cubicBezTo>
                    <a:pt x="447" y="1"/>
                    <a:pt x="445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35609" y="3970391"/>
              <a:ext cx="14361" cy="10781"/>
            </a:xfrm>
            <a:custGeom>
              <a:avLst/>
              <a:gdLst/>
              <a:ahLst/>
              <a:cxnLst/>
              <a:rect l="l" t="t" r="r" b="b"/>
              <a:pathLst>
                <a:path w="365" h="274" extrusionOk="0">
                  <a:moveTo>
                    <a:pt x="225" y="0"/>
                  </a:moveTo>
                  <a:cubicBezTo>
                    <a:pt x="93" y="0"/>
                    <a:pt x="1" y="179"/>
                    <a:pt x="136" y="256"/>
                  </a:cubicBezTo>
                  <a:cubicBezTo>
                    <a:pt x="158" y="268"/>
                    <a:pt x="181" y="273"/>
                    <a:pt x="203" y="273"/>
                  </a:cubicBezTo>
                  <a:cubicBezTo>
                    <a:pt x="278" y="273"/>
                    <a:pt x="346" y="209"/>
                    <a:pt x="356" y="135"/>
                  </a:cubicBezTo>
                  <a:cubicBezTo>
                    <a:pt x="365" y="79"/>
                    <a:pt x="340" y="23"/>
                    <a:pt x="260" y="4"/>
                  </a:cubicBezTo>
                  <a:cubicBezTo>
                    <a:pt x="248" y="2"/>
                    <a:pt x="237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761747" y="3920305"/>
              <a:ext cx="17745" cy="15266"/>
            </a:xfrm>
            <a:custGeom>
              <a:avLst/>
              <a:gdLst/>
              <a:ahLst/>
              <a:cxnLst/>
              <a:rect l="l" t="t" r="r" b="b"/>
              <a:pathLst>
                <a:path w="451" h="388" extrusionOk="0">
                  <a:moveTo>
                    <a:pt x="194" y="0"/>
                  </a:moveTo>
                  <a:cubicBezTo>
                    <a:pt x="136" y="0"/>
                    <a:pt x="82" y="31"/>
                    <a:pt x="51" y="112"/>
                  </a:cubicBezTo>
                  <a:cubicBezTo>
                    <a:pt x="1" y="249"/>
                    <a:pt x="115" y="387"/>
                    <a:pt x="233" y="387"/>
                  </a:cubicBezTo>
                  <a:cubicBezTo>
                    <a:pt x="278" y="387"/>
                    <a:pt x="325" y="366"/>
                    <a:pt x="362" y="316"/>
                  </a:cubicBezTo>
                  <a:cubicBezTo>
                    <a:pt x="450" y="197"/>
                    <a:pt x="364" y="41"/>
                    <a:pt x="241" y="7"/>
                  </a:cubicBezTo>
                  <a:cubicBezTo>
                    <a:pt x="225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917040" y="3983807"/>
              <a:ext cx="17705" cy="15266"/>
            </a:xfrm>
            <a:custGeom>
              <a:avLst/>
              <a:gdLst/>
              <a:ahLst/>
              <a:cxnLst/>
              <a:rect l="l" t="t" r="r" b="b"/>
              <a:pathLst>
                <a:path w="450" h="388" extrusionOk="0">
                  <a:moveTo>
                    <a:pt x="193" y="1"/>
                  </a:moveTo>
                  <a:cubicBezTo>
                    <a:pt x="134" y="1"/>
                    <a:pt x="80" y="32"/>
                    <a:pt x="51" y="113"/>
                  </a:cubicBezTo>
                  <a:cubicBezTo>
                    <a:pt x="0" y="250"/>
                    <a:pt x="114" y="388"/>
                    <a:pt x="232" y="388"/>
                  </a:cubicBezTo>
                  <a:cubicBezTo>
                    <a:pt x="278" y="388"/>
                    <a:pt x="324" y="367"/>
                    <a:pt x="362" y="317"/>
                  </a:cubicBezTo>
                  <a:cubicBezTo>
                    <a:pt x="450" y="198"/>
                    <a:pt x="363" y="42"/>
                    <a:pt x="240" y="7"/>
                  </a:cubicBezTo>
                  <a:cubicBezTo>
                    <a:pt x="224" y="3"/>
                    <a:pt x="208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811164" y="3994470"/>
              <a:ext cx="18492" cy="14597"/>
            </a:xfrm>
            <a:custGeom>
              <a:avLst/>
              <a:gdLst/>
              <a:ahLst/>
              <a:cxnLst/>
              <a:rect l="l" t="t" r="r" b="b"/>
              <a:pathLst>
                <a:path w="470" h="371" extrusionOk="0">
                  <a:moveTo>
                    <a:pt x="298" y="0"/>
                  </a:moveTo>
                  <a:cubicBezTo>
                    <a:pt x="295" y="0"/>
                    <a:pt x="292" y="0"/>
                    <a:pt x="289" y="0"/>
                  </a:cubicBezTo>
                  <a:cubicBezTo>
                    <a:pt x="86" y="6"/>
                    <a:pt x="0" y="309"/>
                    <a:pt x="217" y="364"/>
                  </a:cubicBezTo>
                  <a:cubicBezTo>
                    <a:pt x="233" y="368"/>
                    <a:pt x="249" y="370"/>
                    <a:pt x="264" y="370"/>
                  </a:cubicBezTo>
                  <a:cubicBezTo>
                    <a:pt x="383" y="370"/>
                    <a:pt x="469" y="249"/>
                    <a:pt x="457" y="136"/>
                  </a:cubicBezTo>
                  <a:cubicBezTo>
                    <a:pt x="449" y="62"/>
                    <a:pt x="401" y="0"/>
                    <a:pt x="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831859" y="4114983"/>
              <a:ext cx="18492" cy="14597"/>
            </a:xfrm>
            <a:custGeom>
              <a:avLst/>
              <a:gdLst/>
              <a:ahLst/>
              <a:cxnLst/>
              <a:rect l="l" t="t" r="r" b="b"/>
              <a:pathLst>
                <a:path w="470" h="371" extrusionOk="0">
                  <a:moveTo>
                    <a:pt x="298" y="1"/>
                  </a:moveTo>
                  <a:cubicBezTo>
                    <a:pt x="295" y="1"/>
                    <a:pt x="292" y="1"/>
                    <a:pt x="289" y="1"/>
                  </a:cubicBezTo>
                  <a:cubicBezTo>
                    <a:pt x="86" y="7"/>
                    <a:pt x="1" y="308"/>
                    <a:pt x="217" y="365"/>
                  </a:cubicBezTo>
                  <a:cubicBezTo>
                    <a:pt x="233" y="369"/>
                    <a:pt x="249" y="371"/>
                    <a:pt x="264" y="371"/>
                  </a:cubicBezTo>
                  <a:cubicBezTo>
                    <a:pt x="383" y="371"/>
                    <a:pt x="470" y="249"/>
                    <a:pt x="458" y="137"/>
                  </a:cubicBezTo>
                  <a:cubicBezTo>
                    <a:pt x="449" y="62"/>
                    <a:pt x="401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744790" y="3865891"/>
              <a:ext cx="13141" cy="11410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4" y="1"/>
                  </a:moveTo>
                  <a:cubicBezTo>
                    <a:pt x="179" y="1"/>
                    <a:pt x="162" y="4"/>
                    <a:pt x="143" y="10"/>
                  </a:cubicBezTo>
                  <a:cubicBezTo>
                    <a:pt x="1" y="60"/>
                    <a:pt x="6" y="289"/>
                    <a:pt x="165" y="289"/>
                  </a:cubicBezTo>
                  <a:cubicBezTo>
                    <a:pt x="168" y="289"/>
                    <a:pt x="171" y="289"/>
                    <a:pt x="174" y="289"/>
                  </a:cubicBezTo>
                  <a:cubicBezTo>
                    <a:pt x="284" y="284"/>
                    <a:pt x="334" y="159"/>
                    <a:pt x="296" y="71"/>
                  </a:cubicBezTo>
                  <a:cubicBezTo>
                    <a:pt x="278" y="31"/>
                    <a:pt x="243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651543" y="3981132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3" y="0"/>
                  </a:moveTo>
                  <a:cubicBezTo>
                    <a:pt x="47" y="0"/>
                    <a:pt x="0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5"/>
                    <a:pt x="178" y="68"/>
                  </a:cubicBezTo>
                  <a:cubicBezTo>
                    <a:pt x="182" y="40"/>
                    <a:pt x="169" y="12"/>
                    <a:pt x="130" y="2"/>
                  </a:cubicBezTo>
                  <a:cubicBezTo>
                    <a:pt x="124" y="1"/>
                    <a:pt x="11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63504" y="4069658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3" y="0"/>
                  </a:moveTo>
                  <a:cubicBezTo>
                    <a:pt x="46" y="0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9" y="138"/>
                    <a:pt x="172" y="106"/>
                    <a:pt x="177" y="69"/>
                  </a:cubicBezTo>
                  <a:cubicBezTo>
                    <a:pt x="182" y="41"/>
                    <a:pt x="170" y="12"/>
                    <a:pt x="130" y="2"/>
                  </a:cubicBezTo>
                  <a:cubicBezTo>
                    <a:pt x="124" y="1"/>
                    <a:pt x="119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770875" y="3908383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8"/>
                  </a:cubicBezTo>
                  <a:cubicBezTo>
                    <a:pt x="80" y="134"/>
                    <a:pt x="91" y="137"/>
                    <a:pt x="102" y="137"/>
                  </a:cubicBezTo>
                  <a:cubicBezTo>
                    <a:pt x="139" y="137"/>
                    <a:pt x="173" y="105"/>
                    <a:pt x="179" y="68"/>
                  </a:cubicBezTo>
                  <a:cubicBezTo>
                    <a:pt x="182" y="40"/>
                    <a:pt x="170" y="11"/>
                    <a:pt x="130" y="3"/>
                  </a:cubicBezTo>
                  <a:cubicBezTo>
                    <a:pt x="125" y="1"/>
                    <a:pt x="119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937972" y="4008280"/>
              <a:ext cx="17745" cy="15266"/>
            </a:xfrm>
            <a:custGeom>
              <a:avLst/>
              <a:gdLst/>
              <a:ahLst/>
              <a:cxnLst/>
              <a:rect l="l" t="t" r="r" b="b"/>
              <a:pathLst>
                <a:path w="451" h="388" extrusionOk="0">
                  <a:moveTo>
                    <a:pt x="192" y="0"/>
                  </a:moveTo>
                  <a:cubicBezTo>
                    <a:pt x="134" y="0"/>
                    <a:pt x="80" y="32"/>
                    <a:pt x="51" y="111"/>
                  </a:cubicBezTo>
                  <a:cubicBezTo>
                    <a:pt x="1" y="249"/>
                    <a:pt x="114" y="387"/>
                    <a:pt x="231" y="387"/>
                  </a:cubicBezTo>
                  <a:cubicBezTo>
                    <a:pt x="277" y="387"/>
                    <a:pt x="324" y="366"/>
                    <a:pt x="361" y="315"/>
                  </a:cubicBezTo>
                  <a:cubicBezTo>
                    <a:pt x="450" y="198"/>
                    <a:pt x="363" y="42"/>
                    <a:pt x="241" y="7"/>
                  </a:cubicBezTo>
                  <a:cubicBezTo>
                    <a:pt x="225" y="2"/>
                    <a:pt x="208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947139" y="3996358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1" y="1"/>
                  </a:moveTo>
                  <a:cubicBezTo>
                    <a:pt x="45" y="1"/>
                    <a:pt x="0" y="89"/>
                    <a:pt x="67" y="128"/>
                  </a:cubicBezTo>
                  <a:cubicBezTo>
                    <a:pt x="78" y="134"/>
                    <a:pt x="89" y="137"/>
                    <a:pt x="100" y="137"/>
                  </a:cubicBezTo>
                  <a:cubicBezTo>
                    <a:pt x="138" y="137"/>
                    <a:pt x="172" y="105"/>
                    <a:pt x="177" y="69"/>
                  </a:cubicBezTo>
                  <a:cubicBezTo>
                    <a:pt x="181" y="40"/>
                    <a:pt x="169" y="12"/>
                    <a:pt x="129" y="3"/>
                  </a:cubicBezTo>
                  <a:cubicBezTo>
                    <a:pt x="123" y="1"/>
                    <a:pt x="117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2935257" y="4040661"/>
              <a:ext cx="7239" cy="5430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9"/>
                  </a:cubicBezTo>
                  <a:cubicBezTo>
                    <a:pt x="80" y="135"/>
                    <a:pt x="91" y="138"/>
                    <a:pt x="102" y="138"/>
                  </a:cubicBezTo>
                  <a:cubicBezTo>
                    <a:pt x="140" y="138"/>
                    <a:pt x="173" y="106"/>
                    <a:pt x="179" y="69"/>
                  </a:cubicBezTo>
                  <a:cubicBezTo>
                    <a:pt x="184" y="41"/>
                    <a:pt x="170" y="12"/>
                    <a:pt x="130" y="3"/>
                  </a:cubicBezTo>
                  <a:cubicBezTo>
                    <a:pt x="125" y="1"/>
                    <a:pt x="119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2924201" y="3959138"/>
              <a:ext cx="7239" cy="5430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14" y="1"/>
                  </a:moveTo>
                  <a:cubicBezTo>
                    <a:pt x="47" y="1"/>
                    <a:pt x="1" y="90"/>
                    <a:pt x="69" y="128"/>
                  </a:cubicBezTo>
                  <a:cubicBezTo>
                    <a:pt x="81" y="135"/>
                    <a:pt x="92" y="137"/>
                    <a:pt x="103" y="137"/>
                  </a:cubicBezTo>
                  <a:cubicBezTo>
                    <a:pt x="140" y="137"/>
                    <a:pt x="174" y="105"/>
                    <a:pt x="178" y="69"/>
                  </a:cubicBezTo>
                  <a:cubicBezTo>
                    <a:pt x="183" y="40"/>
                    <a:pt x="171" y="12"/>
                    <a:pt x="131" y="3"/>
                  </a:cubicBezTo>
                  <a:cubicBezTo>
                    <a:pt x="126" y="2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2831073" y="4006313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2" y="1"/>
                  </a:moveTo>
                  <a:cubicBezTo>
                    <a:pt x="46" y="1"/>
                    <a:pt x="0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6"/>
                    <a:pt x="177" y="69"/>
                  </a:cubicBezTo>
                  <a:cubicBezTo>
                    <a:pt x="182" y="41"/>
                    <a:pt x="169" y="13"/>
                    <a:pt x="130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2628645" y="4033815"/>
              <a:ext cx="18256" cy="13771"/>
            </a:xfrm>
            <a:custGeom>
              <a:avLst/>
              <a:gdLst/>
              <a:ahLst/>
              <a:cxnLst/>
              <a:rect l="l" t="t" r="r" b="b"/>
              <a:pathLst>
                <a:path w="464" h="350" extrusionOk="0">
                  <a:moveTo>
                    <a:pt x="238" y="0"/>
                  </a:moveTo>
                  <a:cubicBezTo>
                    <a:pt x="116" y="0"/>
                    <a:pt x="1" y="101"/>
                    <a:pt x="63" y="241"/>
                  </a:cubicBezTo>
                  <a:cubicBezTo>
                    <a:pt x="95" y="316"/>
                    <a:pt x="164" y="350"/>
                    <a:pt x="235" y="350"/>
                  </a:cubicBezTo>
                  <a:cubicBezTo>
                    <a:pt x="293" y="350"/>
                    <a:pt x="351" y="328"/>
                    <a:pt x="391" y="288"/>
                  </a:cubicBezTo>
                  <a:cubicBezTo>
                    <a:pt x="445" y="235"/>
                    <a:pt x="464" y="154"/>
                    <a:pt x="393" y="71"/>
                  </a:cubicBezTo>
                  <a:cubicBezTo>
                    <a:pt x="352" y="22"/>
                    <a:pt x="294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2673340" y="4069658"/>
              <a:ext cx="18217" cy="13771"/>
            </a:xfrm>
            <a:custGeom>
              <a:avLst/>
              <a:gdLst/>
              <a:ahLst/>
              <a:cxnLst/>
              <a:rect l="l" t="t" r="r" b="b"/>
              <a:pathLst>
                <a:path w="463" h="350" extrusionOk="0">
                  <a:moveTo>
                    <a:pt x="237" y="1"/>
                  </a:moveTo>
                  <a:cubicBezTo>
                    <a:pt x="116" y="1"/>
                    <a:pt x="0" y="101"/>
                    <a:pt x="61" y="241"/>
                  </a:cubicBezTo>
                  <a:cubicBezTo>
                    <a:pt x="94" y="316"/>
                    <a:pt x="163" y="350"/>
                    <a:pt x="234" y="350"/>
                  </a:cubicBezTo>
                  <a:cubicBezTo>
                    <a:pt x="291" y="350"/>
                    <a:pt x="349" y="328"/>
                    <a:pt x="390" y="288"/>
                  </a:cubicBezTo>
                  <a:cubicBezTo>
                    <a:pt x="445" y="234"/>
                    <a:pt x="462" y="155"/>
                    <a:pt x="393" y="72"/>
                  </a:cubicBezTo>
                  <a:cubicBezTo>
                    <a:pt x="351" y="22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2617235" y="4027952"/>
              <a:ext cx="6728" cy="5902"/>
            </a:xfrm>
            <a:custGeom>
              <a:avLst/>
              <a:gdLst/>
              <a:ahLst/>
              <a:cxnLst/>
              <a:rect l="l" t="t" r="r" b="b"/>
              <a:pathLst>
                <a:path w="171" h="150" extrusionOk="0">
                  <a:moveTo>
                    <a:pt x="84" y="1"/>
                  </a:moveTo>
                  <a:cubicBezTo>
                    <a:pt x="73" y="1"/>
                    <a:pt x="61" y="4"/>
                    <a:pt x="49" y="11"/>
                  </a:cubicBezTo>
                  <a:cubicBezTo>
                    <a:pt x="1" y="40"/>
                    <a:pt x="8" y="106"/>
                    <a:pt x="47" y="136"/>
                  </a:cubicBezTo>
                  <a:cubicBezTo>
                    <a:pt x="57" y="145"/>
                    <a:pt x="70" y="150"/>
                    <a:pt x="82" y="150"/>
                  </a:cubicBezTo>
                  <a:cubicBezTo>
                    <a:pt x="97" y="150"/>
                    <a:pt x="113" y="143"/>
                    <a:pt x="127" y="127"/>
                  </a:cubicBezTo>
                  <a:cubicBezTo>
                    <a:pt x="171" y="80"/>
                    <a:pt x="13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2763360" y="3956463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2" y="1"/>
                  </a:moveTo>
                  <a:cubicBezTo>
                    <a:pt x="45" y="1"/>
                    <a:pt x="0" y="90"/>
                    <a:pt x="67" y="128"/>
                  </a:cubicBezTo>
                  <a:cubicBezTo>
                    <a:pt x="78" y="134"/>
                    <a:pt x="90" y="137"/>
                    <a:pt x="101" y="137"/>
                  </a:cubicBezTo>
                  <a:cubicBezTo>
                    <a:pt x="138" y="137"/>
                    <a:pt x="172" y="105"/>
                    <a:pt x="178" y="68"/>
                  </a:cubicBezTo>
                  <a:cubicBezTo>
                    <a:pt x="181" y="40"/>
                    <a:pt x="169" y="11"/>
                    <a:pt x="129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2894496" y="3993644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6"/>
                    <a:pt x="178" y="70"/>
                  </a:cubicBezTo>
                  <a:cubicBezTo>
                    <a:pt x="182" y="41"/>
                    <a:pt x="169" y="13"/>
                    <a:pt x="130" y="3"/>
                  </a:cubicBezTo>
                  <a:cubicBezTo>
                    <a:pt x="124" y="1"/>
                    <a:pt x="11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2825013" y="4043375"/>
              <a:ext cx="7200" cy="5390"/>
            </a:xfrm>
            <a:custGeom>
              <a:avLst/>
              <a:gdLst/>
              <a:ahLst/>
              <a:cxnLst/>
              <a:rect l="l" t="t" r="r" b="b"/>
              <a:pathLst>
                <a:path w="183" h="137" extrusionOk="0">
                  <a:moveTo>
                    <a:pt x="113" y="1"/>
                  </a:moveTo>
                  <a:cubicBezTo>
                    <a:pt x="46" y="1"/>
                    <a:pt x="1" y="90"/>
                    <a:pt x="68" y="128"/>
                  </a:cubicBezTo>
                  <a:cubicBezTo>
                    <a:pt x="79" y="134"/>
                    <a:pt x="90" y="137"/>
                    <a:pt x="101" y="137"/>
                  </a:cubicBezTo>
                  <a:cubicBezTo>
                    <a:pt x="139" y="137"/>
                    <a:pt x="172" y="105"/>
                    <a:pt x="177" y="69"/>
                  </a:cubicBezTo>
                  <a:cubicBezTo>
                    <a:pt x="182" y="40"/>
                    <a:pt x="170" y="12"/>
                    <a:pt x="130" y="3"/>
                  </a:cubicBezTo>
                  <a:cubicBezTo>
                    <a:pt x="124" y="2"/>
                    <a:pt x="11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2820646" y="4157397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2" y="1"/>
                  </a:moveTo>
                  <a:cubicBezTo>
                    <a:pt x="46" y="1"/>
                    <a:pt x="0" y="90"/>
                    <a:pt x="68" y="128"/>
                  </a:cubicBezTo>
                  <a:cubicBezTo>
                    <a:pt x="79" y="134"/>
                    <a:pt x="90" y="136"/>
                    <a:pt x="101" y="136"/>
                  </a:cubicBezTo>
                  <a:cubicBezTo>
                    <a:pt x="138" y="136"/>
                    <a:pt x="172" y="105"/>
                    <a:pt x="178" y="68"/>
                  </a:cubicBezTo>
                  <a:cubicBezTo>
                    <a:pt x="182" y="40"/>
                    <a:pt x="169" y="11"/>
                    <a:pt x="130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2735859" y="3877026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3" y="0"/>
                  </a:moveTo>
                  <a:cubicBezTo>
                    <a:pt x="46" y="0"/>
                    <a:pt x="1" y="90"/>
                    <a:pt x="68" y="127"/>
                  </a:cubicBezTo>
                  <a:cubicBezTo>
                    <a:pt x="79" y="134"/>
                    <a:pt x="91" y="137"/>
                    <a:pt x="102" y="137"/>
                  </a:cubicBezTo>
                  <a:cubicBezTo>
                    <a:pt x="139" y="137"/>
                    <a:pt x="173" y="105"/>
                    <a:pt x="178" y="68"/>
                  </a:cubicBezTo>
                  <a:cubicBezTo>
                    <a:pt x="182" y="39"/>
                    <a:pt x="170" y="11"/>
                    <a:pt x="130" y="2"/>
                  </a:cubicBezTo>
                  <a:cubicBezTo>
                    <a:pt x="124" y="1"/>
                    <a:pt x="11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32"/>
          <p:cNvGrpSpPr/>
          <p:nvPr/>
        </p:nvGrpSpPr>
        <p:grpSpPr>
          <a:xfrm>
            <a:off x="8526815" y="1426564"/>
            <a:ext cx="946219" cy="1594667"/>
            <a:chOff x="2567024" y="2978878"/>
            <a:chExt cx="344820" cy="581126"/>
          </a:xfrm>
        </p:grpSpPr>
        <p:sp>
          <p:nvSpPr>
            <p:cNvPr id="1266" name="Google Shape;1266;p32"/>
            <p:cNvSpPr/>
            <p:nvPr/>
          </p:nvSpPr>
          <p:spPr>
            <a:xfrm>
              <a:off x="2567024" y="2978878"/>
              <a:ext cx="344820" cy="581126"/>
            </a:xfrm>
            <a:custGeom>
              <a:avLst/>
              <a:gdLst/>
              <a:ahLst/>
              <a:cxnLst/>
              <a:rect l="l" t="t" r="r" b="b"/>
              <a:pathLst>
                <a:path w="8764" h="14770" extrusionOk="0">
                  <a:moveTo>
                    <a:pt x="6897" y="12615"/>
                  </a:moveTo>
                  <a:cubicBezTo>
                    <a:pt x="6712" y="12922"/>
                    <a:pt x="6600" y="13248"/>
                    <a:pt x="6541" y="13601"/>
                  </a:cubicBezTo>
                  <a:cubicBezTo>
                    <a:pt x="6490" y="13908"/>
                    <a:pt x="6588" y="14433"/>
                    <a:pt x="6262" y="14613"/>
                  </a:cubicBezTo>
                  <a:cubicBezTo>
                    <a:pt x="6157" y="14670"/>
                    <a:pt x="6033" y="14673"/>
                    <a:pt x="5913" y="14677"/>
                  </a:cubicBezTo>
                  <a:cubicBezTo>
                    <a:pt x="5356" y="14692"/>
                    <a:pt x="4749" y="14770"/>
                    <a:pt x="4255" y="14452"/>
                  </a:cubicBezTo>
                  <a:cubicBezTo>
                    <a:pt x="3965" y="14265"/>
                    <a:pt x="3750" y="14062"/>
                    <a:pt x="3492" y="13903"/>
                  </a:cubicBezTo>
                  <a:cubicBezTo>
                    <a:pt x="3319" y="13797"/>
                    <a:pt x="3124" y="13711"/>
                    <a:pt x="2875" y="13667"/>
                  </a:cubicBezTo>
                  <a:cubicBezTo>
                    <a:pt x="2466" y="13594"/>
                    <a:pt x="2050" y="13613"/>
                    <a:pt x="1637" y="13586"/>
                  </a:cubicBezTo>
                  <a:cubicBezTo>
                    <a:pt x="1588" y="13584"/>
                    <a:pt x="1541" y="13579"/>
                    <a:pt x="1492" y="13575"/>
                  </a:cubicBezTo>
                  <a:cubicBezTo>
                    <a:pt x="1118" y="13538"/>
                    <a:pt x="730" y="13419"/>
                    <a:pt x="484" y="13133"/>
                  </a:cubicBezTo>
                  <a:cubicBezTo>
                    <a:pt x="299" y="12914"/>
                    <a:pt x="219" y="12604"/>
                    <a:pt x="297" y="12328"/>
                  </a:cubicBezTo>
                  <a:cubicBezTo>
                    <a:pt x="377" y="12052"/>
                    <a:pt x="623" y="11825"/>
                    <a:pt x="908" y="11791"/>
                  </a:cubicBezTo>
                  <a:cubicBezTo>
                    <a:pt x="1341" y="11736"/>
                    <a:pt x="1703" y="12088"/>
                    <a:pt x="2083" y="12301"/>
                  </a:cubicBezTo>
                  <a:cubicBezTo>
                    <a:pt x="2319" y="12433"/>
                    <a:pt x="2583" y="12516"/>
                    <a:pt x="2853" y="12545"/>
                  </a:cubicBezTo>
                  <a:cubicBezTo>
                    <a:pt x="2952" y="12556"/>
                    <a:pt x="3072" y="12547"/>
                    <a:pt x="3122" y="12462"/>
                  </a:cubicBezTo>
                  <a:cubicBezTo>
                    <a:pt x="3155" y="12405"/>
                    <a:pt x="3144" y="12332"/>
                    <a:pt x="3124" y="12270"/>
                  </a:cubicBezTo>
                  <a:cubicBezTo>
                    <a:pt x="2961" y="11701"/>
                    <a:pt x="2393" y="11460"/>
                    <a:pt x="1872" y="11313"/>
                  </a:cubicBezTo>
                  <a:cubicBezTo>
                    <a:pt x="925" y="11044"/>
                    <a:pt x="244" y="10693"/>
                    <a:pt x="105" y="9638"/>
                  </a:cubicBezTo>
                  <a:cubicBezTo>
                    <a:pt x="0" y="8845"/>
                    <a:pt x="216" y="7874"/>
                    <a:pt x="783" y="7283"/>
                  </a:cubicBezTo>
                  <a:cubicBezTo>
                    <a:pt x="886" y="7177"/>
                    <a:pt x="1014" y="7091"/>
                    <a:pt x="1154" y="7032"/>
                  </a:cubicBezTo>
                  <a:cubicBezTo>
                    <a:pt x="1489" y="6891"/>
                    <a:pt x="1886" y="6907"/>
                    <a:pt x="2133" y="7163"/>
                  </a:cubicBezTo>
                  <a:cubicBezTo>
                    <a:pt x="2365" y="7403"/>
                    <a:pt x="2400" y="7765"/>
                    <a:pt x="2479" y="8089"/>
                  </a:cubicBezTo>
                  <a:cubicBezTo>
                    <a:pt x="2589" y="8544"/>
                    <a:pt x="2790" y="9009"/>
                    <a:pt x="3091" y="9371"/>
                  </a:cubicBezTo>
                  <a:cubicBezTo>
                    <a:pt x="3347" y="9681"/>
                    <a:pt x="3620" y="9948"/>
                    <a:pt x="3763" y="9603"/>
                  </a:cubicBezTo>
                  <a:cubicBezTo>
                    <a:pt x="3782" y="9558"/>
                    <a:pt x="3799" y="9501"/>
                    <a:pt x="3813" y="9434"/>
                  </a:cubicBezTo>
                  <a:cubicBezTo>
                    <a:pt x="3982" y="8621"/>
                    <a:pt x="3539" y="7729"/>
                    <a:pt x="3294" y="6969"/>
                  </a:cubicBezTo>
                  <a:cubicBezTo>
                    <a:pt x="2923" y="5808"/>
                    <a:pt x="2394" y="4693"/>
                    <a:pt x="2087" y="3510"/>
                  </a:cubicBezTo>
                  <a:cubicBezTo>
                    <a:pt x="1848" y="2591"/>
                    <a:pt x="1801" y="1186"/>
                    <a:pt x="2576" y="491"/>
                  </a:cubicBezTo>
                  <a:cubicBezTo>
                    <a:pt x="2755" y="330"/>
                    <a:pt x="2951" y="223"/>
                    <a:pt x="3153" y="162"/>
                  </a:cubicBezTo>
                  <a:cubicBezTo>
                    <a:pt x="3687" y="1"/>
                    <a:pt x="4264" y="173"/>
                    <a:pt x="4716" y="588"/>
                  </a:cubicBezTo>
                  <a:cubicBezTo>
                    <a:pt x="5341" y="1160"/>
                    <a:pt x="5520" y="1949"/>
                    <a:pt x="5567" y="2764"/>
                  </a:cubicBezTo>
                  <a:cubicBezTo>
                    <a:pt x="5719" y="5412"/>
                    <a:pt x="4649" y="8122"/>
                    <a:pt x="5363" y="10677"/>
                  </a:cubicBezTo>
                  <a:cubicBezTo>
                    <a:pt x="5466" y="11045"/>
                    <a:pt x="6044" y="11618"/>
                    <a:pt x="6330" y="11075"/>
                  </a:cubicBezTo>
                  <a:cubicBezTo>
                    <a:pt x="6531" y="10692"/>
                    <a:pt x="6660" y="10180"/>
                    <a:pt x="6684" y="9746"/>
                  </a:cubicBezTo>
                  <a:cubicBezTo>
                    <a:pt x="6712" y="9266"/>
                    <a:pt x="6540" y="8733"/>
                    <a:pt x="6999" y="8383"/>
                  </a:cubicBezTo>
                  <a:cubicBezTo>
                    <a:pt x="7521" y="7985"/>
                    <a:pt x="8242" y="8512"/>
                    <a:pt x="8408" y="9043"/>
                  </a:cubicBezTo>
                  <a:cubicBezTo>
                    <a:pt x="8763" y="10188"/>
                    <a:pt x="7443" y="11704"/>
                    <a:pt x="6897" y="126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2583470" y="3310240"/>
              <a:ext cx="32538" cy="29037"/>
            </a:xfrm>
            <a:custGeom>
              <a:avLst/>
              <a:gdLst/>
              <a:ahLst/>
              <a:cxnLst/>
              <a:rect l="l" t="t" r="r" b="b"/>
              <a:pathLst>
                <a:path w="827" h="738" extrusionOk="0">
                  <a:moveTo>
                    <a:pt x="443" y="1"/>
                  </a:moveTo>
                  <a:cubicBezTo>
                    <a:pt x="379" y="1"/>
                    <a:pt x="313" y="16"/>
                    <a:pt x="252" y="48"/>
                  </a:cubicBezTo>
                  <a:cubicBezTo>
                    <a:pt x="1" y="178"/>
                    <a:pt x="13" y="547"/>
                    <a:pt x="251" y="686"/>
                  </a:cubicBezTo>
                  <a:cubicBezTo>
                    <a:pt x="310" y="721"/>
                    <a:pt x="375" y="737"/>
                    <a:pt x="438" y="737"/>
                  </a:cubicBezTo>
                  <a:cubicBezTo>
                    <a:pt x="637" y="737"/>
                    <a:pt x="827" y="582"/>
                    <a:pt x="827" y="369"/>
                  </a:cubicBezTo>
                  <a:cubicBezTo>
                    <a:pt x="827" y="145"/>
                    <a:pt x="642" y="1"/>
                    <a:pt x="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2706658" y="3013935"/>
              <a:ext cx="32538" cy="28997"/>
            </a:xfrm>
            <a:custGeom>
              <a:avLst/>
              <a:gdLst/>
              <a:ahLst/>
              <a:cxnLst/>
              <a:rect l="l" t="t" r="r" b="b"/>
              <a:pathLst>
                <a:path w="827" h="737" extrusionOk="0">
                  <a:moveTo>
                    <a:pt x="442" y="1"/>
                  </a:moveTo>
                  <a:cubicBezTo>
                    <a:pt x="378" y="1"/>
                    <a:pt x="313" y="15"/>
                    <a:pt x="251" y="47"/>
                  </a:cubicBezTo>
                  <a:cubicBezTo>
                    <a:pt x="0" y="179"/>
                    <a:pt x="12" y="546"/>
                    <a:pt x="249" y="686"/>
                  </a:cubicBezTo>
                  <a:cubicBezTo>
                    <a:pt x="308" y="721"/>
                    <a:pt x="373" y="737"/>
                    <a:pt x="437" y="737"/>
                  </a:cubicBezTo>
                  <a:cubicBezTo>
                    <a:pt x="636" y="737"/>
                    <a:pt x="826" y="582"/>
                    <a:pt x="826" y="369"/>
                  </a:cubicBezTo>
                  <a:cubicBezTo>
                    <a:pt x="826" y="145"/>
                    <a:pt x="641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2757610" y="3478243"/>
              <a:ext cx="36630" cy="29155"/>
            </a:xfrm>
            <a:custGeom>
              <a:avLst/>
              <a:gdLst/>
              <a:ahLst/>
              <a:cxnLst/>
              <a:rect l="l" t="t" r="r" b="b"/>
              <a:pathLst>
                <a:path w="931" h="741" extrusionOk="0">
                  <a:moveTo>
                    <a:pt x="496" y="0"/>
                  </a:moveTo>
                  <a:cubicBezTo>
                    <a:pt x="387" y="0"/>
                    <a:pt x="275" y="44"/>
                    <a:pt x="194" y="133"/>
                  </a:cubicBezTo>
                  <a:cubicBezTo>
                    <a:pt x="0" y="341"/>
                    <a:pt x="137" y="684"/>
                    <a:pt x="408" y="734"/>
                  </a:cubicBezTo>
                  <a:cubicBezTo>
                    <a:pt x="431" y="739"/>
                    <a:pt x="454" y="741"/>
                    <a:pt x="477" y="741"/>
                  </a:cubicBezTo>
                  <a:cubicBezTo>
                    <a:pt x="726" y="741"/>
                    <a:pt x="931" y="484"/>
                    <a:pt x="842" y="242"/>
                  </a:cubicBezTo>
                  <a:cubicBezTo>
                    <a:pt x="785" y="81"/>
                    <a:pt x="643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2596100" y="3471633"/>
              <a:ext cx="36709" cy="29548"/>
            </a:xfrm>
            <a:custGeom>
              <a:avLst/>
              <a:gdLst/>
              <a:ahLst/>
              <a:cxnLst/>
              <a:rect l="l" t="t" r="r" b="b"/>
              <a:pathLst>
                <a:path w="933" h="751" extrusionOk="0">
                  <a:moveTo>
                    <a:pt x="476" y="1"/>
                  </a:moveTo>
                  <a:cubicBezTo>
                    <a:pt x="325" y="1"/>
                    <a:pt x="174" y="93"/>
                    <a:pt x="106" y="249"/>
                  </a:cubicBezTo>
                  <a:cubicBezTo>
                    <a:pt x="0" y="491"/>
                    <a:pt x="205" y="750"/>
                    <a:pt x="453" y="750"/>
                  </a:cubicBezTo>
                  <a:cubicBezTo>
                    <a:pt x="471" y="750"/>
                    <a:pt x="489" y="749"/>
                    <a:pt x="507" y="746"/>
                  </a:cubicBezTo>
                  <a:cubicBezTo>
                    <a:pt x="789" y="703"/>
                    <a:pt x="933" y="355"/>
                    <a:pt x="756" y="136"/>
                  </a:cubicBezTo>
                  <a:cubicBezTo>
                    <a:pt x="680" y="43"/>
                    <a:pt x="578" y="1"/>
                    <a:pt x="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2598736" y="3290214"/>
              <a:ext cx="14361" cy="10781"/>
            </a:xfrm>
            <a:custGeom>
              <a:avLst/>
              <a:gdLst/>
              <a:ahLst/>
              <a:cxnLst/>
              <a:rect l="l" t="t" r="r" b="b"/>
              <a:pathLst>
                <a:path w="365" h="274" extrusionOk="0">
                  <a:moveTo>
                    <a:pt x="225" y="0"/>
                  </a:moveTo>
                  <a:cubicBezTo>
                    <a:pt x="92" y="0"/>
                    <a:pt x="0" y="179"/>
                    <a:pt x="135" y="256"/>
                  </a:cubicBezTo>
                  <a:cubicBezTo>
                    <a:pt x="157" y="268"/>
                    <a:pt x="180" y="274"/>
                    <a:pt x="202" y="274"/>
                  </a:cubicBezTo>
                  <a:cubicBezTo>
                    <a:pt x="277" y="274"/>
                    <a:pt x="344" y="209"/>
                    <a:pt x="356" y="137"/>
                  </a:cubicBezTo>
                  <a:cubicBezTo>
                    <a:pt x="364" y="79"/>
                    <a:pt x="340" y="23"/>
                    <a:pt x="259" y="4"/>
                  </a:cubicBezTo>
                  <a:cubicBezTo>
                    <a:pt x="248" y="2"/>
                    <a:pt x="236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2631274" y="3467777"/>
              <a:ext cx="18571" cy="13810"/>
            </a:xfrm>
            <a:custGeom>
              <a:avLst/>
              <a:gdLst/>
              <a:ahLst/>
              <a:cxnLst/>
              <a:rect l="l" t="t" r="r" b="b"/>
              <a:pathLst>
                <a:path w="472" h="351" extrusionOk="0">
                  <a:moveTo>
                    <a:pt x="229" y="1"/>
                  </a:moveTo>
                  <a:cubicBezTo>
                    <a:pt x="163" y="1"/>
                    <a:pt x="96" y="32"/>
                    <a:pt x="55" y="84"/>
                  </a:cubicBezTo>
                  <a:cubicBezTo>
                    <a:pt x="8" y="143"/>
                    <a:pt x="0" y="225"/>
                    <a:pt x="80" y="298"/>
                  </a:cubicBezTo>
                  <a:cubicBezTo>
                    <a:pt x="120" y="335"/>
                    <a:pt x="168" y="351"/>
                    <a:pt x="216" y="351"/>
                  </a:cubicBezTo>
                  <a:cubicBezTo>
                    <a:pt x="347" y="351"/>
                    <a:pt x="471" y="229"/>
                    <a:pt x="387" y="88"/>
                  </a:cubicBezTo>
                  <a:cubicBezTo>
                    <a:pt x="350" y="27"/>
                    <a:pt x="29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2734672" y="3041869"/>
              <a:ext cx="17705" cy="15266"/>
            </a:xfrm>
            <a:custGeom>
              <a:avLst/>
              <a:gdLst/>
              <a:ahLst/>
              <a:cxnLst/>
              <a:rect l="l" t="t" r="r" b="b"/>
              <a:pathLst>
                <a:path w="450" h="388" extrusionOk="0">
                  <a:moveTo>
                    <a:pt x="193" y="1"/>
                  </a:moveTo>
                  <a:cubicBezTo>
                    <a:pt x="136" y="1"/>
                    <a:pt x="81" y="32"/>
                    <a:pt x="51" y="112"/>
                  </a:cubicBezTo>
                  <a:cubicBezTo>
                    <a:pt x="0" y="250"/>
                    <a:pt x="114" y="388"/>
                    <a:pt x="232" y="388"/>
                  </a:cubicBezTo>
                  <a:cubicBezTo>
                    <a:pt x="278" y="388"/>
                    <a:pt x="324" y="367"/>
                    <a:pt x="362" y="317"/>
                  </a:cubicBezTo>
                  <a:cubicBezTo>
                    <a:pt x="450" y="198"/>
                    <a:pt x="363" y="42"/>
                    <a:pt x="240" y="7"/>
                  </a:cubicBezTo>
                  <a:cubicBezTo>
                    <a:pt x="225" y="3"/>
                    <a:pt x="20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2727865" y="3360680"/>
              <a:ext cx="17509" cy="15148"/>
            </a:xfrm>
            <a:custGeom>
              <a:avLst/>
              <a:gdLst/>
              <a:ahLst/>
              <a:cxnLst/>
              <a:rect l="l" t="t" r="r" b="b"/>
              <a:pathLst>
                <a:path w="445" h="385" extrusionOk="0">
                  <a:moveTo>
                    <a:pt x="258" y="1"/>
                  </a:moveTo>
                  <a:cubicBezTo>
                    <a:pt x="235" y="1"/>
                    <a:pt x="211" y="6"/>
                    <a:pt x="184" y="16"/>
                  </a:cubicBezTo>
                  <a:cubicBezTo>
                    <a:pt x="1" y="89"/>
                    <a:pt x="15" y="385"/>
                    <a:pt x="219" y="385"/>
                  </a:cubicBezTo>
                  <a:cubicBezTo>
                    <a:pt x="225" y="385"/>
                    <a:pt x="232" y="385"/>
                    <a:pt x="239" y="384"/>
                  </a:cubicBezTo>
                  <a:cubicBezTo>
                    <a:pt x="386" y="370"/>
                    <a:pt x="444" y="202"/>
                    <a:pt x="389" y="88"/>
                  </a:cubicBezTo>
                  <a:cubicBezTo>
                    <a:pt x="363" y="37"/>
                    <a:pt x="319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2788102" y="3467108"/>
              <a:ext cx="17469" cy="15148"/>
            </a:xfrm>
            <a:custGeom>
              <a:avLst/>
              <a:gdLst/>
              <a:ahLst/>
              <a:cxnLst/>
              <a:rect l="l" t="t" r="r" b="b"/>
              <a:pathLst>
                <a:path w="444" h="385" extrusionOk="0">
                  <a:moveTo>
                    <a:pt x="258" y="0"/>
                  </a:moveTo>
                  <a:cubicBezTo>
                    <a:pt x="236" y="0"/>
                    <a:pt x="211" y="5"/>
                    <a:pt x="184" y="16"/>
                  </a:cubicBezTo>
                  <a:cubicBezTo>
                    <a:pt x="0" y="89"/>
                    <a:pt x="15" y="384"/>
                    <a:pt x="218" y="384"/>
                  </a:cubicBezTo>
                  <a:cubicBezTo>
                    <a:pt x="225" y="384"/>
                    <a:pt x="231" y="384"/>
                    <a:pt x="238" y="383"/>
                  </a:cubicBezTo>
                  <a:cubicBezTo>
                    <a:pt x="386" y="371"/>
                    <a:pt x="444" y="201"/>
                    <a:pt x="388" y="87"/>
                  </a:cubicBezTo>
                  <a:cubicBezTo>
                    <a:pt x="364" y="37"/>
                    <a:pt x="320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2720822" y="3295407"/>
              <a:ext cx="12236" cy="11135"/>
            </a:xfrm>
            <a:custGeom>
              <a:avLst/>
              <a:gdLst/>
              <a:ahLst/>
              <a:cxnLst/>
              <a:rect l="l" t="t" r="r" b="b"/>
              <a:pathLst>
                <a:path w="311" h="283" extrusionOk="0">
                  <a:moveTo>
                    <a:pt x="122" y="1"/>
                  </a:moveTo>
                  <a:cubicBezTo>
                    <a:pt x="121" y="1"/>
                    <a:pt x="119" y="1"/>
                    <a:pt x="118" y="1"/>
                  </a:cubicBezTo>
                  <a:cubicBezTo>
                    <a:pt x="60" y="4"/>
                    <a:pt x="9" y="37"/>
                    <a:pt x="5" y="119"/>
                  </a:cubicBezTo>
                  <a:cubicBezTo>
                    <a:pt x="1" y="215"/>
                    <a:pt x="84" y="282"/>
                    <a:pt x="161" y="282"/>
                  </a:cubicBezTo>
                  <a:cubicBezTo>
                    <a:pt x="208" y="282"/>
                    <a:pt x="253" y="257"/>
                    <a:pt x="274" y="197"/>
                  </a:cubicBezTo>
                  <a:cubicBezTo>
                    <a:pt x="311" y="93"/>
                    <a:pt x="216" y="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2614631" y="3300955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3" y="0"/>
                  </a:moveTo>
                  <a:cubicBezTo>
                    <a:pt x="47" y="0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9" y="138"/>
                    <a:pt x="173" y="106"/>
                    <a:pt x="178" y="69"/>
                  </a:cubicBezTo>
                  <a:cubicBezTo>
                    <a:pt x="182" y="41"/>
                    <a:pt x="170" y="12"/>
                    <a:pt x="130" y="2"/>
                  </a:cubicBezTo>
                  <a:cubicBezTo>
                    <a:pt x="124" y="1"/>
                    <a:pt x="119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2626592" y="3389520"/>
              <a:ext cx="7200" cy="5390"/>
            </a:xfrm>
            <a:custGeom>
              <a:avLst/>
              <a:gdLst/>
              <a:ahLst/>
              <a:cxnLst/>
              <a:rect l="l" t="t" r="r" b="b"/>
              <a:pathLst>
                <a:path w="183" h="137" extrusionOk="0">
                  <a:moveTo>
                    <a:pt x="112" y="1"/>
                  </a:moveTo>
                  <a:cubicBezTo>
                    <a:pt x="46" y="1"/>
                    <a:pt x="0" y="90"/>
                    <a:pt x="67" y="128"/>
                  </a:cubicBezTo>
                  <a:cubicBezTo>
                    <a:pt x="79" y="134"/>
                    <a:pt x="90" y="137"/>
                    <a:pt x="101" y="137"/>
                  </a:cubicBezTo>
                  <a:cubicBezTo>
                    <a:pt x="139" y="137"/>
                    <a:pt x="172" y="105"/>
                    <a:pt x="178" y="68"/>
                  </a:cubicBezTo>
                  <a:cubicBezTo>
                    <a:pt x="183" y="40"/>
                    <a:pt x="170" y="11"/>
                    <a:pt x="129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2622618" y="3460931"/>
              <a:ext cx="6846" cy="5902"/>
            </a:xfrm>
            <a:custGeom>
              <a:avLst/>
              <a:gdLst/>
              <a:ahLst/>
              <a:cxnLst/>
              <a:rect l="l" t="t" r="r" b="b"/>
              <a:pathLst>
                <a:path w="174" h="150" extrusionOk="0">
                  <a:moveTo>
                    <a:pt x="85" y="0"/>
                  </a:moveTo>
                  <a:cubicBezTo>
                    <a:pt x="68" y="0"/>
                    <a:pt x="50" y="8"/>
                    <a:pt x="36" y="29"/>
                  </a:cubicBezTo>
                  <a:cubicBezTo>
                    <a:pt x="0" y="79"/>
                    <a:pt x="39" y="149"/>
                    <a:pt x="89" y="149"/>
                  </a:cubicBezTo>
                  <a:cubicBezTo>
                    <a:pt x="102" y="149"/>
                    <a:pt x="116" y="145"/>
                    <a:pt x="129" y="134"/>
                  </a:cubicBezTo>
                  <a:cubicBezTo>
                    <a:pt x="173" y="100"/>
                    <a:pt x="156" y="34"/>
                    <a:pt x="115" y="9"/>
                  </a:cubicBezTo>
                  <a:cubicBezTo>
                    <a:pt x="106" y="3"/>
                    <a:pt x="95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2755603" y="3066302"/>
              <a:ext cx="17745" cy="15266"/>
            </a:xfrm>
            <a:custGeom>
              <a:avLst/>
              <a:gdLst/>
              <a:ahLst/>
              <a:cxnLst/>
              <a:rect l="l" t="t" r="r" b="b"/>
              <a:pathLst>
                <a:path w="451" h="388" extrusionOk="0">
                  <a:moveTo>
                    <a:pt x="192" y="1"/>
                  </a:moveTo>
                  <a:cubicBezTo>
                    <a:pt x="134" y="1"/>
                    <a:pt x="80" y="32"/>
                    <a:pt x="51" y="112"/>
                  </a:cubicBezTo>
                  <a:cubicBezTo>
                    <a:pt x="1" y="250"/>
                    <a:pt x="114" y="388"/>
                    <a:pt x="232" y="388"/>
                  </a:cubicBezTo>
                  <a:cubicBezTo>
                    <a:pt x="278" y="388"/>
                    <a:pt x="325" y="367"/>
                    <a:pt x="362" y="316"/>
                  </a:cubicBezTo>
                  <a:cubicBezTo>
                    <a:pt x="450" y="199"/>
                    <a:pt x="363" y="42"/>
                    <a:pt x="241" y="8"/>
                  </a:cubicBezTo>
                  <a:cubicBezTo>
                    <a:pt x="225" y="3"/>
                    <a:pt x="208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764731" y="3054381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9" y="138"/>
                    <a:pt x="173" y="106"/>
                    <a:pt x="178" y="69"/>
                  </a:cubicBezTo>
                  <a:cubicBezTo>
                    <a:pt x="182" y="41"/>
                    <a:pt x="170" y="12"/>
                    <a:pt x="130" y="2"/>
                  </a:cubicBezTo>
                  <a:cubicBezTo>
                    <a:pt x="124" y="1"/>
                    <a:pt x="119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2752967" y="3098723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2" y="0"/>
                  </a:moveTo>
                  <a:cubicBezTo>
                    <a:pt x="46" y="0"/>
                    <a:pt x="0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6"/>
                    <a:pt x="178" y="69"/>
                  </a:cubicBezTo>
                  <a:cubicBezTo>
                    <a:pt x="181" y="41"/>
                    <a:pt x="169" y="12"/>
                    <a:pt x="129" y="2"/>
                  </a:cubicBezTo>
                  <a:cubicBezTo>
                    <a:pt x="124" y="1"/>
                    <a:pt x="118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2741911" y="3017200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2" y="1"/>
                  </a:moveTo>
                  <a:cubicBezTo>
                    <a:pt x="45" y="1"/>
                    <a:pt x="0" y="90"/>
                    <a:pt x="67" y="128"/>
                  </a:cubicBezTo>
                  <a:cubicBezTo>
                    <a:pt x="79" y="134"/>
                    <a:pt x="90" y="137"/>
                    <a:pt x="102" y="137"/>
                  </a:cubicBezTo>
                  <a:cubicBezTo>
                    <a:pt x="139" y="137"/>
                    <a:pt x="172" y="105"/>
                    <a:pt x="178" y="68"/>
                  </a:cubicBezTo>
                  <a:cubicBezTo>
                    <a:pt x="181" y="40"/>
                    <a:pt x="169" y="11"/>
                    <a:pt x="129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2748049" y="3367959"/>
              <a:ext cx="6925" cy="5548"/>
            </a:xfrm>
            <a:custGeom>
              <a:avLst/>
              <a:gdLst/>
              <a:ahLst/>
              <a:cxnLst/>
              <a:rect l="l" t="t" r="r" b="b"/>
              <a:pathLst>
                <a:path w="176" h="141" extrusionOk="0">
                  <a:moveTo>
                    <a:pt x="111" y="0"/>
                  </a:moveTo>
                  <a:cubicBezTo>
                    <a:pt x="107" y="0"/>
                    <a:pt x="104" y="0"/>
                    <a:pt x="100" y="1"/>
                  </a:cubicBezTo>
                  <a:cubicBezTo>
                    <a:pt x="23" y="10"/>
                    <a:pt x="1" y="126"/>
                    <a:pt x="84" y="140"/>
                  </a:cubicBezTo>
                  <a:cubicBezTo>
                    <a:pt x="88" y="140"/>
                    <a:pt x="92" y="141"/>
                    <a:pt x="96" y="141"/>
                  </a:cubicBezTo>
                  <a:cubicBezTo>
                    <a:pt x="144" y="141"/>
                    <a:pt x="176" y="90"/>
                    <a:pt x="167" y="47"/>
                  </a:cubicBezTo>
                  <a:cubicBezTo>
                    <a:pt x="162" y="21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2591772" y="3353677"/>
              <a:ext cx="18217" cy="13771"/>
            </a:xfrm>
            <a:custGeom>
              <a:avLst/>
              <a:gdLst/>
              <a:ahLst/>
              <a:cxnLst/>
              <a:rect l="l" t="t" r="r" b="b"/>
              <a:pathLst>
                <a:path w="463" h="350" extrusionOk="0">
                  <a:moveTo>
                    <a:pt x="237" y="0"/>
                  </a:moveTo>
                  <a:cubicBezTo>
                    <a:pt x="116" y="0"/>
                    <a:pt x="0" y="101"/>
                    <a:pt x="61" y="240"/>
                  </a:cubicBezTo>
                  <a:cubicBezTo>
                    <a:pt x="94" y="315"/>
                    <a:pt x="164" y="349"/>
                    <a:pt x="235" y="349"/>
                  </a:cubicBezTo>
                  <a:cubicBezTo>
                    <a:pt x="292" y="349"/>
                    <a:pt x="350" y="327"/>
                    <a:pt x="390" y="287"/>
                  </a:cubicBezTo>
                  <a:cubicBezTo>
                    <a:pt x="445" y="234"/>
                    <a:pt x="462" y="155"/>
                    <a:pt x="393" y="72"/>
                  </a:cubicBezTo>
                  <a:cubicBezTo>
                    <a:pt x="351" y="22"/>
                    <a:pt x="29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2636428" y="3389520"/>
              <a:ext cx="18217" cy="13731"/>
            </a:xfrm>
            <a:custGeom>
              <a:avLst/>
              <a:gdLst/>
              <a:ahLst/>
              <a:cxnLst/>
              <a:rect l="l" t="t" r="r" b="b"/>
              <a:pathLst>
                <a:path w="463" h="349" extrusionOk="0">
                  <a:moveTo>
                    <a:pt x="237" y="1"/>
                  </a:moveTo>
                  <a:cubicBezTo>
                    <a:pt x="116" y="1"/>
                    <a:pt x="1" y="101"/>
                    <a:pt x="61" y="240"/>
                  </a:cubicBezTo>
                  <a:cubicBezTo>
                    <a:pt x="94" y="315"/>
                    <a:pt x="164" y="349"/>
                    <a:pt x="235" y="349"/>
                  </a:cubicBezTo>
                  <a:cubicBezTo>
                    <a:pt x="292" y="349"/>
                    <a:pt x="349" y="327"/>
                    <a:pt x="390" y="287"/>
                  </a:cubicBezTo>
                  <a:cubicBezTo>
                    <a:pt x="444" y="234"/>
                    <a:pt x="463" y="155"/>
                    <a:pt x="393" y="72"/>
                  </a:cubicBezTo>
                  <a:cubicBezTo>
                    <a:pt x="352" y="22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2580362" y="3347775"/>
              <a:ext cx="6728" cy="5941"/>
            </a:xfrm>
            <a:custGeom>
              <a:avLst/>
              <a:gdLst/>
              <a:ahLst/>
              <a:cxnLst/>
              <a:rect l="l" t="t" r="r" b="b"/>
              <a:pathLst>
                <a:path w="171" h="151" extrusionOk="0">
                  <a:moveTo>
                    <a:pt x="83" y="1"/>
                  </a:moveTo>
                  <a:cubicBezTo>
                    <a:pt x="72" y="1"/>
                    <a:pt x="61" y="4"/>
                    <a:pt x="49" y="11"/>
                  </a:cubicBezTo>
                  <a:cubicBezTo>
                    <a:pt x="0" y="40"/>
                    <a:pt x="8" y="106"/>
                    <a:pt x="46" y="136"/>
                  </a:cubicBezTo>
                  <a:cubicBezTo>
                    <a:pt x="57" y="145"/>
                    <a:pt x="69" y="150"/>
                    <a:pt x="82" y="150"/>
                  </a:cubicBezTo>
                  <a:cubicBezTo>
                    <a:pt x="97" y="150"/>
                    <a:pt x="112" y="143"/>
                    <a:pt x="127" y="128"/>
                  </a:cubicBezTo>
                  <a:cubicBezTo>
                    <a:pt x="170" y="80"/>
                    <a:pt x="137" y="1"/>
                    <a:pt x="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664284" y="3486112"/>
              <a:ext cx="6846" cy="5862"/>
            </a:xfrm>
            <a:custGeom>
              <a:avLst/>
              <a:gdLst/>
              <a:ahLst/>
              <a:cxnLst/>
              <a:rect l="l" t="t" r="r" b="b"/>
              <a:pathLst>
                <a:path w="174" h="149" extrusionOk="0">
                  <a:moveTo>
                    <a:pt x="84" y="0"/>
                  </a:moveTo>
                  <a:cubicBezTo>
                    <a:pt x="67" y="0"/>
                    <a:pt x="50" y="9"/>
                    <a:pt x="36" y="29"/>
                  </a:cubicBezTo>
                  <a:cubicBezTo>
                    <a:pt x="0" y="79"/>
                    <a:pt x="39" y="148"/>
                    <a:pt x="89" y="148"/>
                  </a:cubicBezTo>
                  <a:cubicBezTo>
                    <a:pt x="102" y="148"/>
                    <a:pt x="115" y="144"/>
                    <a:pt x="129" y="133"/>
                  </a:cubicBezTo>
                  <a:cubicBezTo>
                    <a:pt x="173" y="99"/>
                    <a:pt x="156" y="34"/>
                    <a:pt x="115" y="9"/>
                  </a:cubicBezTo>
                  <a:cubicBezTo>
                    <a:pt x="105" y="4"/>
                    <a:pt x="95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2712127" y="3051706"/>
              <a:ext cx="7239" cy="5430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13" y="0"/>
                  </a:moveTo>
                  <a:cubicBezTo>
                    <a:pt x="47" y="0"/>
                    <a:pt x="0" y="90"/>
                    <a:pt x="68" y="129"/>
                  </a:cubicBezTo>
                  <a:cubicBezTo>
                    <a:pt x="79" y="135"/>
                    <a:pt x="91" y="138"/>
                    <a:pt x="102" y="138"/>
                  </a:cubicBezTo>
                  <a:cubicBezTo>
                    <a:pt x="139" y="138"/>
                    <a:pt x="172" y="106"/>
                    <a:pt x="178" y="69"/>
                  </a:cubicBezTo>
                  <a:cubicBezTo>
                    <a:pt x="183" y="41"/>
                    <a:pt x="169" y="12"/>
                    <a:pt x="130" y="2"/>
                  </a:cubicBezTo>
                  <a:cubicBezTo>
                    <a:pt x="124" y="1"/>
                    <a:pt x="118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754855" y="3404825"/>
              <a:ext cx="6964" cy="5587"/>
            </a:xfrm>
            <a:custGeom>
              <a:avLst/>
              <a:gdLst/>
              <a:ahLst/>
              <a:cxnLst/>
              <a:rect l="l" t="t" r="r" b="b"/>
              <a:pathLst>
                <a:path w="177" h="142" extrusionOk="0">
                  <a:moveTo>
                    <a:pt x="111" y="1"/>
                  </a:moveTo>
                  <a:cubicBezTo>
                    <a:pt x="108" y="1"/>
                    <a:pt x="104" y="1"/>
                    <a:pt x="100" y="1"/>
                  </a:cubicBezTo>
                  <a:cubicBezTo>
                    <a:pt x="23" y="10"/>
                    <a:pt x="1" y="126"/>
                    <a:pt x="84" y="140"/>
                  </a:cubicBezTo>
                  <a:cubicBezTo>
                    <a:pt x="88" y="141"/>
                    <a:pt x="93" y="141"/>
                    <a:pt x="97" y="141"/>
                  </a:cubicBezTo>
                  <a:cubicBezTo>
                    <a:pt x="145" y="141"/>
                    <a:pt x="176" y="90"/>
                    <a:pt x="167" y="47"/>
                  </a:cubicBezTo>
                  <a:cubicBezTo>
                    <a:pt x="162" y="21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2714960" y="3281322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4" y="0"/>
                  </a:moveTo>
                  <a:cubicBezTo>
                    <a:pt x="47" y="0"/>
                    <a:pt x="0" y="90"/>
                    <a:pt x="69" y="129"/>
                  </a:cubicBezTo>
                  <a:cubicBezTo>
                    <a:pt x="80" y="135"/>
                    <a:pt x="91" y="138"/>
                    <a:pt x="102" y="138"/>
                  </a:cubicBezTo>
                  <a:cubicBezTo>
                    <a:pt x="139" y="138"/>
                    <a:pt x="173" y="106"/>
                    <a:pt x="178" y="69"/>
                  </a:cubicBezTo>
                  <a:cubicBezTo>
                    <a:pt x="183" y="41"/>
                    <a:pt x="170" y="12"/>
                    <a:pt x="131" y="2"/>
                  </a:cubicBezTo>
                  <a:cubicBezTo>
                    <a:pt x="125" y="1"/>
                    <a:pt x="119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2597949" y="3463842"/>
              <a:ext cx="6846" cy="5902"/>
            </a:xfrm>
            <a:custGeom>
              <a:avLst/>
              <a:gdLst/>
              <a:ahLst/>
              <a:cxnLst/>
              <a:rect l="l" t="t" r="r" b="b"/>
              <a:pathLst>
                <a:path w="174" h="150" extrusionOk="0">
                  <a:moveTo>
                    <a:pt x="85" y="0"/>
                  </a:moveTo>
                  <a:cubicBezTo>
                    <a:pt x="68" y="0"/>
                    <a:pt x="51" y="9"/>
                    <a:pt x="36" y="29"/>
                  </a:cubicBezTo>
                  <a:cubicBezTo>
                    <a:pt x="1" y="80"/>
                    <a:pt x="39" y="150"/>
                    <a:pt x="90" y="150"/>
                  </a:cubicBezTo>
                  <a:cubicBezTo>
                    <a:pt x="102" y="150"/>
                    <a:pt x="116" y="145"/>
                    <a:pt x="129" y="135"/>
                  </a:cubicBezTo>
                  <a:cubicBezTo>
                    <a:pt x="174" y="100"/>
                    <a:pt x="158" y="34"/>
                    <a:pt x="116" y="9"/>
                  </a:cubicBezTo>
                  <a:cubicBezTo>
                    <a:pt x="106" y="4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32"/>
          <p:cNvGrpSpPr/>
          <p:nvPr/>
        </p:nvGrpSpPr>
        <p:grpSpPr>
          <a:xfrm>
            <a:off x="2607822" y="432168"/>
            <a:ext cx="410285" cy="820543"/>
            <a:chOff x="3049925" y="2302950"/>
            <a:chExt cx="137675" cy="275350"/>
          </a:xfrm>
        </p:grpSpPr>
        <p:sp>
          <p:nvSpPr>
            <p:cNvPr id="1294" name="Google Shape;1294;p32"/>
            <p:cNvSpPr/>
            <p:nvPr/>
          </p:nvSpPr>
          <p:spPr>
            <a:xfrm>
              <a:off x="3130100" y="2363125"/>
              <a:ext cx="57500" cy="57525"/>
            </a:xfrm>
            <a:custGeom>
              <a:avLst/>
              <a:gdLst/>
              <a:ahLst/>
              <a:cxnLst/>
              <a:rect l="l" t="t" r="r" b="b"/>
              <a:pathLst>
                <a:path w="2300" h="2301" extrusionOk="0">
                  <a:moveTo>
                    <a:pt x="1151" y="1"/>
                  </a:moveTo>
                  <a:cubicBezTo>
                    <a:pt x="515" y="1"/>
                    <a:pt x="0" y="516"/>
                    <a:pt x="0" y="1151"/>
                  </a:cubicBezTo>
                  <a:cubicBezTo>
                    <a:pt x="0" y="1785"/>
                    <a:pt x="515" y="2300"/>
                    <a:pt x="1151" y="2300"/>
                  </a:cubicBezTo>
                  <a:cubicBezTo>
                    <a:pt x="1786" y="2300"/>
                    <a:pt x="2300" y="1785"/>
                    <a:pt x="2300" y="1151"/>
                  </a:cubicBezTo>
                  <a:cubicBezTo>
                    <a:pt x="2300" y="516"/>
                    <a:pt x="1786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3049925" y="2363125"/>
              <a:ext cx="26050" cy="26025"/>
            </a:xfrm>
            <a:custGeom>
              <a:avLst/>
              <a:gdLst/>
              <a:ahLst/>
              <a:cxnLst/>
              <a:rect l="l" t="t" r="r" b="b"/>
              <a:pathLst>
                <a:path w="1042" h="1041" extrusionOk="0">
                  <a:moveTo>
                    <a:pt x="520" y="1"/>
                  </a:moveTo>
                  <a:cubicBezTo>
                    <a:pt x="233" y="1"/>
                    <a:pt x="0" y="234"/>
                    <a:pt x="0" y="521"/>
                  </a:cubicBezTo>
                  <a:cubicBezTo>
                    <a:pt x="0" y="808"/>
                    <a:pt x="233" y="1041"/>
                    <a:pt x="520" y="1041"/>
                  </a:cubicBezTo>
                  <a:cubicBezTo>
                    <a:pt x="807" y="1041"/>
                    <a:pt x="1042" y="808"/>
                    <a:pt x="1042" y="521"/>
                  </a:cubicBezTo>
                  <a:cubicBezTo>
                    <a:pt x="1042" y="234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3090000" y="2474175"/>
              <a:ext cx="26025" cy="26050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1" y="1"/>
                  </a:moveTo>
                  <a:cubicBezTo>
                    <a:pt x="234" y="1"/>
                    <a:pt x="1" y="233"/>
                    <a:pt x="1" y="522"/>
                  </a:cubicBezTo>
                  <a:cubicBezTo>
                    <a:pt x="1" y="809"/>
                    <a:pt x="234" y="1042"/>
                    <a:pt x="521" y="1042"/>
                  </a:cubicBezTo>
                  <a:cubicBezTo>
                    <a:pt x="808" y="1042"/>
                    <a:pt x="1041" y="809"/>
                    <a:pt x="1041" y="522"/>
                  </a:cubicBezTo>
                  <a:cubicBezTo>
                    <a:pt x="1041" y="233"/>
                    <a:pt x="808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3093175" y="2565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6" y="1"/>
                    <a:pt x="0" y="117"/>
                    <a:pt x="0" y="261"/>
                  </a:cubicBezTo>
                  <a:cubicBezTo>
                    <a:pt x="0" y="405"/>
                    <a:pt x="116" y="521"/>
                    <a:pt x="260" y="521"/>
                  </a:cubicBezTo>
                  <a:cubicBezTo>
                    <a:pt x="404" y="521"/>
                    <a:pt x="520" y="405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3130100" y="24676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7" y="1"/>
                    <a:pt x="0" y="117"/>
                    <a:pt x="0" y="261"/>
                  </a:cubicBezTo>
                  <a:cubicBezTo>
                    <a:pt x="0" y="404"/>
                    <a:pt x="117" y="521"/>
                    <a:pt x="260" y="521"/>
                  </a:cubicBezTo>
                  <a:cubicBezTo>
                    <a:pt x="404" y="521"/>
                    <a:pt x="520" y="404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3083500" y="23029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1" y="1"/>
                  </a:moveTo>
                  <a:cubicBezTo>
                    <a:pt x="117" y="1"/>
                    <a:pt x="1" y="117"/>
                    <a:pt x="1" y="261"/>
                  </a:cubicBezTo>
                  <a:cubicBezTo>
                    <a:pt x="1" y="404"/>
                    <a:pt x="117" y="521"/>
                    <a:pt x="261" y="521"/>
                  </a:cubicBezTo>
                  <a:cubicBezTo>
                    <a:pt x="404" y="521"/>
                    <a:pt x="521" y="404"/>
                    <a:pt x="521" y="261"/>
                  </a:cubicBezTo>
                  <a:cubicBezTo>
                    <a:pt x="521" y="117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32"/>
          <p:cNvGrpSpPr/>
          <p:nvPr/>
        </p:nvGrpSpPr>
        <p:grpSpPr>
          <a:xfrm>
            <a:off x="3093086" y="167786"/>
            <a:ext cx="1544864" cy="1238007"/>
            <a:chOff x="4423100" y="2378550"/>
            <a:chExt cx="540200" cy="432900"/>
          </a:xfrm>
        </p:grpSpPr>
        <p:sp>
          <p:nvSpPr>
            <p:cNvPr id="1301" name="Google Shape;1301;p32"/>
            <p:cNvSpPr/>
            <p:nvPr/>
          </p:nvSpPr>
          <p:spPr>
            <a:xfrm>
              <a:off x="4537050" y="2582000"/>
              <a:ext cx="206275" cy="123200"/>
            </a:xfrm>
            <a:custGeom>
              <a:avLst/>
              <a:gdLst/>
              <a:ahLst/>
              <a:cxnLst/>
              <a:rect l="l" t="t" r="r" b="b"/>
              <a:pathLst>
                <a:path w="8251" h="4928" extrusionOk="0">
                  <a:moveTo>
                    <a:pt x="13" y="4691"/>
                  </a:moveTo>
                  <a:cubicBezTo>
                    <a:pt x="68" y="4744"/>
                    <a:pt x="334" y="4751"/>
                    <a:pt x="398" y="4757"/>
                  </a:cubicBezTo>
                  <a:cubicBezTo>
                    <a:pt x="844" y="4800"/>
                    <a:pt x="1294" y="4791"/>
                    <a:pt x="1742" y="4801"/>
                  </a:cubicBezTo>
                  <a:cubicBezTo>
                    <a:pt x="2180" y="4812"/>
                    <a:pt x="2610" y="4871"/>
                    <a:pt x="3045" y="4928"/>
                  </a:cubicBezTo>
                  <a:cubicBezTo>
                    <a:pt x="2902" y="4851"/>
                    <a:pt x="2624" y="4663"/>
                    <a:pt x="2624" y="4663"/>
                  </a:cubicBezTo>
                  <a:cubicBezTo>
                    <a:pt x="2646" y="4630"/>
                    <a:pt x="2841" y="4611"/>
                    <a:pt x="2887" y="4599"/>
                  </a:cubicBezTo>
                  <a:cubicBezTo>
                    <a:pt x="2986" y="4573"/>
                    <a:pt x="3085" y="4547"/>
                    <a:pt x="3184" y="4519"/>
                  </a:cubicBezTo>
                  <a:cubicBezTo>
                    <a:pt x="3380" y="4462"/>
                    <a:pt x="3576" y="4398"/>
                    <a:pt x="3766" y="4325"/>
                  </a:cubicBezTo>
                  <a:cubicBezTo>
                    <a:pt x="4143" y="4178"/>
                    <a:pt x="4504" y="3995"/>
                    <a:pt x="4829" y="3754"/>
                  </a:cubicBezTo>
                  <a:cubicBezTo>
                    <a:pt x="5332" y="3380"/>
                    <a:pt x="5642" y="2779"/>
                    <a:pt x="6177" y="2459"/>
                  </a:cubicBezTo>
                  <a:cubicBezTo>
                    <a:pt x="6426" y="2309"/>
                    <a:pt x="6725" y="2269"/>
                    <a:pt x="6991" y="2156"/>
                  </a:cubicBezTo>
                  <a:cubicBezTo>
                    <a:pt x="7541" y="1924"/>
                    <a:pt x="7910" y="1410"/>
                    <a:pt x="8250" y="921"/>
                  </a:cubicBezTo>
                  <a:cubicBezTo>
                    <a:pt x="7733" y="1116"/>
                    <a:pt x="7216" y="1313"/>
                    <a:pt x="6699" y="1510"/>
                  </a:cubicBezTo>
                  <a:cubicBezTo>
                    <a:pt x="6826" y="1254"/>
                    <a:pt x="6897" y="970"/>
                    <a:pt x="6909" y="684"/>
                  </a:cubicBezTo>
                  <a:cubicBezTo>
                    <a:pt x="6915" y="539"/>
                    <a:pt x="6852" y="117"/>
                    <a:pt x="6971" y="1"/>
                  </a:cubicBezTo>
                  <a:cubicBezTo>
                    <a:pt x="6725" y="248"/>
                    <a:pt x="6475" y="502"/>
                    <a:pt x="6312" y="812"/>
                  </a:cubicBezTo>
                  <a:cubicBezTo>
                    <a:pt x="6216" y="994"/>
                    <a:pt x="6154" y="1192"/>
                    <a:pt x="6089" y="1387"/>
                  </a:cubicBezTo>
                  <a:cubicBezTo>
                    <a:pt x="5957" y="1789"/>
                    <a:pt x="5774" y="2168"/>
                    <a:pt x="5392" y="2385"/>
                  </a:cubicBezTo>
                  <a:cubicBezTo>
                    <a:pt x="4821" y="2711"/>
                    <a:pt x="4103" y="2681"/>
                    <a:pt x="3464" y="2752"/>
                  </a:cubicBezTo>
                  <a:cubicBezTo>
                    <a:pt x="3568" y="2685"/>
                    <a:pt x="3931" y="2342"/>
                    <a:pt x="4012" y="2237"/>
                  </a:cubicBezTo>
                  <a:cubicBezTo>
                    <a:pt x="3442" y="2434"/>
                    <a:pt x="2871" y="2631"/>
                    <a:pt x="2316" y="2868"/>
                  </a:cubicBezTo>
                  <a:cubicBezTo>
                    <a:pt x="1845" y="3070"/>
                    <a:pt x="1419" y="3367"/>
                    <a:pt x="1025" y="3693"/>
                  </a:cubicBezTo>
                  <a:cubicBezTo>
                    <a:pt x="812" y="3870"/>
                    <a:pt x="603" y="4055"/>
                    <a:pt x="400" y="4244"/>
                  </a:cubicBezTo>
                  <a:cubicBezTo>
                    <a:pt x="288" y="4348"/>
                    <a:pt x="172" y="4453"/>
                    <a:pt x="74" y="4571"/>
                  </a:cubicBezTo>
                  <a:cubicBezTo>
                    <a:pt x="58" y="4591"/>
                    <a:pt x="1" y="4643"/>
                    <a:pt x="3" y="4673"/>
                  </a:cubicBezTo>
                  <a:cubicBezTo>
                    <a:pt x="3" y="4679"/>
                    <a:pt x="7" y="4685"/>
                    <a:pt x="13" y="469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4579075" y="2691625"/>
              <a:ext cx="187425" cy="91125"/>
            </a:xfrm>
            <a:custGeom>
              <a:avLst/>
              <a:gdLst/>
              <a:ahLst/>
              <a:cxnLst/>
              <a:rect l="l" t="t" r="r" b="b"/>
              <a:pathLst>
                <a:path w="7497" h="3645" extrusionOk="0">
                  <a:moveTo>
                    <a:pt x="6" y="3033"/>
                  </a:moveTo>
                  <a:cubicBezTo>
                    <a:pt x="46" y="3086"/>
                    <a:pt x="270" y="3127"/>
                    <a:pt x="325" y="3141"/>
                  </a:cubicBezTo>
                  <a:cubicBezTo>
                    <a:pt x="696" y="3238"/>
                    <a:pt x="1079" y="3292"/>
                    <a:pt x="1456" y="3361"/>
                  </a:cubicBezTo>
                  <a:cubicBezTo>
                    <a:pt x="1827" y="3429"/>
                    <a:pt x="2183" y="3537"/>
                    <a:pt x="2544" y="3645"/>
                  </a:cubicBezTo>
                  <a:cubicBezTo>
                    <a:pt x="2432" y="3560"/>
                    <a:pt x="2223" y="3362"/>
                    <a:pt x="2223" y="3362"/>
                  </a:cubicBezTo>
                  <a:cubicBezTo>
                    <a:pt x="2245" y="3339"/>
                    <a:pt x="2414" y="3349"/>
                    <a:pt x="2454" y="3345"/>
                  </a:cubicBezTo>
                  <a:cubicBezTo>
                    <a:pt x="2542" y="3336"/>
                    <a:pt x="2629" y="3328"/>
                    <a:pt x="2717" y="3316"/>
                  </a:cubicBezTo>
                  <a:cubicBezTo>
                    <a:pt x="2892" y="3295"/>
                    <a:pt x="3065" y="3267"/>
                    <a:pt x="3237" y="3230"/>
                  </a:cubicBezTo>
                  <a:cubicBezTo>
                    <a:pt x="3575" y="3158"/>
                    <a:pt x="3907" y="3053"/>
                    <a:pt x="4214" y="2892"/>
                  </a:cubicBezTo>
                  <a:cubicBezTo>
                    <a:pt x="4691" y="2642"/>
                    <a:pt x="5035" y="2176"/>
                    <a:pt x="5533" y="1975"/>
                  </a:cubicBezTo>
                  <a:cubicBezTo>
                    <a:pt x="5763" y="1882"/>
                    <a:pt x="6021" y="1889"/>
                    <a:pt x="6262" y="1829"/>
                  </a:cubicBezTo>
                  <a:cubicBezTo>
                    <a:pt x="6760" y="1707"/>
                    <a:pt x="7143" y="1322"/>
                    <a:pt x="7497" y="953"/>
                  </a:cubicBezTo>
                  <a:cubicBezTo>
                    <a:pt x="7032" y="1049"/>
                    <a:pt x="6567" y="1146"/>
                    <a:pt x="6102" y="1242"/>
                  </a:cubicBezTo>
                  <a:cubicBezTo>
                    <a:pt x="6245" y="1043"/>
                    <a:pt x="6343" y="811"/>
                    <a:pt x="6392" y="571"/>
                  </a:cubicBezTo>
                  <a:cubicBezTo>
                    <a:pt x="6418" y="450"/>
                    <a:pt x="6422" y="83"/>
                    <a:pt x="6537" y="0"/>
                  </a:cubicBezTo>
                  <a:cubicBezTo>
                    <a:pt x="6294" y="177"/>
                    <a:pt x="6049" y="358"/>
                    <a:pt x="5870" y="598"/>
                  </a:cubicBezTo>
                  <a:cubicBezTo>
                    <a:pt x="5763" y="740"/>
                    <a:pt x="5684" y="899"/>
                    <a:pt x="5602" y="1055"/>
                  </a:cubicBezTo>
                  <a:cubicBezTo>
                    <a:pt x="5436" y="1378"/>
                    <a:pt x="5231" y="1674"/>
                    <a:pt x="4877" y="1807"/>
                  </a:cubicBezTo>
                  <a:cubicBezTo>
                    <a:pt x="4349" y="2005"/>
                    <a:pt x="3745" y="1884"/>
                    <a:pt x="3194" y="1856"/>
                  </a:cubicBezTo>
                  <a:cubicBezTo>
                    <a:pt x="3290" y="1816"/>
                    <a:pt x="3644" y="1573"/>
                    <a:pt x="3727" y="1495"/>
                  </a:cubicBezTo>
                  <a:cubicBezTo>
                    <a:pt x="3217" y="1584"/>
                    <a:pt x="2707" y="1674"/>
                    <a:pt x="2204" y="1801"/>
                  </a:cubicBezTo>
                  <a:cubicBezTo>
                    <a:pt x="1777" y="1907"/>
                    <a:pt x="1377" y="2102"/>
                    <a:pt x="1000" y="2325"/>
                  </a:cubicBezTo>
                  <a:cubicBezTo>
                    <a:pt x="794" y="2446"/>
                    <a:pt x="593" y="2573"/>
                    <a:pt x="395" y="2707"/>
                  </a:cubicBezTo>
                  <a:cubicBezTo>
                    <a:pt x="286" y="2780"/>
                    <a:pt x="174" y="2853"/>
                    <a:pt x="75" y="2940"/>
                  </a:cubicBezTo>
                  <a:cubicBezTo>
                    <a:pt x="58" y="2954"/>
                    <a:pt x="3" y="2991"/>
                    <a:pt x="1" y="3015"/>
                  </a:cubicBezTo>
                  <a:cubicBezTo>
                    <a:pt x="0" y="3022"/>
                    <a:pt x="3" y="3027"/>
                    <a:pt x="6" y="303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4691850" y="2537450"/>
              <a:ext cx="179600" cy="154850"/>
            </a:xfrm>
            <a:custGeom>
              <a:avLst/>
              <a:gdLst/>
              <a:ahLst/>
              <a:cxnLst/>
              <a:rect l="l" t="t" r="r" b="b"/>
              <a:pathLst>
                <a:path w="7184" h="6194" extrusionOk="0">
                  <a:moveTo>
                    <a:pt x="21" y="6154"/>
                  </a:moveTo>
                  <a:cubicBezTo>
                    <a:pt x="87" y="6193"/>
                    <a:pt x="348" y="6139"/>
                    <a:pt x="411" y="6130"/>
                  </a:cubicBezTo>
                  <a:cubicBezTo>
                    <a:pt x="856" y="6071"/>
                    <a:pt x="1292" y="5959"/>
                    <a:pt x="1730" y="5868"/>
                  </a:cubicBezTo>
                  <a:cubicBezTo>
                    <a:pt x="2160" y="5778"/>
                    <a:pt x="2592" y="5736"/>
                    <a:pt x="3028" y="5694"/>
                  </a:cubicBezTo>
                  <a:cubicBezTo>
                    <a:pt x="2872" y="5652"/>
                    <a:pt x="2557" y="5531"/>
                    <a:pt x="2557" y="5531"/>
                  </a:cubicBezTo>
                  <a:cubicBezTo>
                    <a:pt x="2572" y="5495"/>
                    <a:pt x="2758" y="5432"/>
                    <a:pt x="2800" y="5409"/>
                  </a:cubicBezTo>
                  <a:cubicBezTo>
                    <a:pt x="2890" y="5362"/>
                    <a:pt x="2981" y="5314"/>
                    <a:pt x="3070" y="5263"/>
                  </a:cubicBezTo>
                  <a:cubicBezTo>
                    <a:pt x="3250" y="5163"/>
                    <a:pt x="3424" y="5057"/>
                    <a:pt x="3593" y="4941"/>
                  </a:cubicBezTo>
                  <a:cubicBezTo>
                    <a:pt x="3926" y="4714"/>
                    <a:pt x="4238" y="4453"/>
                    <a:pt x="4498" y="4144"/>
                  </a:cubicBezTo>
                  <a:cubicBezTo>
                    <a:pt x="4901" y="3665"/>
                    <a:pt x="5067" y="3010"/>
                    <a:pt x="5516" y="2575"/>
                  </a:cubicBezTo>
                  <a:cubicBezTo>
                    <a:pt x="5724" y="2373"/>
                    <a:pt x="6005" y="2265"/>
                    <a:pt x="6239" y="2095"/>
                  </a:cubicBezTo>
                  <a:cubicBezTo>
                    <a:pt x="6720" y="1744"/>
                    <a:pt x="6963" y="1158"/>
                    <a:pt x="7184" y="605"/>
                  </a:cubicBezTo>
                  <a:cubicBezTo>
                    <a:pt x="6724" y="913"/>
                    <a:pt x="6266" y="1223"/>
                    <a:pt x="5808" y="1532"/>
                  </a:cubicBezTo>
                  <a:cubicBezTo>
                    <a:pt x="5872" y="1254"/>
                    <a:pt x="5877" y="962"/>
                    <a:pt x="5824" y="680"/>
                  </a:cubicBezTo>
                  <a:cubicBezTo>
                    <a:pt x="5798" y="538"/>
                    <a:pt x="5639" y="141"/>
                    <a:pt x="5729" y="1"/>
                  </a:cubicBezTo>
                  <a:cubicBezTo>
                    <a:pt x="5545" y="299"/>
                    <a:pt x="5360" y="602"/>
                    <a:pt x="5272" y="940"/>
                  </a:cubicBezTo>
                  <a:cubicBezTo>
                    <a:pt x="5220" y="1140"/>
                    <a:pt x="5204" y="1347"/>
                    <a:pt x="5185" y="1551"/>
                  </a:cubicBezTo>
                  <a:cubicBezTo>
                    <a:pt x="5148" y="1973"/>
                    <a:pt x="5057" y="2383"/>
                    <a:pt x="4734" y="2682"/>
                  </a:cubicBezTo>
                  <a:cubicBezTo>
                    <a:pt x="4253" y="3130"/>
                    <a:pt x="3547" y="3265"/>
                    <a:pt x="2941" y="3478"/>
                  </a:cubicBezTo>
                  <a:cubicBezTo>
                    <a:pt x="3027" y="3391"/>
                    <a:pt x="3302" y="2974"/>
                    <a:pt x="3357" y="2852"/>
                  </a:cubicBezTo>
                  <a:cubicBezTo>
                    <a:pt x="2847" y="3174"/>
                    <a:pt x="2336" y="3496"/>
                    <a:pt x="1849" y="3854"/>
                  </a:cubicBezTo>
                  <a:cubicBezTo>
                    <a:pt x="1435" y="4159"/>
                    <a:pt x="1090" y="4544"/>
                    <a:pt x="780" y="4951"/>
                  </a:cubicBezTo>
                  <a:cubicBezTo>
                    <a:pt x="613" y="5172"/>
                    <a:pt x="452" y="5400"/>
                    <a:pt x="297" y="5630"/>
                  </a:cubicBezTo>
                  <a:cubicBezTo>
                    <a:pt x="212" y="5757"/>
                    <a:pt x="123" y="5886"/>
                    <a:pt x="54" y="6022"/>
                  </a:cubicBezTo>
                  <a:cubicBezTo>
                    <a:pt x="42" y="6046"/>
                    <a:pt x="0" y="6109"/>
                    <a:pt x="9" y="6138"/>
                  </a:cubicBezTo>
                  <a:cubicBezTo>
                    <a:pt x="10" y="6144"/>
                    <a:pt x="15" y="6149"/>
                    <a:pt x="23" y="615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4791000" y="2420875"/>
              <a:ext cx="86325" cy="102925"/>
            </a:xfrm>
            <a:custGeom>
              <a:avLst/>
              <a:gdLst/>
              <a:ahLst/>
              <a:cxnLst/>
              <a:rect l="l" t="t" r="r" b="b"/>
              <a:pathLst>
                <a:path w="3453" h="4117" extrusionOk="0">
                  <a:moveTo>
                    <a:pt x="18" y="4101"/>
                  </a:moveTo>
                  <a:cubicBezTo>
                    <a:pt x="59" y="4116"/>
                    <a:pt x="200" y="4057"/>
                    <a:pt x="236" y="4044"/>
                  </a:cubicBezTo>
                  <a:cubicBezTo>
                    <a:pt x="480" y="3963"/>
                    <a:pt x="714" y="3853"/>
                    <a:pt x="951" y="3752"/>
                  </a:cubicBezTo>
                  <a:cubicBezTo>
                    <a:pt x="1184" y="3654"/>
                    <a:pt x="1423" y="3584"/>
                    <a:pt x="1665" y="3512"/>
                  </a:cubicBezTo>
                  <a:cubicBezTo>
                    <a:pt x="1572" y="3505"/>
                    <a:pt x="1381" y="3471"/>
                    <a:pt x="1381" y="3471"/>
                  </a:cubicBezTo>
                  <a:cubicBezTo>
                    <a:pt x="1385" y="3449"/>
                    <a:pt x="1483" y="3393"/>
                    <a:pt x="1505" y="3376"/>
                  </a:cubicBezTo>
                  <a:cubicBezTo>
                    <a:pt x="1551" y="3339"/>
                    <a:pt x="1597" y="3302"/>
                    <a:pt x="1641" y="3264"/>
                  </a:cubicBezTo>
                  <a:cubicBezTo>
                    <a:pt x="1732" y="3188"/>
                    <a:pt x="1818" y="3108"/>
                    <a:pt x="1901" y="3024"/>
                  </a:cubicBezTo>
                  <a:cubicBezTo>
                    <a:pt x="2065" y="2859"/>
                    <a:pt x="2212" y="2677"/>
                    <a:pt x="2325" y="2474"/>
                  </a:cubicBezTo>
                  <a:cubicBezTo>
                    <a:pt x="2501" y="2160"/>
                    <a:pt x="2522" y="1772"/>
                    <a:pt x="2727" y="1476"/>
                  </a:cubicBezTo>
                  <a:cubicBezTo>
                    <a:pt x="2823" y="1340"/>
                    <a:pt x="2970" y="1248"/>
                    <a:pt x="3084" y="1127"/>
                  </a:cubicBezTo>
                  <a:cubicBezTo>
                    <a:pt x="3317" y="876"/>
                    <a:pt x="3390" y="518"/>
                    <a:pt x="3453" y="181"/>
                  </a:cubicBezTo>
                  <a:cubicBezTo>
                    <a:pt x="3227" y="406"/>
                    <a:pt x="3003" y="632"/>
                    <a:pt x="2778" y="856"/>
                  </a:cubicBezTo>
                  <a:cubicBezTo>
                    <a:pt x="2784" y="691"/>
                    <a:pt x="2754" y="527"/>
                    <a:pt x="2694" y="373"/>
                  </a:cubicBezTo>
                  <a:cubicBezTo>
                    <a:pt x="2663" y="296"/>
                    <a:pt x="2530" y="88"/>
                    <a:pt x="2565" y="0"/>
                  </a:cubicBezTo>
                  <a:cubicBezTo>
                    <a:pt x="2494" y="188"/>
                    <a:pt x="2423" y="380"/>
                    <a:pt x="2410" y="581"/>
                  </a:cubicBezTo>
                  <a:cubicBezTo>
                    <a:pt x="2403" y="699"/>
                    <a:pt x="2416" y="818"/>
                    <a:pt x="2429" y="935"/>
                  </a:cubicBezTo>
                  <a:cubicBezTo>
                    <a:pt x="2454" y="1178"/>
                    <a:pt x="2447" y="1419"/>
                    <a:pt x="2297" y="1624"/>
                  </a:cubicBezTo>
                  <a:cubicBezTo>
                    <a:pt x="2075" y="1928"/>
                    <a:pt x="1691" y="2083"/>
                    <a:pt x="1372" y="2270"/>
                  </a:cubicBezTo>
                  <a:cubicBezTo>
                    <a:pt x="1411" y="2211"/>
                    <a:pt x="1521" y="1946"/>
                    <a:pt x="1538" y="1871"/>
                  </a:cubicBezTo>
                  <a:cubicBezTo>
                    <a:pt x="1286" y="2109"/>
                    <a:pt x="1032" y="2347"/>
                    <a:pt x="797" y="2602"/>
                  </a:cubicBezTo>
                  <a:cubicBezTo>
                    <a:pt x="597" y="2819"/>
                    <a:pt x="444" y="3075"/>
                    <a:pt x="314" y="3339"/>
                  </a:cubicBezTo>
                  <a:cubicBezTo>
                    <a:pt x="243" y="3482"/>
                    <a:pt x="178" y="3628"/>
                    <a:pt x="116" y="3776"/>
                  </a:cubicBezTo>
                  <a:cubicBezTo>
                    <a:pt x="81" y="3856"/>
                    <a:pt x="45" y="3939"/>
                    <a:pt x="22" y="4023"/>
                  </a:cubicBezTo>
                  <a:cubicBezTo>
                    <a:pt x="17" y="4038"/>
                    <a:pt x="0" y="4079"/>
                    <a:pt x="8" y="4093"/>
                  </a:cubicBezTo>
                  <a:cubicBezTo>
                    <a:pt x="9" y="4096"/>
                    <a:pt x="13" y="4099"/>
                    <a:pt x="18" y="410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4903750" y="2378550"/>
              <a:ext cx="59550" cy="83725"/>
            </a:xfrm>
            <a:custGeom>
              <a:avLst/>
              <a:gdLst/>
              <a:ahLst/>
              <a:cxnLst/>
              <a:rect l="l" t="t" r="r" b="b"/>
              <a:pathLst>
                <a:path w="2382" h="3349" extrusionOk="0">
                  <a:moveTo>
                    <a:pt x="16" y="3340"/>
                  </a:moveTo>
                  <a:cubicBezTo>
                    <a:pt x="49" y="3349"/>
                    <a:pt x="154" y="3293"/>
                    <a:pt x="180" y="3282"/>
                  </a:cubicBezTo>
                  <a:cubicBezTo>
                    <a:pt x="362" y="3200"/>
                    <a:pt x="534" y="3099"/>
                    <a:pt x="710" y="3005"/>
                  </a:cubicBezTo>
                  <a:cubicBezTo>
                    <a:pt x="882" y="2913"/>
                    <a:pt x="1061" y="2841"/>
                    <a:pt x="1242" y="2769"/>
                  </a:cubicBezTo>
                  <a:cubicBezTo>
                    <a:pt x="1170" y="2771"/>
                    <a:pt x="1021" y="2758"/>
                    <a:pt x="1021" y="2758"/>
                  </a:cubicBezTo>
                  <a:cubicBezTo>
                    <a:pt x="1023" y="2741"/>
                    <a:pt x="1094" y="2690"/>
                    <a:pt x="1110" y="2676"/>
                  </a:cubicBezTo>
                  <a:cubicBezTo>
                    <a:pt x="1142" y="2644"/>
                    <a:pt x="1174" y="2612"/>
                    <a:pt x="1206" y="2580"/>
                  </a:cubicBezTo>
                  <a:cubicBezTo>
                    <a:pt x="1271" y="2514"/>
                    <a:pt x="1331" y="2447"/>
                    <a:pt x="1390" y="2377"/>
                  </a:cubicBezTo>
                  <a:cubicBezTo>
                    <a:pt x="1504" y="2238"/>
                    <a:pt x="1604" y="2088"/>
                    <a:pt x="1677" y="1924"/>
                  </a:cubicBezTo>
                  <a:cubicBezTo>
                    <a:pt x="1788" y="1668"/>
                    <a:pt x="1777" y="1368"/>
                    <a:pt x="1915" y="1126"/>
                  </a:cubicBezTo>
                  <a:cubicBezTo>
                    <a:pt x="1979" y="1015"/>
                    <a:pt x="2086" y="933"/>
                    <a:pt x="2164" y="831"/>
                  </a:cubicBezTo>
                  <a:cubicBezTo>
                    <a:pt x="2326" y="621"/>
                    <a:pt x="2357" y="341"/>
                    <a:pt x="2382" y="77"/>
                  </a:cubicBezTo>
                  <a:cubicBezTo>
                    <a:pt x="2224" y="267"/>
                    <a:pt x="2067" y="456"/>
                    <a:pt x="1910" y="644"/>
                  </a:cubicBezTo>
                  <a:cubicBezTo>
                    <a:pt x="1902" y="518"/>
                    <a:pt x="1868" y="393"/>
                    <a:pt x="1809" y="279"/>
                  </a:cubicBezTo>
                  <a:cubicBezTo>
                    <a:pt x="1781" y="222"/>
                    <a:pt x="1663" y="72"/>
                    <a:pt x="1684" y="0"/>
                  </a:cubicBezTo>
                  <a:cubicBezTo>
                    <a:pt x="1643" y="150"/>
                    <a:pt x="1601" y="304"/>
                    <a:pt x="1606" y="459"/>
                  </a:cubicBezTo>
                  <a:cubicBezTo>
                    <a:pt x="1609" y="550"/>
                    <a:pt x="1627" y="641"/>
                    <a:pt x="1646" y="731"/>
                  </a:cubicBezTo>
                  <a:cubicBezTo>
                    <a:pt x="1682" y="916"/>
                    <a:pt x="1694" y="1101"/>
                    <a:pt x="1594" y="1270"/>
                  </a:cubicBezTo>
                  <a:cubicBezTo>
                    <a:pt x="1444" y="1521"/>
                    <a:pt x="1159" y="1667"/>
                    <a:pt x="928" y="1833"/>
                  </a:cubicBezTo>
                  <a:cubicBezTo>
                    <a:pt x="954" y="1786"/>
                    <a:pt x="1019" y="1573"/>
                    <a:pt x="1027" y="1515"/>
                  </a:cubicBezTo>
                  <a:cubicBezTo>
                    <a:pt x="850" y="1716"/>
                    <a:pt x="671" y="1917"/>
                    <a:pt x="509" y="2130"/>
                  </a:cubicBezTo>
                  <a:cubicBezTo>
                    <a:pt x="371" y="2312"/>
                    <a:pt x="270" y="2520"/>
                    <a:pt x="190" y="2732"/>
                  </a:cubicBezTo>
                  <a:cubicBezTo>
                    <a:pt x="145" y="2847"/>
                    <a:pt x="106" y="2965"/>
                    <a:pt x="67" y="3083"/>
                  </a:cubicBezTo>
                  <a:cubicBezTo>
                    <a:pt x="47" y="3148"/>
                    <a:pt x="25" y="3214"/>
                    <a:pt x="13" y="3281"/>
                  </a:cubicBezTo>
                  <a:cubicBezTo>
                    <a:pt x="11" y="3292"/>
                    <a:pt x="0" y="3324"/>
                    <a:pt x="8" y="3335"/>
                  </a:cubicBezTo>
                  <a:cubicBezTo>
                    <a:pt x="9" y="3338"/>
                    <a:pt x="13" y="3339"/>
                    <a:pt x="15" y="334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4483875" y="2710600"/>
              <a:ext cx="120725" cy="46275"/>
            </a:xfrm>
            <a:custGeom>
              <a:avLst/>
              <a:gdLst/>
              <a:ahLst/>
              <a:cxnLst/>
              <a:rect l="l" t="t" r="r" b="b"/>
              <a:pathLst>
                <a:path w="4829" h="1851" extrusionOk="0">
                  <a:moveTo>
                    <a:pt x="3" y="1221"/>
                  </a:moveTo>
                  <a:cubicBezTo>
                    <a:pt x="22" y="1258"/>
                    <a:pt x="157" y="1305"/>
                    <a:pt x="187" y="1320"/>
                  </a:cubicBezTo>
                  <a:cubicBezTo>
                    <a:pt x="408" y="1417"/>
                    <a:pt x="638" y="1488"/>
                    <a:pt x="864" y="1568"/>
                  </a:cubicBezTo>
                  <a:cubicBezTo>
                    <a:pt x="1086" y="1647"/>
                    <a:pt x="1295" y="1749"/>
                    <a:pt x="1506" y="1850"/>
                  </a:cubicBezTo>
                  <a:cubicBezTo>
                    <a:pt x="1447" y="1788"/>
                    <a:pt x="1337" y="1645"/>
                    <a:pt x="1337" y="1645"/>
                  </a:cubicBezTo>
                  <a:cubicBezTo>
                    <a:pt x="1354" y="1632"/>
                    <a:pt x="1455" y="1655"/>
                    <a:pt x="1481" y="1657"/>
                  </a:cubicBezTo>
                  <a:cubicBezTo>
                    <a:pt x="1536" y="1661"/>
                    <a:pt x="1592" y="1663"/>
                    <a:pt x="1646" y="1666"/>
                  </a:cubicBezTo>
                  <a:cubicBezTo>
                    <a:pt x="1756" y="1670"/>
                    <a:pt x="1865" y="1670"/>
                    <a:pt x="1976" y="1665"/>
                  </a:cubicBezTo>
                  <a:cubicBezTo>
                    <a:pt x="2191" y="1653"/>
                    <a:pt x="2406" y="1621"/>
                    <a:pt x="2612" y="1552"/>
                  </a:cubicBezTo>
                  <a:cubicBezTo>
                    <a:pt x="2930" y="1445"/>
                    <a:pt x="3189" y="1193"/>
                    <a:pt x="3516" y="1119"/>
                  </a:cubicBezTo>
                  <a:cubicBezTo>
                    <a:pt x="3667" y="1084"/>
                    <a:pt x="3826" y="1114"/>
                    <a:pt x="3980" y="1101"/>
                  </a:cubicBezTo>
                  <a:cubicBezTo>
                    <a:pt x="4300" y="1075"/>
                    <a:pt x="4573" y="875"/>
                    <a:pt x="4829" y="683"/>
                  </a:cubicBezTo>
                  <a:lnTo>
                    <a:pt x="3939" y="724"/>
                  </a:lnTo>
                  <a:cubicBezTo>
                    <a:pt x="4047" y="613"/>
                    <a:pt x="4131" y="481"/>
                    <a:pt x="4186" y="337"/>
                  </a:cubicBezTo>
                  <a:cubicBezTo>
                    <a:pt x="4213" y="265"/>
                    <a:pt x="4252" y="40"/>
                    <a:pt x="4331" y="0"/>
                  </a:cubicBezTo>
                  <a:cubicBezTo>
                    <a:pt x="4165" y="85"/>
                    <a:pt x="3995" y="172"/>
                    <a:pt x="3860" y="302"/>
                  </a:cubicBezTo>
                  <a:cubicBezTo>
                    <a:pt x="3781" y="379"/>
                    <a:pt x="3715" y="470"/>
                    <a:pt x="3650" y="558"/>
                  </a:cubicBezTo>
                  <a:cubicBezTo>
                    <a:pt x="3515" y="741"/>
                    <a:pt x="3359" y="903"/>
                    <a:pt x="3128" y="949"/>
                  </a:cubicBezTo>
                  <a:cubicBezTo>
                    <a:pt x="2783" y="1019"/>
                    <a:pt x="2421" y="884"/>
                    <a:pt x="2086" y="813"/>
                  </a:cubicBezTo>
                  <a:cubicBezTo>
                    <a:pt x="2149" y="797"/>
                    <a:pt x="2392" y="683"/>
                    <a:pt x="2450" y="643"/>
                  </a:cubicBezTo>
                  <a:cubicBezTo>
                    <a:pt x="2127" y="648"/>
                    <a:pt x="1803" y="652"/>
                    <a:pt x="1480" y="680"/>
                  </a:cubicBezTo>
                  <a:cubicBezTo>
                    <a:pt x="1207" y="704"/>
                    <a:pt x="940" y="784"/>
                    <a:pt x="685" y="883"/>
                  </a:cubicBezTo>
                  <a:cubicBezTo>
                    <a:pt x="547" y="938"/>
                    <a:pt x="410" y="997"/>
                    <a:pt x="274" y="1059"/>
                  </a:cubicBezTo>
                  <a:cubicBezTo>
                    <a:pt x="200" y="1094"/>
                    <a:pt x="123" y="1127"/>
                    <a:pt x="54" y="1172"/>
                  </a:cubicBezTo>
                  <a:cubicBezTo>
                    <a:pt x="43" y="1178"/>
                    <a:pt x="4" y="1195"/>
                    <a:pt x="1" y="1210"/>
                  </a:cubicBezTo>
                  <a:cubicBezTo>
                    <a:pt x="1" y="1214"/>
                    <a:pt x="1" y="1218"/>
                    <a:pt x="3" y="122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4423100" y="2767775"/>
              <a:ext cx="134250" cy="43675"/>
            </a:xfrm>
            <a:custGeom>
              <a:avLst/>
              <a:gdLst/>
              <a:ahLst/>
              <a:cxnLst/>
              <a:rect l="l" t="t" r="r" b="b"/>
              <a:pathLst>
                <a:path w="5370" h="1747" extrusionOk="0">
                  <a:moveTo>
                    <a:pt x="3" y="899"/>
                  </a:moveTo>
                  <a:cubicBezTo>
                    <a:pt x="21" y="942"/>
                    <a:pt x="163" y="1007"/>
                    <a:pt x="196" y="1027"/>
                  </a:cubicBezTo>
                  <a:cubicBezTo>
                    <a:pt x="429" y="1156"/>
                    <a:pt x="674" y="1257"/>
                    <a:pt x="916" y="1369"/>
                  </a:cubicBezTo>
                  <a:cubicBezTo>
                    <a:pt x="1151" y="1479"/>
                    <a:pt x="1372" y="1613"/>
                    <a:pt x="1593" y="1746"/>
                  </a:cubicBezTo>
                  <a:cubicBezTo>
                    <a:pt x="1534" y="1671"/>
                    <a:pt x="1427" y="1502"/>
                    <a:pt x="1427" y="1502"/>
                  </a:cubicBezTo>
                  <a:cubicBezTo>
                    <a:pt x="1447" y="1490"/>
                    <a:pt x="1557" y="1526"/>
                    <a:pt x="1586" y="1531"/>
                  </a:cubicBezTo>
                  <a:cubicBezTo>
                    <a:pt x="1645" y="1541"/>
                    <a:pt x="1706" y="1550"/>
                    <a:pt x="1767" y="1557"/>
                  </a:cubicBezTo>
                  <a:cubicBezTo>
                    <a:pt x="1887" y="1573"/>
                    <a:pt x="2007" y="1584"/>
                    <a:pt x="2128" y="1589"/>
                  </a:cubicBezTo>
                  <a:cubicBezTo>
                    <a:pt x="2367" y="1599"/>
                    <a:pt x="2607" y="1585"/>
                    <a:pt x="2840" y="1531"/>
                  </a:cubicBezTo>
                  <a:cubicBezTo>
                    <a:pt x="3202" y="1447"/>
                    <a:pt x="3513" y="1195"/>
                    <a:pt x="3880" y="1147"/>
                  </a:cubicBezTo>
                  <a:cubicBezTo>
                    <a:pt x="4050" y="1125"/>
                    <a:pt x="4222" y="1174"/>
                    <a:pt x="4393" y="1176"/>
                  </a:cubicBezTo>
                  <a:cubicBezTo>
                    <a:pt x="4747" y="1179"/>
                    <a:pt x="5069" y="989"/>
                    <a:pt x="5370" y="803"/>
                  </a:cubicBezTo>
                  <a:cubicBezTo>
                    <a:pt x="5043" y="787"/>
                    <a:pt x="4715" y="772"/>
                    <a:pt x="4388" y="756"/>
                  </a:cubicBezTo>
                  <a:cubicBezTo>
                    <a:pt x="4517" y="647"/>
                    <a:pt x="4623" y="509"/>
                    <a:pt x="4698" y="357"/>
                  </a:cubicBezTo>
                  <a:cubicBezTo>
                    <a:pt x="4735" y="280"/>
                    <a:pt x="4802" y="35"/>
                    <a:pt x="4893" y="0"/>
                  </a:cubicBezTo>
                  <a:cubicBezTo>
                    <a:pt x="4700" y="77"/>
                    <a:pt x="4504" y="155"/>
                    <a:pt x="4343" y="285"/>
                  </a:cubicBezTo>
                  <a:cubicBezTo>
                    <a:pt x="4248" y="361"/>
                    <a:pt x="4166" y="454"/>
                    <a:pt x="4086" y="544"/>
                  </a:cubicBezTo>
                  <a:cubicBezTo>
                    <a:pt x="3919" y="731"/>
                    <a:pt x="3729" y="893"/>
                    <a:pt x="3470" y="922"/>
                  </a:cubicBezTo>
                  <a:cubicBezTo>
                    <a:pt x="3083" y="963"/>
                    <a:pt x="2700" y="777"/>
                    <a:pt x="2337" y="664"/>
                  </a:cubicBezTo>
                  <a:cubicBezTo>
                    <a:pt x="2409" y="653"/>
                    <a:pt x="2687" y="551"/>
                    <a:pt x="2756" y="514"/>
                  </a:cubicBezTo>
                  <a:cubicBezTo>
                    <a:pt x="2399" y="486"/>
                    <a:pt x="2043" y="457"/>
                    <a:pt x="1685" y="455"/>
                  </a:cubicBezTo>
                  <a:cubicBezTo>
                    <a:pt x="1381" y="454"/>
                    <a:pt x="1081" y="513"/>
                    <a:pt x="790" y="597"/>
                  </a:cubicBezTo>
                  <a:cubicBezTo>
                    <a:pt x="631" y="643"/>
                    <a:pt x="474" y="694"/>
                    <a:pt x="319" y="748"/>
                  </a:cubicBezTo>
                  <a:cubicBezTo>
                    <a:pt x="234" y="778"/>
                    <a:pt x="146" y="808"/>
                    <a:pt x="64" y="849"/>
                  </a:cubicBezTo>
                  <a:cubicBezTo>
                    <a:pt x="50" y="855"/>
                    <a:pt x="7" y="871"/>
                    <a:pt x="2" y="887"/>
                  </a:cubicBezTo>
                  <a:cubicBezTo>
                    <a:pt x="1" y="891"/>
                    <a:pt x="1" y="894"/>
                    <a:pt x="3" y="89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32"/>
          <p:cNvGrpSpPr/>
          <p:nvPr/>
        </p:nvGrpSpPr>
        <p:grpSpPr>
          <a:xfrm>
            <a:off x="5621280" y="3549195"/>
            <a:ext cx="1544864" cy="1038173"/>
            <a:chOff x="4879750" y="3982625"/>
            <a:chExt cx="470450" cy="316150"/>
          </a:xfrm>
        </p:grpSpPr>
        <p:sp>
          <p:nvSpPr>
            <p:cNvPr id="1309" name="Google Shape;1309;p32"/>
            <p:cNvSpPr/>
            <p:nvPr/>
          </p:nvSpPr>
          <p:spPr>
            <a:xfrm>
              <a:off x="5078775" y="4113325"/>
              <a:ext cx="158475" cy="88450"/>
            </a:xfrm>
            <a:custGeom>
              <a:avLst/>
              <a:gdLst/>
              <a:ahLst/>
              <a:cxnLst/>
              <a:rect l="l" t="t" r="r" b="b"/>
              <a:pathLst>
                <a:path w="6339" h="3538" extrusionOk="0">
                  <a:moveTo>
                    <a:pt x="6329" y="30"/>
                  </a:moveTo>
                  <a:cubicBezTo>
                    <a:pt x="6338" y="91"/>
                    <a:pt x="6215" y="264"/>
                    <a:pt x="6188" y="309"/>
                  </a:cubicBezTo>
                  <a:cubicBezTo>
                    <a:pt x="6005" y="615"/>
                    <a:pt x="5785" y="898"/>
                    <a:pt x="5579" y="1191"/>
                  </a:cubicBezTo>
                  <a:cubicBezTo>
                    <a:pt x="5377" y="1477"/>
                    <a:pt x="5211" y="1780"/>
                    <a:pt x="5040" y="2085"/>
                  </a:cubicBezTo>
                  <a:cubicBezTo>
                    <a:pt x="5060" y="1957"/>
                    <a:pt x="5071" y="1690"/>
                    <a:pt x="5071" y="1690"/>
                  </a:cubicBezTo>
                  <a:cubicBezTo>
                    <a:pt x="5040" y="1688"/>
                    <a:pt x="4935" y="1805"/>
                    <a:pt x="4905" y="1828"/>
                  </a:cubicBezTo>
                  <a:cubicBezTo>
                    <a:pt x="4842" y="1880"/>
                    <a:pt x="4778" y="1931"/>
                    <a:pt x="4712" y="1981"/>
                  </a:cubicBezTo>
                  <a:cubicBezTo>
                    <a:pt x="4582" y="2078"/>
                    <a:pt x="4448" y="2174"/>
                    <a:pt x="4311" y="2260"/>
                  </a:cubicBezTo>
                  <a:cubicBezTo>
                    <a:pt x="4039" y="2433"/>
                    <a:pt x="3750" y="2577"/>
                    <a:pt x="3440" y="2670"/>
                  </a:cubicBezTo>
                  <a:cubicBezTo>
                    <a:pt x="2962" y="2814"/>
                    <a:pt x="2431" y="2727"/>
                    <a:pt x="1971" y="2918"/>
                  </a:cubicBezTo>
                  <a:cubicBezTo>
                    <a:pt x="1756" y="3006"/>
                    <a:pt x="1589" y="3178"/>
                    <a:pt x="1390" y="3296"/>
                  </a:cubicBezTo>
                  <a:cubicBezTo>
                    <a:pt x="980" y="3537"/>
                    <a:pt x="476" y="3530"/>
                    <a:pt x="1" y="3515"/>
                  </a:cubicBezTo>
                  <a:cubicBezTo>
                    <a:pt x="372" y="3277"/>
                    <a:pt x="743" y="3039"/>
                    <a:pt x="1115" y="2802"/>
                  </a:cubicBezTo>
                  <a:cubicBezTo>
                    <a:pt x="891" y="2761"/>
                    <a:pt x="675" y="2671"/>
                    <a:pt x="486" y="2544"/>
                  </a:cubicBezTo>
                  <a:cubicBezTo>
                    <a:pt x="391" y="2478"/>
                    <a:pt x="150" y="2238"/>
                    <a:pt x="19" y="2258"/>
                  </a:cubicBezTo>
                  <a:cubicBezTo>
                    <a:pt x="295" y="2218"/>
                    <a:pt x="576" y="2179"/>
                    <a:pt x="851" y="2222"/>
                  </a:cubicBezTo>
                  <a:cubicBezTo>
                    <a:pt x="1013" y="2247"/>
                    <a:pt x="1171" y="2300"/>
                    <a:pt x="1327" y="2352"/>
                  </a:cubicBezTo>
                  <a:cubicBezTo>
                    <a:pt x="1646" y="2459"/>
                    <a:pt x="1976" y="2522"/>
                    <a:pt x="2296" y="2380"/>
                  </a:cubicBezTo>
                  <a:cubicBezTo>
                    <a:pt x="2777" y="2169"/>
                    <a:pt x="3099" y="1696"/>
                    <a:pt x="3447" y="1319"/>
                  </a:cubicBezTo>
                  <a:cubicBezTo>
                    <a:pt x="3356" y="1355"/>
                    <a:pt x="2964" y="1423"/>
                    <a:pt x="2857" y="1426"/>
                  </a:cubicBezTo>
                  <a:cubicBezTo>
                    <a:pt x="3255" y="1155"/>
                    <a:pt x="3652" y="882"/>
                    <a:pt x="4068" y="639"/>
                  </a:cubicBezTo>
                  <a:cubicBezTo>
                    <a:pt x="4421" y="434"/>
                    <a:pt x="4814" y="303"/>
                    <a:pt x="5210" y="205"/>
                  </a:cubicBezTo>
                  <a:cubicBezTo>
                    <a:pt x="5424" y="152"/>
                    <a:pt x="5642" y="106"/>
                    <a:pt x="5859" y="66"/>
                  </a:cubicBezTo>
                  <a:cubicBezTo>
                    <a:pt x="5979" y="44"/>
                    <a:pt x="6102" y="19"/>
                    <a:pt x="6224" y="13"/>
                  </a:cubicBezTo>
                  <a:cubicBezTo>
                    <a:pt x="6244" y="12"/>
                    <a:pt x="6305" y="1"/>
                    <a:pt x="6322" y="15"/>
                  </a:cubicBezTo>
                  <a:cubicBezTo>
                    <a:pt x="6326" y="19"/>
                    <a:pt x="6328" y="24"/>
                    <a:pt x="6329" y="3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117850" y="4199075"/>
              <a:ext cx="124275" cy="99700"/>
            </a:xfrm>
            <a:custGeom>
              <a:avLst/>
              <a:gdLst/>
              <a:ahLst/>
              <a:cxnLst/>
              <a:rect l="l" t="t" r="r" b="b"/>
              <a:pathLst>
                <a:path w="4971" h="3988" extrusionOk="0">
                  <a:moveTo>
                    <a:pt x="4953" y="22"/>
                  </a:moveTo>
                  <a:cubicBezTo>
                    <a:pt x="4971" y="71"/>
                    <a:pt x="4895" y="237"/>
                    <a:pt x="4880" y="279"/>
                  </a:cubicBezTo>
                  <a:cubicBezTo>
                    <a:pt x="4775" y="568"/>
                    <a:pt x="4636" y="841"/>
                    <a:pt x="4510" y="1121"/>
                  </a:cubicBezTo>
                  <a:cubicBezTo>
                    <a:pt x="4387" y="1395"/>
                    <a:pt x="4296" y="1677"/>
                    <a:pt x="4203" y="1962"/>
                  </a:cubicBezTo>
                  <a:cubicBezTo>
                    <a:pt x="4198" y="1852"/>
                    <a:pt x="4163" y="1624"/>
                    <a:pt x="4163" y="1624"/>
                  </a:cubicBezTo>
                  <a:cubicBezTo>
                    <a:pt x="4137" y="1629"/>
                    <a:pt x="4068" y="1743"/>
                    <a:pt x="4047" y="1768"/>
                  </a:cubicBezTo>
                  <a:cubicBezTo>
                    <a:pt x="4001" y="1822"/>
                    <a:pt x="3955" y="1875"/>
                    <a:pt x="3909" y="1927"/>
                  </a:cubicBezTo>
                  <a:cubicBezTo>
                    <a:pt x="3815" y="2031"/>
                    <a:pt x="3719" y="2133"/>
                    <a:pt x="3616" y="2229"/>
                  </a:cubicBezTo>
                  <a:cubicBezTo>
                    <a:pt x="3415" y="2418"/>
                    <a:pt x="3195" y="2587"/>
                    <a:pt x="2950" y="2716"/>
                  </a:cubicBezTo>
                  <a:cubicBezTo>
                    <a:pt x="2571" y="2915"/>
                    <a:pt x="2109" y="2929"/>
                    <a:pt x="1751" y="3164"/>
                  </a:cubicBezTo>
                  <a:cubicBezTo>
                    <a:pt x="1586" y="3273"/>
                    <a:pt x="1474" y="3445"/>
                    <a:pt x="1324" y="3577"/>
                  </a:cubicBezTo>
                  <a:cubicBezTo>
                    <a:pt x="1018" y="3847"/>
                    <a:pt x="592" y="3923"/>
                    <a:pt x="190" y="3988"/>
                  </a:cubicBezTo>
                  <a:cubicBezTo>
                    <a:pt x="463" y="3727"/>
                    <a:pt x="738" y="3467"/>
                    <a:pt x="1012" y="3205"/>
                  </a:cubicBezTo>
                  <a:cubicBezTo>
                    <a:pt x="816" y="3208"/>
                    <a:pt x="621" y="3167"/>
                    <a:pt x="440" y="3091"/>
                  </a:cubicBezTo>
                  <a:cubicBezTo>
                    <a:pt x="349" y="3052"/>
                    <a:pt x="107" y="2888"/>
                    <a:pt x="0" y="2927"/>
                  </a:cubicBezTo>
                  <a:cubicBezTo>
                    <a:pt x="227" y="2847"/>
                    <a:pt x="457" y="2768"/>
                    <a:pt x="696" y="2759"/>
                  </a:cubicBezTo>
                  <a:cubicBezTo>
                    <a:pt x="836" y="2755"/>
                    <a:pt x="977" y="2774"/>
                    <a:pt x="1117" y="2793"/>
                  </a:cubicBezTo>
                  <a:cubicBezTo>
                    <a:pt x="1404" y="2830"/>
                    <a:pt x="1692" y="2829"/>
                    <a:pt x="1938" y="2658"/>
                  </a:cubicBezTo>
                  <a:cubicBezTo>
                    <a:pt x="2308" y="2402"/>
                    <a:pt x="2503" y="1951"/>
                    <a:pt x="2736" y="1577"/>
                  </a:cubicBezTo>
                  <a:cubicBezTo>
                    <a:pt x="2664" y="1621"/>
                    <a:pt x="2344" y="1744"/>
                    <a:pt x="2256" y="1763"/>
                  </a:cubicBezTo>
                  <a:cubicBezTo>
                    <a:pt x="2546" y="1469"/>
                    <a:pt x="2837" y="1176"/>
                    <a:pt x="3148" y="903"/>
                  </a:cubicBezTo>
                  <a:cubicBezTo>
                    <a:pt x="3412" y="672"/>
                    <a:pt x="3720" y="497"/>
                    <a:pt x="4038" y="351"/>
                  </a:cubicBezTo>
                  <a:cubicBezTo>
                    <a:pt x="4210" y="272"/>
                    <a:pt x="4386" y="197"/>
                    <a:pt x="4563" y="128"/>
                  </a:cubicBezTo>
                  <a:cubicBezTo>
                    <a:pt x="4661" y="90"/>
                    <a:pt x="4760" y="49"/>
                    <a:pt x="4862" y="24"/>
                  </a:cubicBezTo>
                  <a:cubicBezTo>
                    <a:pt x="4879" y="19"/>
                    <a:pt x="4927" y="1"/>
                    <a:pt x="4945" y="10"/>
                  </a:cubicBezTo>
                  <a:cubicBezTo>
                    <a:pt x="4948" y="12"/>
                    <a:pt x="4952" y="17"/>
                    <a:pt x="4953" y="2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4964350" y="4221425"/>
              <a:ext cx="173975" cy="57100"/>
            </a:xfrm>
            <a:custGeom>
              <a:avLst/>
              <a:gdLst/>
              <a:ahLst/>
              <a:cxnLst/>
              <a:rect l="l" t="t" r="r" b="b"/>
              <a:pathLst>
                <a:path w="6959" h="2284" extrusionOk="0">
                  <a:moveTo>
                    <a:pt x="6958" y="89"/>
                  </a:moveTo>
                  <a:cubicBezTo>
                    <a:pt x="6951" y="149"/>
                    <a:pt x="6793" y="290"/>
                    <a:pt x="6757" y="326"/>
                  </a:cubicBezTo>
                  <a:cubicBezTo>
                    <a:pt x="6508" y="584"/>
                    <a:pt x="6229" y="809"/>
                    <a:pt x="5963" y="1047"/>
                  </a:cubicBezTo>
                  <a:cubicBezTo>
                    <a:pt x="5701" y="1280"/>
                    <a:pt x="5469" y="1536"/>
                    <a:pt x="5235" y="1795"/>
                  </a:cubicBezTo>
                  <a:cubicBezTo>
                    <a:pt x="5282" y="1675"/>
                    <a:pt x="5354" y="1417"/>
                    <a:pt x="5354" y="1417"/>
                  </a:cubicBezTo>
                  <a:cubicBezTo>
                    <a:pt x="5324" y="1409"/>
                    <a:pt x="5195" y="1498"/>
                    <a:pt x="5161" y="1514"/>
                  </a:cubicBezTo>
                  <a:cubicBezTo>
                    <a:pt x="5088" y="1550"/>
                    <a:pt x="5013" y="1584"/>
                    <a:pt x="4939" y="1618"/>
                  </a:cubicBezTo>
                  <a:cubicBezTo>
                    <a:pt x="4791" y="1685"/>
                    <a:pt x="4638" y="1747"/>
                    <a:pt x="4485" y="1800"/>
                  </a:cubicBezTo>
                  <a:cubicBezTo>
                    <a:pt x="4180" y="1905"/>
                    <a:pt x="3866" y="1981"/>
                    <a:pt x="3544" y="2000"/>
                  </a:cubicBezTo>
                  <a:cubicBezTo>
                    <a:pt x="3045" y="2031"/>
                    <a:pt x="2547" y="1826"/>
                    <a:pt x="2055" y="1906"/>
                  </a:cubicBezTo>
                  <a:cubicBezTo>
                    <a:pt x="1827" y="1943"/>
                    <a:pt x="1625" y="2073"/>
                    <a:pt x="1404" y="2142"/>
                  </a:cubicBezTo>
                  <a:cubicBezTo>
                    <a:pt x="951" y="2284"/>
                    <a:pt x="460" y="2161"/>
                    <a:pt x="1" y="2039"/>
                  </a:cubicBezTo>
                  <a:cubicBezTo>
                    <a:pt x="417" y="1891"/>
                    <a:pt x="833" y="1745"/>
                    <a:pt x="1249" y="1598"/>
                  </a:cubicBezTo>
                  <a:cubicBezTo>
                    <a:pt x="1040" y="1508"/>
                    <a:pt x="850" y="1371"/>
                    <a:pt x="696" y="1204"/>
                  </a:cubicBezTo>
                  <a:cubicBezTo>
                    <a:pt x="618" y="1119"/>
                    <a:pt x="438" y="829"/>
                    <a:pt x="305" y="819"/>
                  </a:cubicBezTo>
                  <a:cubicBezTo>
                    <a:pt x="584" y="844"/>
                    <a:pt x="866" y="869"/>
                    <a:pt x="1125" y="974"/>
                  </a:cubicBezTo>
                  <a:cubicBezTo>
                    <a:pt x="1278" y="1035"/>
                    <a:pt x="1417" y="1122"/>
                    <a:pt x="1557" y="1209"/>
                  </a:cubicBezTo>
                  <a:cubicBezTo>
                    <a:pt x="1845" y="1385"/>
                    <a:pt x="2150" y="1521"/>
                    <a:pt x="2496" y="1457"/>
                  </a:cubicBezTo>
                  <a:cubicBezTo>
                    <a:pt x="3011" y="1360"/>
                    <a:pt x="3433" y="973"/>
                    <a:pt x="3858" y="687"/>
                  </a:cubicBezTo>
                  <a:cubicBezTo>
                    <a:pt x="3760" y="700"/>
                    <a:pt x="3363" y="678"/>
                    <a:pt x="3259" y="656"/>
                  </a:cubicBezTo>
                  <a:cubicBezTo>
                    <a:pt x="3708" y="481"/>
                    <a:pt x="4157" y="308"/>
                    <a:pt x="4617" y="165"/>
                  </a:cubicBezTo>
                  <a:cubicBezTo>
                    <a:pt x="5008" y="45"/>
                    <a:pt x="5420" y="7"/>
                    <a:pt x="5827" y="3"/>
                  </a:cubicBezTo>
                  <a:cubicBezTo>
                    <a:pt x="6049" y="1"/>
                    <a:pt x="6271" y="6"/>
                    <a:pt x="6492" y="15"/>
                  </a:cubicBezTo>
                  <a:cubicBezTo>
                    <a:pt x="6614" y="22"/>
                    <a:pt x="6738" y="25"/>
                    <a:pt x="6860" y="46"/>
                  </a:cubicBezTo>
                  <a:cubicBezTo>
                    <a:pt x="6879" y="50"/>
                    <a:pt x="6940" y="53"/>
                    <a:pt x="6954" y="71"/>
                  </a:cubicBezTo>
                  <a:cubicBezTo>
                    <a:pt x="6958" y="76"/>
                    <a:pt x="6959" y="81"/>
                    <a:pt x="6958" y="8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4952000" y="4192200"/>
              <a:ext cx="105800" cy="32800"/>
            </a:xfrm>
            <a:custGeom>
              <a:avLst/>
              <a:gdLst/>
              <a:ahLst/>
              <a:cxnLst/>
              <a:rect l="l" t="t" r="r" b="b"/>
              <a:pathLst>
                <a:path w="4232" h="1312" extrusionOk="0">
                  <a:moveTo>
                    <a:pt x="4232" y="72"/>
                  </a:moveTo>
                  <a:cubicBezTo>
                    <a:pt x="4227" y="108"/>
                    <a:pt x="4129" y="191"/>
                    <a:pt x="4107" y="214"/>
                  </a:cubicBezTo>
                  <a:cubicBezTo>
                    <a:pt x="3953" y="365"/>
                    <a:pt x="3781" y="497"/>
                    <a:pt x="3617" y="637"/>
                  </a:cubicBezTo>
                  <a:cubicBezTo>
                    <a:pt x="3456" y="773"/>
                    <a:pt x="3312" y="926"/>
                    <a:pt x="3166" y="1078"/>
                  </a:cubicBezTo>
                  <a:cubicBezTo>
                    <a:pt x="3197" y="1006"/>
                    <a:pt x="3244" y="851"/>
                    <a:pt x="3244" y="851"/>
                  </a:cubicBezTo>
                  <a:cubicBezTo>
                    <a:pt x="3226" y="846"/>
                    <a:pt x="3147" y="898"/>
                    <a:pt x="3126" y="907"/>
                  </a:cubicBezTo>
                  <a:cubicBezTo>
                    <a:pt x="3080" y="928"/>
                    <a:pt x="3036" y="948"/>
                    <a:pt x="2990" y="967"/>
                  </a:cubicBezTo>
                  <a:cubicBezTo>
                    <a:pt x="2900" y="1005"/>
                    <a:pt x="2807" y="1040"/>
                    <a:pt x="2713" y="1071"/>
                  </a:cubicBezTo>
                  <a:cubicBezTo>
                    <a:pt x="2528" y="1130"/>
                    <a:pt x="2336" y="1171"/>
                    <a:pt x="2142" y="1178"/>
                  </a:cubicBezTo>
                  <a:cubicBezTo>
                    <a:pt x="1840" y="1189"/>
                    <a:pt x="1542" y="1058"/>
                    <a:pt x="1244" y="1100"/>
                  </a:cubicBezTo>
                  <a:cubicBezTo>
                    <a:pt x="1105" y="1119"/>
                    <a:pt x="981" y="1194"/>
                    <a:pt x="848" y="1233"/>
                  </a:cubicBezTo>
                  <a:cubicBezTo>
                    <a:pt x="572" y="1312"/>
                    <a:pt x="277" y="1230"/>
                    <a:pt x="1" y="1150"/>
                  </a:cubicBezTo>
                  <a:cubicBezTo>
                    <a:pt x="255" y="1067"/>
                    <a:pt x="508" y="985"/>
                    <a:pt x="761" y="902"/>
                  </a:cubicBezTo>
                  <a:cubicBezTo>
                    <a:pt x="636" y="844"/>
                    <a:pt x="525" y="758"/>
                    <a:pt x="433" y="656"/>
                  </a:cubicBezTo>
                  <a:cubicBezTo>
                    <a:pt x="387" y="604"/>
                    <a:pt x="282" y="425"/>
                    <a:pt x="203" y="418"/>
                  </a:cubicBezTo>
                  <a:cubicBezTo>
                    <a:pt x="371" y="437"/>
                    <a:pt x="541" y="456"/>
                    <a:pt x="695" y="523"/>
                  </a:cubicBezTo>
                  <a:cubicBezTo>
                    <a:pt x="786" y="562"/>
                    <a:pt x="870" y="617"/>
                    <a:pt x="953" y="671"/>
                  </a:cubicBezTo>
                  <a:cubicBezTo>
                    <a:pt x="1124" y="782"/>
                    <a:pt x="1307" y="869"/>
                    <a:pt x="1516" y="834"/>
                  </a:cubicBezTo>
                  <a:cubicBezTo>
                    <a:pt x="1828" y="784"/>
                    <a:pt x="2090" y="555"/>
                    <a:pt x="2350" y="389"/>
                  </a:cubicBezTo>
                  <a:cubicBezTo>
                    <a:pt x="2292" y="396"/>
                    <a:pt x="2051" y="376"/>
                    <a:pt x="1989" y="362"/>
                  </a:cubicBezTo>
                  <a:cubicBezTo>
                    <a:pt x="2263" y="263"/>
                    <a:pt x="2537" y="164"/>
                    <a:pt x="2817" y="85"/>
                  </a:cubicBezTo>
                  <a:cubicBezTo>
                    <a:pt x="3054" y="18"/>
                    <a:pt x="3303" y="1"/>
                    <a:pt x="3550" y="4"/>
                  </a:cubicBezTo>
                  <a:cubicBezTo>
                    <a:pt x="3683" y="6"/>
                    <a:pt x="3817" y="13"/>
                    <a:pt x="3951" y="22"/>
                  </a:cubicBezTo>
                  <a:cubicBezTo>
                    <a:pt x="4025" y="27"/>
                    <a:pt x="4099" y="32"/>
                    <a:pt x="4173" y="45"/>
                  </a:cubicBezTo>
                  <a:cubicBezTo>
                    <a:pt x="4185" y="48"/>
                    <a:pt x="4222" y="51"/>
                    <a:pt x="4229" y="63"/>
                  </a:cubicBezTo>
                  <a:cubicBezTo>
                    <a:pt x="4231" y="65"/>
                    <a:pt x="4232" y="69"/>
                    <a:pt x="4232" y="7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4879750" y="4264175"/>
              <a:ext cx="79825" cy="19650"/>
            </a:xfrm>
            <a:custGeom>
              <a:avLst/>
              <a:gdLst/>
              <a:ahLst/>
              <a:cxnLst/>
              <a:rect l="l" t="t" r="r" b="b"/>
              <a:pathLst>
                <a:path w="3193" h="786" extrusionOk="0">
                  <a:moveTo>
                    <a:pt x="3193" y="155"/>
                  </a:moveTo>
                  <a:cubicBezTo>
                    <a:pt x="3185" y="181"/>
                    <a:pt x="3106" y="232"/>
                    <a:pt x="3088" y="246"/>
                  </a:cubicBezTo>
                  <a:cubicBezTo>
                    <a:pt x="2960" y="341"/>
                    <a:pt x="2823" y="422"/>
                    <a:pt x="2689" y="507"/>
                  </a:cubicBezTo>
                  <a:cubicBezTo>
                    <a:pt x="2558" y="591"/>
                    <a:pt x="2439" y="688"/>
                    <a:pt x="2317" y="786"/>
                  </a:cubicBezTo>
                  <a:cubicBezTo>
                    <a:pt x="2346" y="736"/>
                    <a:pt x="2397" y="627"/>
                    <a:pt x="2397" y="627"/>
                  </a:cubicBezTo>
                  <a:cubicBezTo>
                    <a:pt x="2383" y="622"/>
                    <a:pt x="2321" y="652"/>
                    <a:pt x="2305" y="657"/>
                  </a:cubicBezTo>
                  <a:cubicBezTo>
                    <a:pt x="2269" y="667"/>
                    <a:pt x="2234" y="678"/>
                    <a:pt x="2200" y="687"/>
                  </a:cubicBezTo>
                  <a:cubicBezTo>
                    <a:pt x="2129" y="706"/>
                    <a:pt x="2059" y="723"/>
                    <a:pt x="1987" y="735"/>
                  </a:cubicBezTo>
                  <a:cubicBezTo>
                    <a:pt x="1846" y="761"/>
                    <a:pt x="1703" y="772"/>
                    <a:pt x="1560" y="759"/>
                  </a:cubicBezTo>
                  <a:cubicBezTo>
                    <a:pt x="1339" y="737"/>
                    <a:pt x="1134" y="612"/>
                    <a:pt x="912" y="614"/>
                  </a:cubicBezTo>
                  <a:cubicBezTo>
                    <a:pt x="809" y="614"/>
                    <a:pt x="711" y="657"/>
                    <a:pt x="610" y="672"/>
                  </a:cubicBezTo>
                  <a:cubicBezTo>
                    <a:pt x="401" y="703"/>
                    <a:pt x="194" y="615"/>
                    <a:pt x="1" y="529"/>
                  </a:cubicBezTo>
                  <a:cubicBezTo>
                    <a:pt x="194" y="494"/>
                    <a:pt x="387" y="458"/>
                    <a:pt x="579" y="422"/>
                  </a:cubicBezTo>
                  <a:cubicBezTo>
                    <a:pt x="493" y="367"/>
                    <a:pt x="420" y="294"/>
                    <a:pt x="363" y="210"/>
                  </a:cubicBezTo>
                  <a:cubicBezTo>
                    <a:pt x="335" y="168"/>
                    <a:pt x="277" y="28"/>
                    <a:pt x="219" y="14"/>
                  </a:cubicBezTo>
                  <a:cubicBezTo>
                    <a:pt x="340" y="44"/>
                    <a:pt x="461" y="75"/>
                    <a:pt x="568" y="138"/>
                  </a:cubicBezTo>
                  <a:cubicBezTo>
                    <a:pt x="631" y="177"/>
                    <a:pt x="687" y="225"/>
                    <a:pt x="741" y="272"/>
                  </a:cubicBezTo>
                  <a:cubicBezTo>
                    <a:pt x="856" y="370"/>
                    <a:pt x="981" y="451"/>
                    <a:pt x="1136" y="446"/>
                  </a:cubicBezTo>
                  <a:cubicBezTo>
                    <a:pt x="1370" y="440"/>
                    <a:pt x="1582" y="299"/>
                    <a:pt x="1789" y="203"/>
                  </a:cubicBezTo>
                  <a:cubicBezTo>
                    <a:pt x="1745" y="201"/>
                    <a:pt x="1572" y="164"/>
                    <a:pt x="1529" y="147"/>
                  </a:cubicBezTo>
                  <a:cubicBezTo>
                    <a:pt x="1738" y="102"/>
                    <a:pt x="1947" y="56"/>
                    <a:pt x="2159" y="27"/>
                  </a:cubicBezTo>
                  <a:cubicBezTo>
                    <a:pt x="2338" y="1"/>
                    <a:pt x="2523" y="13"/>
                    <a:pt x="2701" y="39"/>
                  </a:cubicBezTo>
                  <a:cubicBezTo>
                    <a:pt x="2799" y="53"/>
                    <a:pt x="2897" y="71"/>
                    <a:pt x="2994" y="91"/>
                  </a:cubicBezTo>
                  <a:cubicBezTo>
                    <a:pt x="3047" y="102"/>
                    <a:pt x="3100" y="112"/>
                    <a:pt x="3152" y="129"/>
                  </a:cubicBezTo>
                  <a:cubicBezTo>
                    <a:pt x="3161" y="133"/>
                    <a:pt x="3188" y="138"/>
                    <a:pt x="3192" y="147"/>
                  </a:cubicBezTo>
                  <a:cubicBezTo>
                    <a:pt x="3193" y="149"/>
                    <a:pt x="3193" y="152"/>
                    <a:pt x="3193" y="15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237000" y="4108625"/>
              <a:ext cx="64475" cy="78425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2560" y="9"/>
                  </a:moveTo>
                  <a:cubicBezTo>
                    <a:pt x="2578" y="36"/>
                    <a:pt x="2557" y="149"/>
                    <a:pt x="2555" y="176"/>
                  </a:cubicBezTo>
                  <a:cubicBezTo>
                    <a:pt x="2535" y="367"/>
                    <a:pt x="2493" y="554"/>
                    <a:pt x="2458" y="742"/>
                  </a:cubicBezTo>
                  <a:cubicBezTo>
                    <a:pt x="2426" y="928"/>
                    <a:pt x="2414" y="1112"/>
                    <a:pt x="2400" y="1299"/>
                  </a:cubicBezTo>
                  <a:cubicBezTo>
                    <a:pt x="2380" y="1232"/>
                    <a:pt x="2325" y="1100"/>
                    <a:pt x="2325" y="1100"/>
                  </a:cubicBezTo>
                  <a:cubicBezTo>
                    <a:pt x="2310" y="1106"/>
                    <a:pt x="2285" y="1187"/>
                    <a:pt x="2276" y="1205"/>
                  </a:cubicBezTo>
                  <a:cubicBezTo>
                    <a:pt x="2257" y="1245"/>
                    <a:pt x="2237" y="1284"/>
                    <a:pt x="2217" y="1323"/>
                  </a:cubicBezTo>
                  <a:cubicBezTo>
                    <a:pt x="2176" y="1401"/>
                    <a:pt x="2133" y="1476"/>
                    <a:pt x="2086" y="1549"/>
                  </a:cubicBezTo>
                  <a:cubicBezTo>
                    <a:pt x="1993" y="1696"/>
                    <a:pt x="1885" y="1832"/>
                    <a:pt x="1756" y="1947"/>
                  </a:cubicBezTo>
                  <a:cubicBezTo>
                    <a:pt x="1556" y="2125"/>
                    <a:pt x="1278" y="2203"/>
                    <a:pt x="1097" y="2400"/>
                  </a:cubicBezTo>
                  <a:cubicBezTo>
                    <a:pt x="1015" y="2492"/>
                    <a:pt x="971" y="2613"/>
                    <a:pt x="902" y="2715"/>
                  </a:cubicBezTo>
                  <a:cubicBezTo>
                    <a:pt x="757" y="2925"/>
                    <a:pt x="511" y="3037"/>
                    <a:pt x="277" y="3137"/>
                  </a:cubicBezTo>
                  <a:cubicBezTo>
                    <a:pt x="403" y="2938"/>
                    <a:pt x="529" y="2737"/>
                    <a:pt x="657" y="2538"/>
                  </a:cubicBezTo>
                  <a:cubicBezTo>
                    <a:pt x="538" y="2568"/>
                    <a:pt x="413" y="2573"/>
                    <a:pt x="293" y="2555"/>
                  </a:cubicBezTo>
                  <a:cubicBezTo>
                    <a:pt x="231" y="2545"/>
                    <a:pt x="60" y="2483"/>
                    <a:pt x="0" y="2523"/>
                  </a:cubicBezTo>
                  <a:cubicBezTo>
                    <a:pt x="125" y="2440"/>
                    <a:pt x="253" y="2357"/>
                    <a:pt x="397" y="2316"/>
                  </a:cubicBezTo>
                  <a:cubicBezTo>
                    <a:pt x="481" y="2291"/>
                    <a:pt x="569" y="2282"/>
                    <a:pt x="657" y="2271"/>
                  </a:cubicBezTo>
                  <a:cubicBezTo>
                    <a:pt x="836" y="2250"/>
                    <a:pt x="1011" y="2207"/>
                    <a:pt x="1135" y="2065"/>
                  </a:cubicBezTo>
                  <a:cubicBezTo>
                    <a:pt x="1319" y="1854"/>
                    <a:pt x="1369" y="1551"/>
                    <a:pt x="1453" y="1289"/>
                  </a:cubicBezTo>
                  <a:cubicBezTo>
                    <a:pt x="1417" y="1326"/>
                    <a:pt x="1241" y="1449"/>
                    <a:pt x="1190" y="1474"/>
                  </a:cubicBezTo>
                  <a:cubicBezTo>
                    <a:pt x="1322" y="1252"/>
                    <a:pt x="1453" y="1029"/>
                    <a:pt x="1600" y="818"/>
                  </a:cubicBezTo>
                  <a:cubicBezTo>
                    <a:pt x="1725" y="638"/>
                    <a:pt x="1886" y="484"/>
                    <a:pt x="2056" y="348"/>
                  </a:cubicBezTo>
                  <a:cubicBezTo>
                    <a:pt x="2149" y="274"/>
                    <a:pt x="2243" y="202"/>
                    <a:pt x="2339" y="133"/>
                  </a:cubicBezTo>
                  <a:cubicBezTo>
                    <a:pt x="2393" y="96"/>
                    <a:pt x="2447" y="56"/>
                    <a:pt x="2505" y="24"/>
                  </a:cubicBezTo>
                  <a:cubicBezTo>
                    <a:pt x="2514" y="19"/>
                    <a:pt x="2541" y="0"/>
                    <a:pt x="2554" y="4"/>
                  </a:cubicBezTo>
                  <a:cubicBezTo>
                    <a:pt x="2556" y="4"/>
                    <a:pt x="2559" y="6"/>
                    <a:pt x="2560" y="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145400" y="4051975"/>
              <a:ext cx="82450" cy="62900"/>
            </a:xfrm>
            <a:custGeom>
              <a:avLst/>
              <a:gdLst/>
              <a:ahLst/>
              <a:cxnLst/>
              <a:rect l="l" t="t" r="r" b="b"/>
              <a:pathLst>
                <a:path w="3298" h="2516" extrusionOk="0">
                  <a:moveTo>
                    <a:pt x="3287" y="15"/>
                  </a:moveTo>
                  <a:cubicBezTo>
                    <a:pt x="3298" y="47"/>
                    <a:pt x="3246" y="155"/>
                    <a:pt x="3235" y="181"/>
                  </a:cubicBezTo>
                  <a:cubicBezTo>
                    <a:pt x="3160" y="368"/>
                    <a:pt x="3065" y="544"/>
                    <a:pt x="2977" y="725"/>
                  </a:cubicBezTo>
                  <a:cubicBezTo>
                    <a:pt x="2892" y="900"/>
                    <a:pt x="2827" y="1084"/>
                    <a:pt x="2762" y="1268"/>
                  </a:cubicBezTo>
                  <a:cubicBezTo>
                    <a:pt x="2760" y="1195"/>
                    <a:pt x="2742" y="1047"/>
                    <a:pt x="2742" y="1047"/>
                  </a:cubicBezTo>
                  <a:cubicBezTo>
                    <a:pt x="2725" y="1048"/>
                    <a:pt x="2677" y="1122"/>
                    <a:pt x="2663" y="1138"/>
                  </a:cubicBezTo>
                  <a:cubicBezTo>
                    <a:pt x="2633" y="1173"/>
                    <a:pt x="2602" y="1206"/>
                    <a:pt x="2570" y="1240"/>
                  </a:cubicBezTo>
                  <a:cubicBezTo>
                    <a:pt x="2507" y="1305"/>
                    <a:pt x="2442" y="1370"/>
                    <a:pt x="2373" y="1430"/>
                  </a:cubicBezTo>
                  <a:cubicBezTo>
                    <a:pt x="2239" y="1551"/>
                    <a:pt x="2092" y="1657"/>
                    <a:pt x="1930" y="1736"/>
                  </a:cubicBezTo>
                  <a:cubicBezTo>
                    <a:pt x="1678" y="1859"/>
                    <a:pt x="1376" y="1860"/>
                    <a:pt x="1138" y="2006"/>
                  </a:cubicBezTo>
                  <a:cubicBezTo>
                    <a:pt x="1028" y="2076"/>
                    <a:pt x="951" y="2186"/>
                    <a:pt x="852" y="2269"/>
                  </a:cubicBezTo>
                  <a:cubicBezTo>
                    <a:pt x="647" y="2438"/>
                    <a:pt x="368" y="2481"/>
                    <a:pt x="103" y="2515"/>
                  </a:cubicBezTo>
                  <a:cubicBezTo>
                    <a:pt x="288" y="2350"/>
                    <a:pt x="471" y="2185"/>
                    <a:pt x="655" y="2020"/>
                  </a:cubicBezTo>
                  <a:cubicBezTo>
                    <a:pt x="528" y="2017"/>
                    <a:pt x="400" y="1988"/>
                    <a:pt x="284" y="1934"/>
                  </a:cubicBezTo>
                  <a:cubicBezTo>
                    <a:pt x="226" y="1907"/>
                    <a:pt x="70" y="1796"/>
                    <a:pt x="0" y="1819"/>
                  </a:cubicBezTo>
                  <a:cubicBezTo>
                    <a:pt x="149" y="1772"/>
                    <a:pt x="301" y="1724"/>
                    <a:pt x="457" y="1723"/>
                  </a:cubicBezTo>
                  <a:cubicBezTo>
                    <a:pt x="549" y="1723"/>
                    <a:pt x="640" y="1738"/>
                    <a:pt x="731" y="1752"/>
                  </a:cubicBezTo>
                  <a:cubicBezTo>
                    <a:pt x="918" y="1782"/>
                    <a:pt x="1106" y="1787"/>
                    <a:pt x="1271" y="1679"/>
                  </a:cubicBezTo>
                  <a:cubicBezTo>
                    <a:pt x="1516" y="1520"/>
                    <a:pt x="1652" y="1229"/>
                    <a:pt x="1811" y="988"/>
                  </a:cubicBezTo>
                  <a:cubicBezTo>
                    <a:pt x="1764" y="1017"/>
                    <a:pt x="1552" y="1090"/>
                    <a:pt x="1494" y="1101"/>
                  </a:cubicBezTo>
                  <a:cubicBezTo>
                    <a:pt x="1689" y="914"/>
                    <a:pt x="1884" y="728"/>
                    <a:pt x="2092" y="556"/>
                  </a:cubicBezTo>
                  <a:cubicBezTo>
                    <a:pt x="2269" y="410"/>
                    <a:pt x="2473" y="302"/>
                    <a:pt x="2684" y="213"/>
                  </a:cubicBezTo>
                  <a:cubicBezTo>
                    <a:pt x="2798" y="164"/>
                    <a:pt x="2914" y="119"/>
                    <a:pt x="3030" y="77"/>
                  </a:cubicBezTo>
                  <a:cubicBezTo>
                    <a:pt x="3095" y="53"/>
                    <a:pt x="3160" y="29"/>
                    <a:pt x="3227" y="14"/>
                  </a:cubicBezTo>
                  <a:cubicBezTo>
                    <a:pt x="3238" y="11"/>
                    <a:pt x="3271" y="0"/>
                    <a:pt x="3282" y="6"/>
                  </a:cubicBezTo>
                  <a:cubicBezTo>
                    <a:pt x="3284" y="9"/>
                    <a:pt x="3287" y="11"/>
                    <a:pt x="3288" y="1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243275" y="3982625"/>
              <a:ext cx="106925" cy="107650"/>
            </a:xfrm>
            <a:custGeom>
              <a:avLst/>
              <a:gdLst/>
              <a:ahLst/>
              <a:cxnLst/>
              <a:rect l="l" t="t" r="r" b="b"/>
              <a:pathLst>
                <a:path w="4277" h="4306" extrusionOk="0">
                  <a:moveTo>
                    <a:pt x="4255" y="17"/>
                  </a:moveTo>
                  <a:cubicBezTo>
                    <a:pt x="4277" y="61"/>
                    <a:pt x="4228" y="225"/>
                    <a:pt x="4218" y="265"/>
                  </a:cubicBezTo>
                  <a:cubicBezTo>
                    <a:pt x="4156" y="548"/>
                    <a:pt x="4061" y="820"/>
                    <a:pt x="3979" y="1096"/>
                  </a:cubicBezTo>
                  <a:cubicBezTo>
                    <a:pt x="3898" y="1368"/>
                    <a:pt x="3848" y="1641"/>
                    <a:pt x="3797" y="1919"/>
                  </a:cubicBezTo>
                  <a:cubicBezTo>
                    <a:pt x="3779" y="1816"/>
                    <a:pt x="3718" y="1609"/>
                    <a:pt x="3718" y="1609"/>
                  </a:cubicBezTo>
                  <a:cubicBezTo>
                    <a:pt x="3695" y="1615"/>
                    <a:pt x="3644" y="1732"/>
                    <a:pt x="3628" y="1758"/>
                  </a:cubicBezTo>
                  <a:cubicBezTo>
                    <a:pt x="3592" y="1813"/>
                    <a:pt x="3556" y="1868"/>
                    <a:pt x="3519" y="1922"/>
                  </a:cubicBezTo>
                  <a:cubicBezTo>
                    <a:pt x="3444" y="2031"/>
                    <a:pt x="3366" y="2138"/>
                    <a:pt x="3283" y="2241"/>
                  </a:cubicBezTo>
                  <a:cubicBezTo>
                    <a:pt x="3120" y="2441"/>
                    <a:pt x="2935" y="2627"/>
                    <a:pt x="2724" y="2777"/>
                  </a:cubicBezTo>
                  <a:cubicBezTo>
                    <a:pt x="2394" y="3010"/>
                    <a:pt x="1966" y="3080"/>
                    <a:pt x="1663" y="3344"/>
                  </a:cubicBezTo>
                  <a:cubicBezTo>
                    <a:pt x="1521" y="3466"/>
                    <a:pt x="1437" y="3641"/>
                    <a:pt x="1316" y="3781"/>
                  </a:cubicBezTo>
                  <a:cubicBezTo>
                    <a:pt x="1063" y="4071"/>
                    <a:pt x="676" y="4195"/>
                    <a:pt x="308" y="4306"/>
                  </a:cubicBezTo>
                  <a:cubicBezTo>
                    <a:pt x="532" y="4029"/>
                    <a:pt x="755" y="3751"/>
                    <a:pt x="978" y="3474"/>
                  </a:cubicBezTo>
                  <a:cubicBezTo>
                    <a:pt x="796" y="3500"/>
                    <a:pt x="609" y="3487"/>
                    <a:pt x="430" y="3438"/>
                  </a:cubicBezTo>
                  <a:cubicBezTo>
                    <a:pt x="341" y="3413"/>
                    <a:pt x="95" y="3291"/>
                    <a:pt x="1" y="3340"/>
                  </a:cubicBezTo>
                  <a:cubicBezTo>
                    <a:pt x="201" y="3239"/>
                    <a:pt x="406" y="3136"/>
                    <a:pt x="627" y="3099"/>
                  </a:cubicBezTo>
                  <a:cubicBezTo>
                    <a:pt x="759" y="3076"/>
                    <a:pt x="892" y="3076"/>
                    <a:pt x="1025" y="3076"/>
                  </a:cubicBezTo>
                  <a:cubicBezTo>
                    <a:pt x="1297" y="3075"/>
                    <a:pt x="1565" y="3039"/>
                    <a:pt x="1774" y="2849"/>
                  </a:cubicBezTo>
                  <a:cubicBezTo>
                    <a:pt x="2086" y="2564"/>
                    <a:pt x="2211" y="2119"/>
                    <a:pt x="2382" y="1743"/>
                  </a:cubicBezTo>
                  <a:cubicBezTo>
                    <a:pt x="2321" y="1792"/>
                    <a:pt x="2038" y="1946"/>
                    <a:pt x="1958" y="1974"/>
                  </a:cubicBezTo>
                  <a:cubicBezTo>
                    <a:pt x="2193" y="1665"/>
                    <a:pt x="2427" y="1355"/>
                    <a:pt x="2682" y="1063"/>
                  </a:cubicBezTo>
                  <a:cubicBezTo>
                    <a:pt x="2900" y="814"/>
                    <a:pt x="3166" y="613"/>
                    <a:pt x="3443" y="438"/>
                  </a:cubicBezTo>
                  <a:cubicBezTo>
                    <a:pt x="3594" y="342"/>
                    <a:pt x="3749" y="251"/>
                    <a:pt x="3905" y="164"/>
                  </a:cubicBezTo>
                  <a:cubicBezTo>
                    <a:pt x="3990" y="117"/>
                    <a:pt x="4078" y="67"/>
                    <a:pt x="4170" y="30"/>
                  </a:cubicBezTo>
                  <a:cubicBezTo>
                    <a:pt x="4185" y="24"/>
                    <a:pt x="4228" y="0"/>
                    <a:pt x="4246" y="7"/>
                  </a:cubicBezTo>
                  <a:cubicBezTo>
                    <a:pt x="4249" y="9"/>
                    <a:pt x="4253" y="12"/>
                    <a:pt x="4255" y="17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2"/>
          <p:cNvGrpSpPr/>
          <p:nvPr/>
        </p:nvGrpSpPr>
        <p:grpSpPr>
          <a:xfrm>
            <a:off x="8" y="12"/>
            <a:ext cx="9143979" cy="5143476"/>
            <a:chOff x="8" y="12"/>
            <a:chExt cx="9143979" cy="5143476"/>
          </a:xfrm>
        </p:grpSpPr>
        <p:grpSp>
          <p:nvGrpSpPr>
            <p:cNvPr id="1318" name="Google Shape;1318;p32"/>
            <p:cNvGrpSpPr/>
            <p:nvPr/>
          </p:nvGrpSpPr>
          <p:grpSpPr>
            <a:xfrm>
              <a:off x="8" y="12"/>
              <a:ext cx="4079228" cy="1628582"/>
              <a:chOff x="8" y="12"/>
              <a:chExt cx="4079228" cy="1628582"/>
            </a:xfrm>
          </p:grpSpPr>
          <p:sp>
            <p:nvSpPr>
              <p:cNvPr id="1319" name="Google Shape;1319;p32"/>
              <p:cNvSpPr/>
              <p:nvPr/>
            </p:nvSpPr>
            <p:spPr>
              <a:xfrm>
                <a:off x="8" y="12"/>
                <a:ext cx="4079228" cy="1628582"/>
              </a:xfrm>
              <a:custGeom>
                <a:avLst/>
                <a:gdLst/>
                <a:ahLst/>
                <a:cxnLst/>
                <a:rect l="l" t="t" r="r" b="b"/>
                <a:pathLst>
                  <a:path w="37782" h="15084" extrusionOk="0">
                    <a:moveTo>
                      <a:pt x="37751" y="0"/>
                    </a:moveTo>
                    <a:cubicBezTo>
                      <a:pt x="37782" y="1158"/>
                      <a:pt x="37191" y="2373"/>
                      <a:pt x="36436" y="3308"/>
                    </a:cubicBezTo>
                    <a:cubicBezTo>
                      <a:pt x="34588" y="5588"/>
                      <a:pt x="31816" y="6991"/>
                      <a:pt x="28948" y="7621"/>
                    </a:cubicBezTo>
                    <a:cubicBezTo>
                      <a:pt x="26080" y="8250"/>
                      <a:pt x="23103" y="8164"/>
                      <a:pt x="20181" y="7889"/>
                    </a:cubicBezTo>
                    <a:cubicBezTo>
                      <a:pt x="17565" y="7643"/>
                      <a:pt x="14924" y="7248"/>
                      <a:pt x="12327" y="7640"/>
                    </a:cubicBezTo>
                    <a:cubicBezTo>
                      <a:pt x="7468" y="8373"/>
                      <a:pt x="3657" y="11625"/>
                      <a:pt x="0" y="150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2"/>
              <p:cNvSpPr/>
              <p:nvPr/>
            </p:nvSpPr>
            <p:spPr>
              <a:xfrm>
                <a:off x="8" y="12"/>
                <a:ext cx="3292037" cy="1426575"/>
              </a:xfrm>
              <a:custGeom>
                <a:avLst/>
                <a:gdLst/>
                <a:ahLst/>
                <a:cxnLst/>
                <a:rect l="l" t="t" r="r" b="b"/>
                <a:pathLst>
                  <a:path w="30491" h="13213" extrusionOk="0">
                    <a:moveTo>
                      <a:pt x="18675" y="0"/>
                    </a:moveTo>
                    <a:cubicBezTo>
                      <a:pt x="18451" y="367"/>
                      <a:pt x="18136" y="678"/>
                      <a:pt x="17783" y="928"/>
                    </a:cubicBezTo>
                    <a:cubicBezTo>
                      <a:pt x="15172" y="2774"/>
                      <a:pt x="12014" y="1441"/>
                      <a:pt x="9131" y="1759"/>
                    </a:cubicBezTo>
                    <a:cubicBezTo>
                      <a:pt x="8543" y="1823"/>
                      <a:pt x="7964" y="2005"/>
                      <a:pt x="7487" y="2361"/>
                    </a:cubicBezTo>
                    <a:cubicBezTo>
                      <a:pt x="8318" y="1203"/>
                      <a:pt x="9613" y="657"/>
                      <a:pt x="10824" y="0"/>
                    </a:cubicBezTo>
                    <a:lnTo>
                      <a:pt x="0" y="0"/>
                    </a:lnTo>
                    <a:lnTo>
                      <a:pt x="0" y="13213"/>
                    </a:lnTo>
                    <a:cubicBezTo>
                      <a:pt x="3034" y="9326"/>
                      <a:pt x="6267" y="5658"/>
                      <a:pt x="10864" y="4223"/>
                    </a:cubicBezTo>
                    <a:cubicBezTo>
                      <a:pt x="13371" y="3440"/>
                      <a:pt x="16041" y="3430"/>
                      <a:pt x="18664" y="3274"/>
                    </a:cubicBezTo>
                    <a:cubicBezTo>
                      <a:pt x="21595" y="3104"/>
                      <a:pt x="24551" y="2733"/>
                      <a:pt x="27288" y="1676"/>
                    </a:cubicBezTo>
                    <a:cubicBezTo>
                      <a:pt x="28410" y="1244"/>
                      <a:pt x="29497" y="684"/>
                      <a:pt x="30491" y="0"/>
                    </a:cubicBezTo>
                    <a:lnTo>
                      <a:pt x="18675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1" name="Google Shape;1321;p32"/>
            <p:cNvGrpSpPr/>
            <p:nvPr/>
          </p:nvGrpSpPr>
          <p:grpSpPr>
            <a:xfrm>
              <a:off x="4258145" y="2876815"/>
              <a:ext cx="4885843" cy="2266673"/>
              <a:chOff x="4258145" y="2876815"/>
              <a:chExt cx="4885843" cy="2266673"/>
            </a:xfrm>
          </p:grpSpPr>
          <p:sp>
            <p:nvSpPr>
              <p:cNvPr id="1322" name="Google Shape;1322;p32"/>
              <p:cNvSpPr/>
              <p:nvPr/>
            </p:nvSpPr>
            <p:spPr>
              <a:xfrm>
                <a:off x="4258145" y="2876815"/>
                <a:ext cx="4885843" cy="2266673"/>
              </a:xfrm>
              <a:custGeom>
                <a:avLst/>
                <a:gdLst/>
                <a:ahLst/>
                <a:cxnLst/>
                <a:rect l="l" t="t" r="r" b="b"/>
                <a:pathLst>
                  <a:path w="45255" h="20995" extrusionOk="0">
                    <a:moveTo>
                      <a:pt x="43281" y="375"/>
                    </a:moveTo>
                    <a:cubicBezTo>
                      <a:pt x="40293" y="1083"/>
                      <a:pt x="37435" y="2418"/>
                      <a:pt x="35076" y="4120"/>
                    </a:cubicBezTo>
                    <a:cubicBezTo>
                      <a:pt x="33688" y="5120"/>
                      <a:pt x="32577" y="6368"/>
                      <a:pt x="31570" y="7708"/>
                    </a:cubicBezTo>
                    <a:cubicBezTo>
                      <a:pt x="31569" y="7708"/>
                      <a:pt x="31569" y="7709"/>
                      <a:pt x="31569" y="7709"/>
                    </a:cubicBezTo>
                    <a:cubicBezTo>
                      <a:pt x="31346" y="8005"/>
                      <a:pt x="31129" y="8304"/>
                      <a:pt x="30915" y="8607"/>
                    </a:cubicBezTo>
                    <a:cubicBezTo>
                      <a:pt x="29386" y="10772"/>
                      <a:pt x="28019" y="13083"/>
                      <a:pt x="26135" y="14946"/>
                    </a:cubicBezTo>
                    <a:cubicBezTo>
                      <a:pt x="22549" y="18494"/>
                      <a:pt x="17934" y="17907"/>
                      <a:pt x="13293" y="17936"/>
                    </a:cubicBezTo>
                    <a:cubicBezTo>
                      <a:pt x="12998" y="17938"/>
                      <a:pt x="12703" y="17944"/>
                      <a:pt x="12407" y="17954"/>
                    </a:cubicBezTo>
                    <a:cubicBezTo>
                      <a:pt x="12226" y="17960"/>
                      <a:pt x="12045" y="17966"/>
                      <a:pt x="11864" y="17976"/>
                    </a:cubicBezTo>
                    <a:lnTo>
                      <a:pt x="11863" y="17976"/>
                    </a:lnTo>
                    <a:cubicBezTo>
                      <a:pt x="11844" y="17976"/>
                      <a:pt x="11826" y="17977"/>
                      <a:pt x="11807" y="17978"/>
                    </a:cubicBezTo>
                    <a:cubicBezTo>
                      <a:pt x="11553" y="17992"/>
                      <a:pt x="11300" y="18007"/>
                      <a:pt x="11046" y="18027"/>
                    </a:cubicBezTo>
                    <a:cubicBezTo>
                      <a:pt x="11005" y="18029"/>
                      <a:pt x="10964" y="18032"/>
                      <a:pt x="10923" y="18035"/>
                    </a:cubicBezTo>
                    <a:cubicBezTo>
                      <a:pt x="8361" y="18235"/>
                      <a:pt x="5799" y="18729"/>
                      <a:pt x="3376" y="19519"/>
                    </a:cubicBezTo>
                    <a:cubicBezTo>
                      <a:pt x="2167" y="19913"/>
                      <a:pt x="1024" y="20408"/>
                      <a:pt x="0" y="20995"/>
                    </a:cubicBezTo>
                    <a:lnTo>
                      <a:pt x="45254" y="20995"/>
                    </a:lnTo>
                    <a:lnTo>
                      <a:pt x="45254" y="1"/>
                    </a:lnTo>
                    <a:cubicBezTo>
                      <a:pt x="44592" y="94"/>
                      <a:pt x="43933" y="219"/>
                      <a:pt x="43281" y="375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2"/>
              <p:cNvSpPr/>
              <p:nvPr/>
            </p:nvSpPr>
            <p:spPr>
              <a:xfrm>
                <a:off x="4704408" y="3391043"/>
                <a:ext cx="4434992" cy="1750612"/>
              </a:xfrm>
              <a:custGeom>
                <a:avLst/>
                <a:gdLst/>
                <a:ahLst/>
                <a:cxnLst/>
                <a:rect l="l" t="t" r="r" b="b"/>
                <a:pathLst>
                  <a:path w="41079" h="16215" extrusionOk="0">
                    <a:moveTo>
                      <a:pt x="37640" y="1325"/>
                    </a:moveTo>
                    <a:cubicBezTo>
                      <a:pt x="35721" y="2254"/>
                      <a:pt x="33918" y="3462"/>
                      <a:pt x="32286" y="4929"/>
                    </a:cubicBezTo>
                    <a:cubicBezTo>
                      <a:pt x="31403" y="5721"/>
                      <a:pt x="30546" y="6558"/>
                      <a:pt x="29689" y="7398"/>
                    </a:cubicBezTo>
                    <a:cubicBezTo>
                      <a:pt x="28829" y="8239"/>
                      <a:pt x="27968" y="9082"/>
                      <a:pt x="27078" y="9885"/>
                    </a:cubicBezTo>
                    <a:cubicBezTo>
                      <a:pt x="25178" y="11600"/>
                      <a:pt x="23146" y="13135"/>
                      <a:pt x="20708" y="14077"/>
                    </a:cubicBezTo>
                    <a:cubicBezTo>
                      <a:pt x="17455" y="15335"/>
                      <a:pt x="13849" y="15326"/>
                      <a:pt x="10420" y="15110"/>
                    </a:cubicBezTo>
                    <a:cubicBezTo>
                      <a:pt x="9811" y="15071"/>
                      <a:pt x="9193" y="15037"/>
                      <a:pt x="8573" y="15013"/>
                    </a:cubicBezTo>
                    <a:cubicBezTo>
                      <a:pt x="8052" y="14992"/>
                      <a:pt x="7529" y="14980"/>
                      <a:pt x="7006" y="14980"/>
                    </a:cubicBezTo>
                    <a:cubicBezTo>
                      <a:pt x="4540" y="14977"/>
                      <a:pt x="2093" y="15240"/>
                      <a:pt x="0" y="16214"/>
                    </a:cubicBezTo>
                    <a:lnTo>
                      <a:pt x="41079" y="16214"/>
                    </a:lnTo>
                    <a:lnTo>
                      <a:pt x="41079" y="11674"/>
                    </a:lnTo>
                    <a:cubicBezTo>
                      <a:pt x="41067" y="11683"/>
                      <a:pt x="41054" y="11693"/>
                      <a:pt x="41041" y="11703"/>
                    </a:cubicBezTo>
                    <a:cubicBezTo>
                      <a:pt x="40482" y="12124"/>
                      <a:pt x="39786" y="12319"/>
                      <a:pt x="39147" y="12577"/>
                    </a:cubicBezTo>
                    <a:cubicBezTo>
                      <a:pt x="38162" y="12975"/>
                      <a:pt x="37094" y="13215"/>
                      <a:pt x="36063" y="13453"/>
                    </a:cubicBezTo>
                    <a:cubicBezTo>
                      <a:pt x="35264" y="13639"/>
                      <a:pt x="34527" y="13998"/>
                      <a:pt x="33680" y="13932"/>
                    </a:cubicBezTo>
                    <a:cubicBezTo>
                      <a:pt x="34969" y="13334"/>
                      <a:pt x="36063" y="12846"/>
                      <a:pt x="37126" y="11904"/>
                    </a:cubicBezTo>
                    <a:cubicBezTo>
                      <a:pt x="37461" y="11608"/>
                      <a:pt x="37911" y="11277"/>
                      <a:pt x="38367" y="11151"/>
                    </a:cubicBezTo>
                    <a:cubicBezTo>
                      <a:pt x="38438" y="11131"/>
                      <a:pt x="38507" y="11116"/>
                      <a:pt x="38578" y="11106"/>
                    </a:cubicBezTo>
                    <a:cubicBezTo>
                      <a:pt x="39035" y="11048"/>
                      <a:pt x="39269" y="11444"/>
                      <a:pt x="39717" y="11400"/>
                    </a:cubicBezTo>
                    <a:cubicBezTo>
                      <a:pt x="40129" y="11359"/>
                      <a:pt x="40502" y="11078"/>
                      <a:pt x="40920" y="11083"/>
                    </a:cubicBezTo>
                    <a:cubicBezTo>
                      <a:pt x="40981" y="11084"/>
                      <a:pt x="41034" y="11090"/>
                      <a:pt x="41079" y="11100"/>
                    </a:cubicBezTo>
                    <a:lnTo>
                      <a:pt x="41079" y="6682"/>
                    </a:lnTo>
                    <a:cubicBezTo>
                      <a:pt x="40264" y="7534"/>
                      <a:pt x="39339" y="8232"/>
                      <a:pt x="38283" y="8855"/>
                    </a:cubicBezTo>
                    <a:cubicBezTo>
                      <a:pt x="37317" y="9424"/>
                      <a:pt x="36298" y="9915"/>
                      <a:pt x="35233" y="10267"/>
                    </a:cubicBezTo>
                    <a:cubicBezTo>
                      <a:pt x="34338" y="10564"/>
                      <a:pt x="33416" y="10767"/>
                      <a:pt x="32499" y="10985"/>
                    </a:cubicBezTo>
                    <a:cubicBezTo>
                      <a:pt x="31641" y="11187"/>
                      <a:pt x="30816" y="11474"/>
                      <a:pt x="29965" y="11707"/>
                    </a:cubicBezTo>
                    <a:cubicBezTo>
                      <a:pt x="29433" y="11852"/>
                      <a:pt x="28285" y="12091"/>
                      <a:pt x="28214" y="12106"/>
                    </a:cubicBezTo>
                    <a:cubicBezTo>
                      <a:pt x="28275" y="12075"/>
                      <a:pt x="29157" y="11639"/>
                      <a:pt x="29556" y="11355"/>
                    </a:cubicBezTo>
                    <a:cubicBezTo>
                      <a:pt x="30776" y="10487"/>
                      <a:pt x="32184" y="9873"/>
                      <a:pt x="33512" y="9185"/>
                    </a:cubicBezTo>
                    <a:cubicBezTo>
                      <a:pt x="34333" y="8757"/>
                      <a:pt x="35374" y="8344"/>
                      <a:pt x="35935" y="7570"/>
                    </a:cubicBezTo>
                    <a:cubicBezTo>
                      <a:pt x="36286" y="7087"/>
                      <a:pt x="36616" y="6670"/>
                      <a:pt x="37151" y="6374"/>
                    </a:cubicBezTo>
                    <a:cubicBezTo>
                      <a:pt x="37737" y="6050"/>
                      <a:pt x="38225" y="5859"/>
                      <a:pt x="38664" y="5327"/>
                    </a:cubicBezTo>
                    <a:cubicBezTo>
                      <a:pt x="39026" y="4888"/>
                      <a:pt x="39332" y="4430"/>
                      <a:pt x="39837" y="4145"/>
                    </a:cubicBezTo>
                    <a:cubicBezTo>
                      <a:pt x="39843" y="4141"/>
                      <a:pt x="39852" y="4137"/>
                      <a:pt x="39859" y="4134"/>
                    </a:cubicBezTo>
                    <a:cubicBezTo>
                      <a:pt x="40237" y="3926"/>
                      <a:pt x="40669" y="3804"/>
                      <a:pt x="41079" y="3687"/>
                    </a:cubicBezTo>
                    <a:lnTo>
                      <a:pt x="41079" y="0"/>
                    </a:lnTo>
                    <a:cubicBezTo>
                      <a:pt x="39900" y="344"/>
                      <a:pt x="38751" y="788"/>
                      <a:pt x="37640" y="1324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4" name="Google Shape;1324;p32"/>
          <p:cNvGrpSpPr/>
          <p:nvPr/>
        </p:nvGrpSpPr>
        <p:grpSpPr>
          <a:xfrm>
            <a:off x="5324529" y="2815685"/>
            <a:ext cx="2661430" cy="2121141"/>
            <a:chOff x="5324529" y="2815685"/>
            <a:chExt cx="2661430" cy="2121141"/>
          </a:xfrm>
        </p:grpSpPr>
        <p:sp>
          <p:nvSpPr>
            <p:cNvPr id="1325" name="Google Shape;1325;p32"/>
            <p:cNvSpPr/>
            <p:nvPr/>
          </p:nvSpPr>
          <p:spPr>
            <a:xfrm>
              <a:off x="7318831" y="2815685"/>
              <a:ext cx="667127" cy="909038"/>
            </a:xfrm>
            <a:custGeom>
              <a:avLst/>
              <a:gdLst/>
              <a:ahLst/>
              <a:cxnLst/>
              <a:rect l="l" t="t" r="r" b="b"/>
              <a:pathLst>
                <a:path w="4895" h="7951" extrusionOk="0">
                  <a:moveTo>
                    <a:pt x="1186" y="7393"/>
                  </a:moveTo>
                  <a:cubicBezTo>
                    <a:pt x="935" y="7300"/>
                    <a:pt x="701" y="7182"/>
                    <a:pt x="563" y="6979"/>
                  </a:cubicBezTo>
                  <a:cubicBezTo>
                    <a:pt x="1" y="6153"/>
                    <a:pt x="709" y="4929"/>
                    <a:pt x="301" y="4028"/>
                  </a:cubicBezTo>
                  <a:cubicBezTo>
                    <a:pt x="448" y="4353"/>
                    <a:pt x="772" y="4619"/>
                    <a:pt x="920" y="4957"/>
                  </a:cubicBezTo>
                  <a:cubicBezTo>
                    <a:pt x="1042" y="5240"/>
                    <a:pt x="1006" y="5612"/>
                    <a:pt x="1182" y="5870"/>
                  </a:cubicBezTo>
                  <a:cubicBezTo>
                    <a:pt x="1317" y="6067"/>
                    <a:pt x="1748" y="6317"/>
                    <a:pt x="1938" y="6109"/>
                  </a:cubicBezTo>
                  <a:cubicBezTo>
                    <a:pt x="2125" y="5904"/>
                    <a:pt x="1894" y="5449"/>
                    <a:pt x="1838" y="5236"/>
                  </a:cubicBezTo>
                  <a:cubicBezTo>
                    <a:pt x="1669" y="4584"/>
                    <a:pt x="2040" y="3927"/>
                    <a:pt x="1897" y="3246"/>
                  </a:cubicBezTo>
                  <a:cubicBezTo>
                    <a:pt x="1734" y="2473"/>
                    <a:pt x="1487" y="1741"/>
                    <a:pt x="1878" y="969"/>
                  </a:cubicBezTo>
                  <a:cubicBezTo>
                    <a:pt x="2050" y="627"/>
                    <a:pt x="2418" y="390"/>
                    <a:pt x="2490" y="0"/>
                  </a:cubicBezTo>
                  <a:cubicBezTo>
                    <a:pt x="2117" y="1164"/>
                    <a:pt x="2399" y="2077"/>
                    <a:pt x="2910" y="3164"/>
                  </a:cubicBezTo>
                  <a:cubicBezTo>
                    <a:pt x="3102" y="3574"/>
                    <a:pt x="3161" y="3656"/>
                    <a:pt x="3214" y="4119"/>
                  </a:cubicBezTo>
                  <a:cubicBezTo>
                    <a:pt x="3260" y="4514"/>
                    <a:pt x="3178" y="4903"/>
                    <a:pt x="3310" y="5253"/>
                  </a:cubicBezTo>
                  <a:cubicBezTo>
                    <a:pt x="3806" y="5043"/>
                    <a:pt x="3749" y="4473"/>
                    <a:pt x="3934" y="4019"/>
                  </a:cubicBezTo>
                  <a:cubicBezTo>
                    <a:pt x="4169" y="3443"/>
                    <a:pt x="4387" y="3121"/>
                    <a:pt x="4895" y="2780"/>
                  </a:cubicBezTo>
                  <a:cubicBezTo>
                    <a:pt x="4777" y="3338"/>
                    <a:pt x="4654" y="3782"/>
                    <a:pt x="4632" y="4328"/>
                  </a:cubicBezTo>
                  <a:cubicBezTo>
                    <a:pt x="4610" y="4872"/>
                    <a:pt x="4724" y="5252"/>
                    <a:pt x="4467" y="5796"/>
                  </a:cubicBezTo>
                  <a:cubicBezTo>
                    <a:pt x="4149" y="6468"/>
                    <a:pt x="3667" y="6753"/>
                    <a:pt x="3171" y="7248"/>
                  </a:cubicBezTo>
                  <a:cubicBezTo>
                    <a:pt x="2700" y="7719"/>
                    <a:pt x="2568" y="7950"/>
                    <a:pt x="1850" y="7628"/>
                  </a:cubicBezTo>
                  <a:cubicBezTo>
                    <a:pt x="1655" y="7540"/>
                    <a:pt x="1414" y="7477"/>
                    <a:pt x="1186" y="7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24529" y="4592302"/>
              <a:ext cx="312134" cy="344524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7" name="Google Shape;1327;p32"/>
          <p:cNvSpPr txBox="1">
            <a:spLocks noGrp="1"/>
          </p:cNvSpPr>
          <p:nvPr>
            <p:ph type="ctrTitle"/>
          </p:nvPr>
        </p:nvSpPr>
        <p:spPr>
          <a:xfrm>
            <a:off x="814946" y="652104"/>
            <a:ext cx="7583706" cy="2597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4th Meeting of Scientific Committee for the UN Ocean Decade Tsunami Programme (ODTP-SC)</a:t>
            </a:r>
            <a:br>
              <a:rPr lang="en-US" sz="2400" b="1" dirty="0">
                <a:solidFill>
                  <a:srgbClr val="FFC000"/>
                </a:solidFill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rgbClr val="FFC000"/>
                </a:solidFill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chemeClr val="tx2"/>
                </a:solidFill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25-26 January 2024, Paris, France</a:t>
            </a:r>
            <a:br>
              <a:rPr lang="en-US" sz="1800" b="1" dirty="0">
                <a:solidFill>
                  <a:srgbClr val="0070C0"/>
                </a:solidFill>
                <a:effectLst/>
                <a:latin typeface="72 Light" panose="020B030303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</a:br>
            <a:r>
              <a:rPr lang="en-US" sz="3600" dirty="0"/>
              <a:t>Ocean Decade Endorsed Actions Related to Challenge 6 and the Ocean Decade Tsunami Programme (ODTP)</a:t>
            </a:r>
            <a:endParaRPr sz="3600" dirty="0"/>
          </a:p>
        </p:txBody>
      </p:sp>
      <p:sp>
        <p:nvSpPr>
          <p:cNvPr id="3" name="Rectángulo 2"/>
          <p:cNvSpPr/>
          <p:nvPr/>
        </p:nvSpPr>
        <p:spPr>
          <a:xfrm>
            <a:off x="892999" y="326321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Denis Chang Seng, PhD</a:t>
            </a:r>
          </a:p>
          <a:p>
            <a:r>
              <a:rPr lang="en-US" dirty="0">
                <a:solidFill>
                  <a:schemeClr val="bg1"/>
                </a:solidFill>
              </a:rPr>
              <a:t>Programme Specialist</a:t>
            </a:r>
          </a:p>
          <a:p>
            <a:r>
              <a:rPr lang="en-US" dirty="0">
                <a:solidFill>
                  <a:schemeClr val="bg1"/>
                </a:solidFill>
              </a:rPr>
              <a:t>ICG/NEAMTWS Technical Secretary</a:t>
            </a:r>
          </a:p>
          <a:p>
            <a:r>
              <a:rPr lang="en-US" dirty="0">
                <a:solidFill>
                  <a:schemeClr val="bg1"/>
                </a:solidFill>
              </a:rPr>
              <a:t>IOC-UNESCO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68" y="4243699"/>
            <a:ext cx="908797" cy="6815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17" y="4288251"/>
            <a:ext cx="741174" cy="6965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1958" y="150763"/>
            <a:ext cx="1451112" cy="10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D03CA0-2935-845C-34E7-FC18A28F9923}"/>
              </a:ext>
            </a:extLst>
          </p:cNvPr>
          <p:cNvSpPr txBox="1"/>
          <p:nvPr/>
        </p:nvSpPr>
        <p:spPr>
          <a:xfrm>
            <a:off x="245166" y="150763"/>
            <a:ext cx="647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54">
              <a:buClrTx/>
            </a:pPr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Snapshot November 2023</a:t>
            </a:r>
            <a:endParaRPr lang="fr-FR" sz="20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1817E8E-37CA-D7DE-F968-40E1AD674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3A469A-E902-8885-2D9B-A83EF3CB88D7}"/>
              </a:ext>
            </a:extLst>
          </p:cNvPr>
          <p:cNvSpPr txBox="1"/>
          <p:nvPr/>
        </p:nvSpPr>
        <p:spPr>
          <a:xfrm>
            <a:off x="6722165" y="165671"/>
            <a:ext cx="21244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NOVEMBER 2023</a:t>
            </a:r>
            <a:endParaRPr lang="en-US" sz="135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532365-2A3E-9DA7-85FD-053D8180FC3D}"/>
              </a:ext>
            </a:extLst>
          </p:cNvPr>
          <p:cNvSpPr/>
          <p:nvPr/>
        </p:nvSpPr>
        <p:spPr>
          <a:xfrm>
            <a:off x="138313" y="1091133"/>
            <a:ext cx="2896880" cy="3964961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67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02" y="280359"/>
            <a:ext cx="6016925" cy="375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defTabSz="975360" hangingPunct="0">
              <a:buClrTx/>
            </a:pPr>
            <a:r>
              <a:rPr lang="en-US" sz="1800" b="1" kern="1200" dirty="0">
                <a:solidFill>
                  <a:srgbClr val="0069B4"/>
                </a:solidFill>
                <a:latin typeface="Calibri" panose="020F0502020204030204"/>
                <a:ea typeface="+mn-ea"/>
                <a:cs typeface="+mn-cs"/>
                <a:sym typeface="Roboto"/>
              </a:rPr>
              <a:t>Overview of Agenda </a:t>
            </a:r>
            <a:endParaRPr lang="fr-FR" sz="1800" b="1" kern="1200" dirty="0">
              <a:solidFill>
                <a:srgbClr val="0069B4"/>
              </a:solidFill>
              <a:latin typeface="Calibri" panose="020F0502020204030204"/>
              <a:ea typeface="+mn-ea"/>
              <a:cs typeface="+mn-cs"/>
              <a:sym typeface="Roboto"/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FF7D1EE2-ABB5-D275-D6E3-4C233DC95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02" y="-71723"/>
            <a:ext cx="1947676" cy="1392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E09C46-B663-F720-7EF9-498DD06D6916}"/>
              </a:ext>
            </a:extLst>
          </p:cNvPr>
          <p:cNvSpPr txBox="1"/>
          <p:nvPr/>
        </p:nvSpPr>
        <p:spPr>
          <a:xfrm>
            <a:off x="251895" y="111242"/>
            <a:ext cx="5733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Endorsed Decade Actions  </a:t>
            </a:r>
            <a:endParaRPr lang="fr-FR" sz="2400" b="1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EF2E7-D3E6-5BA3-4D07-EDF2680DA0EA}"/>
              </a:ext>
            </a:extLst>
          </p:cNvPr>
          <p:cNvSpPr txBox="1"/>
          <p:nvPr/>
        </p:nvSpPr>
        <p:spPr>
          <a:xfrm>
            <a:off x="5886451" y="1446163"/>
            <a:ext cx="3152775" cy="314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spcBef>
                <a:spcPts val="450"/>
              </a:spcBef>
              <a:buClrTx/>
              <a:buFont typeface="Arial" panose="020B0604020202020204" pitchFamily="34" charset="0"/>
              <a:buChar char="•"/>
            </a:pPr>
            <a:r>
              <a:rPr lang="en-US" sz="1650" kern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Lead institutions in 58 countries =&gt; low leadership from SIDS and LDCs</a:t>
            </a:r>
          </a:p>
          <a:p>
            <a:pPr marL="428625" indent="-428625" defTabSz="685800">
              <a:spcBef>
                <a:spcPts val="450"/>
              </a:spcBef>
              <a:buClrTx/>
              <a:buFont typeface="Arial" panose="020B0604020202020204" pitchFamily="34" charset="0"/>
              <a:buChar char="•"/>
            </a:pPr>
            <a:r>
              <a:rPr lang="en-US" sz="1650" kern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Five Calls for Decade Actions completed</a:t>
            </a:r>
          </a:p>
          <a:p>
            <a:pPr marL="428625" indent="-428625" defTabSz="685800">
              <a:spcBef>
                <a:spcPts val="450"/>
              </a:spcBef>
              <a:buClrTx/>
              <a:buFont typeface="Arial" panose="020B0604020202020204" pitchFamily="34" charset="0"/>
              <a:buChar char="•"/>
            </a:pPr>
            <a:r>
              <a:rPr lang="en-US" sz="1650" kern="12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 for Decade Actions 06/2023 currently open with focus on co-design ideas from Africa and Caribbean SIDS </a:t>
            </a:r>
          </a:p>
          <a:p>
            <a:pPr defTabSz="685800">
              <a:buClrTx/>
            </a:pPr>
            <a:endParaRPr lang="fr-FR" sz="825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6310209-197C-9E5C-73FC-82BDC130315F}"/>
              </a:ext>
            </a:extLst>
          </p:cNvPr>
          <p:cNvGraphicFramePr/>
          <p:nvPr/>
        </p:nvGraphicFramePr>
        <p:xfrm>
          <a:off x="104775" y="1314450"/>
          <a:ext cx="5568691" cy="349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DE77EDC-748B-B3ED-D59D-9C01F2C673C3}"/>
              </a:ext>
            </a:extLst>
          </p:cNvPr>
          <p:cNvSpPr txBox="1"/>
          <p:nvPr/>
        </p:nvSpPr>
        <p:spPr>
          <a:xfrm>
            <a:off x="251895" y="742950"/>
            <a:ext cx="53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b="1" kern="1200" dirty="0">
                <a:solidFill>
                  <a:prstClr val="white"/>
                </a:solidFill>
                <a:highlight>
                  <a:srgbClr val="41B7C8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 Programmes | 294 Projects | 89 Contributions</a:t>
            </a:r>
            <a:endParaRPr lang="en-US" sz="1350" b="1" kern="1200" dirty="0">
              <a:solidFill>
                <a:prstClr val="white"/>
              </a:solidFill>
              <a:highlight>
                <a:srgbClr val="41B7C8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2FD4FE-3FED-D560-97B0-DEEEF146D29B}"/>
              </a:ext>
            </a:extLst>
          </p:cNvPr>
          <p:cNvSpPr/>
          <p:nvPr/>
        </p:nvSpPr>
        <p:spPr>
          <a:xfrm>
            <a:off x="2919933" y="3719072"/>
            <a:ext cx="591670" cy="1021977"/>
          </a:xfrm>
          <a:prstGeom prst="rect">
            <a:avLst/>
          </a:prstGeom>
          <a:noFill/>
          <a:ln w="3492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14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1958" y="150763"/>
            <a:ext cx="1451112" cy="10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D03CA0-2935-845C-34E7-FC18A28F9923}"/>
              </a:ext>
            </a:extLst>
          </p:cNvPr>
          <p:cNvSpPr txBox="1"/>
          <p:nvPr/>
        </p:nvSpPr>
        <p:spPr>
          <a:xfrm>
            <a:off x="148259" y="3415"/>
            <a:ext cx="6476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54">
              <a:buClrTx/>
            </a:pPr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Key Statistics from Ocean Decade Progress Report</a:t>
            </a:r>
          </a:p>
          <a:p>
            <a:pPr defTabSz="457154">
              <a:buClrTx/>
            </a:pPr>
            <a:r>
              <a:rPr lang="en-US" sz="1500" i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 2022 – June 2023 </a:t>
            </a:r>
            <a:endParaRPr lang="fr-FR" sz="1500" i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59F1B-30DF-DDE9-3BF6-36C0E0EA7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75" y="2369415"/>
            <a:ext cx="2236227" cy="26287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AFEAD6-954A-2A9D-B1CA-D17CA0714C0E}"/>
              </a:ext>
            </a:extLst>
          </p:cNvPr>
          <p:cNvSpPr txBox="1"/>
          <p:nvPr/>
        </p:nvSpPr>
        <p:spPr>
          <a:xfrm>
            <a:off x="69156" y="664275"/>
            <a:ext cx="4115924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endParaRPr lang="en-US" sz="1500" kern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685800">
              <a:buClrTx/>
            </a:pPr>
            <a:r>
              <a:rPr lang="en-US" sz="1500" b="1" kern="12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Decade Action leads:</a:t>
            </a: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39% North America</a:t>
            </a: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30% Europe </a:t>
            </a: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14% Asia-Pacific </a:t>
            </a: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4% Africa</a:t>
            </a: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3% SIDS</a:t>
            </a:r>
          </a:p>
          <a:p>
            <a:pPr defTabSz="685800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FE1D7B-F33D-60D5-9847-69D3EFA1CCC7}"/>
              </a:ext>
            </a:extLst>
          </p:cNvPr>
          <p:cNvSpPr/>
          <p:nvPr/>
        </p:nvSpPr>
        <p:spPr>
          <a:xfrm>
            <a:off x="69156" y="798193"/>
            <a:ext cx="2397419" cy="1541304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CC6E093-E226-C465-D0B1-52CA4B453D8E}"/>
              </a:ext>
            </a:extLst>
          </p:cNvPr>
          <p:cNvGraphicFramePr/>
          <p:nvPr/>
        </p:nvGraphicFramePr>
        <p:xfrm>
          <a:off x="2729222" y="764889"/>
          <a:ext cx="5818429" cy="295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422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77C5DF-8CBA-0915-D4C9-FAFE01C9B37A}"/>
              </a:ext>
            </a:extLst>
          </p:cNvPr>
          <p:cNvSpPr txBox="1">
            <a:spLocks/>
          </p:cNvSpPr>
          <p:nvPr/>
        </p:nvSpPr>
        <p:spPr>
          <a:xfrm>
            <a:off x="277091" y="214745"/>
            <a:ext cx="8628370" cy="4745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 Light" panose="020B0303030000000003" pitchFamily="34" charset="0"/>
                <a:cs typeface="72 Light" panose="020B0303030000000003" pitchFamily="34" charset="0"/>
              </a:rPr>
              <a:t>Ocean Decade</a:t>
            </a:r>
            <a:r>
              <a:rPr lang="fr-FR" b="1" dirty="0">
                <a:solidFill>
                  <a:srgbClr val="FFC000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 </a:t>
            </a:r>
            <a:r>
              <a:rPr lang="fr-FR" b="1" dirty="0" err="1">
                <a:solidFill>
                  <a:srgbClr val="FFC000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Endorsed</a:t>
            </a:r>
            <a:r>
              <a:rPr lang="fr-FR" b="1" dirty="0">
                <a:solidFill>
                  <a:srgbClr val="FFC000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 Actions </a:t>
            </a:r>
            <a:r>
              <a:rPr lang="fr-FR" b="1" dirty="0" err="1">
                <a:solidFill>
                  <a:srgbClr val="FFC000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Related</a:t>
            </a:r>
            <a:r>
              <a:rPr lang="fr-FR" b="1" dirty="0">
                <a:solidFill>
                  <a:srgbClr val="FFC000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 to</a:t>
            </a:r>
          </a:p>
          <a:p>
            <a:pPr marL="0" indent="0" algn="ctr">
              <a:buClrTx/>
              <a:buNone/>
              <a:defRPr/>
            </a:pPr>
            <a:r>
              <a:rPr lang="en-US" dirty="0">
                <a:solidFill>
                  <a:srgbClr val="FFC000"/>
                </a:solidFill>
                <a:latin typeface="Calibri" panose="020F0502020204030204"/>
              </a:rPr>
              <a:t>Costal Resilience Challenge 6 and ODTP</a:t>
            </a:r>
            <a:endParaRPr lang="en-US" dirty="0">
              <a:solidFill>
                <a:schemeClr val="bg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Programme (1)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UN 31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The Ocean Decade Tsunami Programme</a:t>
            </a:r>
            <a:r>
              <a:rPr lang="en-US" sz="140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72" panose="020B0503030000000003" pitchFamily="34" charset="0"/>
                <a:cs typeface="72" panose="020B0503030000000003" pitchFamily="34" charset="0"/>
              </a:rPr>
              <a:t>(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Bernardo Aliaga,  IOC, All basins)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Project (1): </a:t>
            </a:r>
            <a:r>
              <a:rPr lang="fr-FR" sz="140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201 Tsunami </a:t>
            </a:r>
            <a:r>
              <a:rPr lang="fr-FR" sz="1400" dirty="0" err="1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Potential</a:t>
            </a:r>
            <a:r>
              <a:rPr lang="fr-FR" sz="140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 Coastal Area of </a:t>
            </a:r>
            <a:r>
              <a:rPr lang="fr-FR" sz="1400" dirty="0" err="1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Indonesia</a:t>
            </a:r>
            <a:r>
              <a:rPr lang="fr-FR" sz="140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  </a:t>
            </a:r>
            <a:r>
              <a:rPr lang="fr-FR" sz="1400" dirty="0" err="1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Mountain</a:t>
            </a:r>
            <a:r>
              <a:rPr lang="fr-FR" sz="140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Anak</a:t>
            </a:r>
            <a:r>
              <a:rPr lang="fr-FR" sz="140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krakatau</a:t>
            </a:r>
            <a:r>
              <a:rPr lang="fr-FR" sz="140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Banten</a:t>
            </a:r>
            <a:r>
              <a:rPr lang="fr-FR" sz="140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Sunda</a:t>
            </a:r>
            <a:r>
              <a:rPr lang="fr-FR" sz="140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Straint</a:t>
            </a:r>
            <a:r>
              <a:rPr lang="fr-FR" sz="140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Indonesia</a:t>
            </a:r>
            <a:r>
              <a:rPr lang="fr-FR" sz="140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fr-FR" sz="1400" dirty="0">
                <a:solidFill>
                  <a:srgbClr val="00B050"/>
                </a:solidFill>
                <a:latin typeface="72" panose="020B0503030000000003" pitchFamily="34" charset="0"/>
                <a:cs typeface="72" panose="020B0503030000000003" pitchFamily="34" charset="0"/>
              </a:rPr>
              <a:t>(</a:t>
            </a:r>
            <a:r>
              <a:rPr lang="fr-FR" sz="1400" dirty="0" err="1">
                <a:solidFill>
                  <a:srgbClr val="00B050"/>
                </a:solidFill>
                <a:latin typeface="72" panose="020B0503030000000003" pitchFamily="34" charset="0"/>
                <a:cs typeface="72" panose="020B0503030000000003" pitchFamily="34" charset="0"/>
              </a:rPr>
              <a:t>Sugeng</a:t>
            </a:r>
            <a:r>
              <a:rPr lang="fr-FR" sz="1400" dirty="0">
                <a:solidFill>
                  <a:srgbClr val="00B050"/>
                </a:solidFill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fr-FR" sz="1400" dirty="0" err="1">
                <a:solidFill>
                  <a:srgbClr val="00B050"/>
                </a:solidFill>
                <a:latin typeface="72" panose="020B0503030000000003" pitchFamily="34" charset="0"/>
                <a:cs typeface="72" panose="020B0503030000000003" pitchFamily="34" charset="0"/>
              </a:rPr>
              <a:t>Pribadi</a:t>
            </a:r>
            <a:r>
              <a:rPr lang="fr-FR" sz="1400" dirty="0">
                <a:solidFill>
                  <a:srgbClr val="00B050"/>
                </a:solidFill>
                <a:latin typeface="72" panose="020B0503030000000003" pitchFamily="34" charset="0"/>
                <a:cs typeface="72" panose="020B0503030000000003" pitchFamily="34" charset="0"/>
              </a:rPr>
              <a:t>, BMKG, </a:t>
            </a:r>
            <a:r>
              <a:rPr lang="fr-FR" sz="1400" dirty="0" err="1">
                <a:solidFill>
                  <a:srgbClr val="00B050"/>
                </a:solidFill>
                <a:latin typeface="72" panose="020B0503030000000003" pitchFamily="34" charset="0"/>
                <a:cs typeface="72" panose="020B0503030000000003" pitchFamily="34" charset="0"/>
              </a:rPr>
              <a:t>Indonesia</a:t>
            </a:r>
            <a:r>
              <a:rPr lang="fr-FR" sz="1400" dirty="0">
                <a:solidFill>
                  <a:srgbClr val="00B050"/>
                </a:solidFill>
                <a:latin typeface="72" panose="020B0503030000000003" pitchFamily="34" charset="0"/>
                <a:cs typeface="72" panose="020B0503030000000003" pitchFamily="34" charset="0"/>
              </a:rPr>
              <a:t>, </a:t>
            </a:r>
            <a:r>
              <a:rPr lang="fr-FR" sz="1400" dirty="0" err="1">
                <a:solidFill>
                  <a:srgbClr val="00B050"/>
                </a:solidFill>
                <a:latin typeface="72" panose="020B0503030000000003" pitchFamily="34" charset="0"/>
                <a:cs typeface="72" panose="020B0503030000000003" pitchFamily="34" charset="0"/>
              </a:rPr>
              <a:t>Indian</a:t>
            </a:r>
            <a:r>
              <a:rPr lang="fr-FR" sz="1400" dirty="0">
                <a:solidFill>
                  <a:srgbClr val="00B050"/>
                </a:solidFill>
                <a:latin typeface="72" panose="020B0503030000000003" pitchFamily="34" charset="0"/>
                <a:cs typeface="72" panose="020B0503030000000003" pitchFamily="34" charset="0"/>
              </a:rPr>
              <a:t> Ocean)</a:t>
            </a:r>
          </a:p>
          <a:p>
            <a:pPr marL="342900" indent="-342900">
              <a:buClrTx/>
              <a:buFont typeface="+mj-lt"/>
              <a:buAutoNum type="arabicPeriod"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Project (2):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138.2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Integrating Coastal Hazard Warning Systems for TAC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Christa G. Von Hillebrandt-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Andrade,IOC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 CARIB, North Atlantic Ocean/ Caribbean Sea)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 </a:t>
            </a:r>
            <a:endParaRPr lang="fr-FR" sz="1400" dirty="0">
              <a:solidFill>
                <a:schemeClr val="bg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342900" indent="-342900">
              <a:buClrTx/>
              <a:buFont typeface="+mj-lt"/>
              <a:buAutoNum type="arabicPeriod"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Project (3)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UN27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kumimoji="0" lang="fr-FR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CoastWAVE</a:t>
            </a:r>
            <a:r>
              <a:rPr lang="fr-FR" sz="140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-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Strengthening the Resilience of Coastal Communities in the Northeast Atlantic, Mediterranean Region to the Impact of Tsunamis and Other Sea Level-Related Coastal Hazards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(Denis Chang Seng, IOC, NEAM) </a:t>
            </a:r>
          </a:p>
          <a:p>
            <a:pPr marL="342900" indent="-342900">
              <a:buClrTx/>
              <a:buFont typeface="+mj-lt"/>
              <a:buAutoNum type="arabicPeriod"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Project (4)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: 10.4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Global Real-time Early Alarm for Tsunami (GREAT)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(Usama Kadri, Cardiff University,  All basins)</a:t>
            </a:r>
          </a:p>
          <a:p>
            <a:pPr marL="342900" indent="-342900">
              <a:buClrTx/>
              <a:buFont typeface="+mj-lt"/>
              <a:buAutoNum type="arabicPeriod"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Project (5)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:44.4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Sea Level Station Monitoring Facility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Francisco Hernandez,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 Belgium, All basins)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342900" indent="-342900">
              <a:buClrTx/>
              <a:buFont typeface="+mj-lt"/>
              <a:buAutoNum type="arabicPeriod"/>
              <a:defRPr/>
            </a:pPr>
            <a:r>
              <a:rPr lang="en-US" sz="1400" dirty="0">
                <a:solidFill>
                  <a:srgbClr val="FFC000"/>
                </a:solidFill>
                <a:latin typeface="72" panose="020B0503030000000003" pitchFamily="34" charset="0"/>
                <a:cs typeface="72" panose="020B0503030000000003" pitchFamily="34" charset="0"/>
              </a:rPr>
              <a:t>Project (6):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Tsunami &amp; Climatic Risk Reduction at Protected Areas in Costa Rica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Silvia Chacon-Barrantes,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National University of Costa Rica,  North Pacific / CARIB Sea)</a:t>
            </a:r>
          </a:p>
          <a:p>
            <a:pPr marL="342900" indent="-342900">
              <a:buClrTx/>
              <a:buFont typeface="+mj-lt"/>
              <a:buAutoNum type="arabicPeriod"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342900" indent="-342900">
              <a:buClrTx/>
              <a:buFont typeface="+mj-lt"/>
              <a:buAutoNum type="arabicPeriod"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Contribution (1)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:Decade Collaborative Centre for Coastal </a:t>
            </a:r>
            <a:r>
              <a:rPr kumimoji="0" lang="fr-FR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Resilience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(Nadia Pinardi, </a:t>
            </a:r>
            <a:r>
              <a:rPr kumimoji="0" lang="fr-FR" sz="140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University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 of </a:t>
            </a:r>
            <a:r>
              <a:rPr kumimoji="0" lang="fr-FR" sz="140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Bologna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, N/A)</a:t>
            </a:r>
          </a:p>
          <a:p>
            <a:pPr marL="342900" indent="-342900">
              <a:buClrTx/>
              <a:buFont typeface="+mj-lt"/>
              <a:buAutoNum type="arabicPeriod"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Contribution (2)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: 143.2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Open Access to GTS Project (Open-GTS Project)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(Kevin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Kevin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 O'Brien, NOAA Pacific Env Lab, USA,  Most basins, except NEAM)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342900" indent="-342900">
              <a:buClrTx/>
              <a:buFont typeface="+mj-lt"/>
              <a:buAutoNum type="arabicPeriod"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Contribution (3)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: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US Tsunami Contributions to IOC Tsunami PT1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(Mike Angove, NOAA, Most basins)</a:t>
            </a:r>
          </a:p>
          <a:p>
            <a:pPr marL="342900" indent="-342900">
              <a:buClrTx/>
              <a:buFont typeface="+mj-lt"/>
              <a:buAutoNum type="arabicPeriod"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Contribution (4) 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: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US Tsunami Contributions to IOC Tsunami PT2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(Laura Kong, NOAA, Most ocean, except NEAM)</a:t>
            </a:r>
          </a:p>
          <a:p>
            <a:pPr marL="342900" indent="-342900">
              <a:buClrTx/>
              <a:buFont typeface="+mj-lt"/>
              <a:buAutoNum type="arabicPeriod"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Contribution (5)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: </a:t>
            </a:r>
            <a:r>
              <a:rPr kumimoji="0" lang="fr-FR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Capacity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 Building</a:t>
            </a:r>
            <a:r>
              <a:rPr lang="fr-FR" sz="140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fr-FR" sz="1400" dirty="0">
                <a:solidFill>
                  <a:srgbClr val="00B050"/>
                </a:solidFill>
                <a:latin typeface="72" panose="020B0503030000000003" pitchFamily="34" charset="0"/>
                <a:cs typeface="72" panose="020B0503030000000003" pitchFamily="34" charset="0"/>
              </a:rPr>
              <a:t>(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" panose="020B0503030000000003" pitchFamily="34" charset="0"/>
                <a:cs typeface="72" panose="020B0503030000000003" pitchFamily="34" charset="0"/>
              </a:rPr>
              <a:t>National Institute of Oceanography and Fisheries (NIOF), NEAM and Red Sea)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buClrTx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>
              <a:buClrTx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>
              <a:buClrTx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>
              <a:buClrTx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>
              <a:buClrTx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>
              <a:buClrTx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>
              <a:buClrTx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>
              <a:buClrTx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72 Light" panose="020B0303030000000003"/>
              <a:cs typeface="72 Light" panose="020B03030300000000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F9CD9-8260-E0E8-A2D2-C7E14FC82FE1}"/>
              </a:ext>
            </a:extLst>
          </p:cNvPr>
          <p:cNvSpPr txBox="1"/>
          <p:nvPr/>
        </p:nvSpPr>
        <p:spPr>
          <a:xfrm>
            <a:off x="6251862" y="4774866"/>
            <a:ext cx="2892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Tsunami Resilience Section, 2024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43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7C5DF-8CBA-0915-D4C9-FAFE01C9B37A}"/>
              </a:ext>
            </a:extLst>
          </p:cNvPr>
          <p:cNvSpPr txBox="1">
            <a:spLocks/>
          </p:cNvSpPr>
          <p:nvPr/>
        </p:nvSpPr>
        <p:spPr>
          <a:xfrm>
            <a:off x="214747" y="283007"/>
            <a:ext cx="8430490" cy="4697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400" dirty="0">
                <a:solidFill>
                  <a:srgbClr val="FFC000"/>
                </a:solidFill>
                <a:latin typeface="Calibri" panose="020F0502020204030204"/>
              </a:rPr>
              <a:t>Costal Resilience Challenge 6 and other Challenges  with Links to ODTP: </a:t>
            </a:r>
            <a:r>
              <a:rPr lang="en-US" sz="3400" dirty="0">
                <a:solidFill>
                  <a:schemeClr val="bg1"/>
                </a:solidFill>
                <a:latin typeface="Calibri" panose="020F0502020204030204"/>
              </a:rPr>
              <a:t>11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400" dirty="0">
              <a:solidFill>
                <a:schemeClr val="bg1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Programme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: 1 (ODTP)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300" dirty="0">
                <a:solidFill>
                  <a:srgbClr val="FFC000"/>
                </a:solidFill>
                <a:latin typeface="Calibri" panose="020F0502020204030204"/>
              </a:rPr>
              <a:t>Projects</a:t>
            </a:r>
            <a:r>
              <a:rPr lang="en-US" sz="2300" dirty="0">
                <a:solidFill>
                  <a:schemeClr val="bg1"/>
                </a:solidFill>
                <a:latin typeface="Calibri" panose="020F0502020204030204"/>
              </a:rPr>
              <a:t>: 6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Contr</a:t>
            </a:r>
            <a:r>
              <a:rPr lang="en-US" sz="2300" dirty="0" err="1">
                <a:solidFill>
                  <a:srgbClr val="FFC000"/>
                </a:solidFill>
                <a:latin typeface="Calibri" panose="020F0502020204030204"/>
              </a:rPr>
              <a:t>ibutions</a:t>
            </a:r>
            <a:r>
              <a:rPr lang="en-US" sz="2300" dirty="0">
                <a:solidFill>
                  <a:schemeClr val="bg1"/>
                </a:solidFill>
                <a:latin typeface="Calibri" panose="020F0502020204030204"/>
              </a:rPr>
              <a:t>: 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300" dirty="0">
              <a:solidFill>
                <a:schemeClr val="bg1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FFC000"/>
                </a:solidFill>
                <a:latin typeface="Calibri" panose="020F0502020204030204"/>
              </a:rPr>
              <a:t>Mix  Challenges </a:t>
            </a:r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(1, 3, 5, 7, 8, 9,10)</a:t>
            </a:r>
          </a:p>
          <a:p>
            <a:pPr lvl="1">
              <a:spcBef>
                <a:spcPts val="1000"/>
              </a:spcBef>
              <a:buClrTx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Challenge 1: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Understand and beat marine pollution</a:t>
            </a:r>
          </a:p>
          <a:p>
            <a:pPr lvl="1">
              <a:spcBef>
                <a:spcPts val="1000"/>
              </a:spcBef>
              <a:buClrTx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Challenge 3: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Sustainably feed the global population</a:t>
            </a:r>
          </a:p>
          <a:p>
            <a:pPr lvl="1">
              <a:buClrTx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Challenge 5: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Unlock ocean-based solutions to climate change</a:t>
            </a: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 lvl="1">
              <a:buClrTx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Challenge 6: 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Coastal </a:t>
            </a:r>
            <a:r>
              <a:rPr kumimoji="0" lang="fr-FR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Resilience</a:t>
            </a:r>
            <a:endParaRPr lang="en-US" sz="1700" dirty="0">
              <a:solidFill>
                <a:schemeClr val="bg1"/>
              </a:solidFill>
              <a:latin typeface="Calibri" panose="020F0502020204030204"/>
            </a:endParaRPr>
          </a:p>
          <a:p>
            <a:pPr lvl="1">
              <a:buClrTx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Challenge 7</a:t>
            </a: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: Ocean Observations</a:t>
            </a:r>
          </a:p>
          <a:p>
            <a:pPr lvl="1">
              <a:spcBef>
                <a:spcPts val="1000"/>
              </a:spcBef>
              <a:buClrTx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Challenge 8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: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Digital Representation of the Ocean</a:t>
            </a:r>
          </a:p>
          <a:p>
            <a:pPr lvl="1">
              <a:spcBef>
                <a:spcPts val="1000"/>
              </a:spcBef>
              <a:buClrTx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Challenge 9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: Capacity Development</a:t>
            </a:r>
          </a:p>
          <a:p>
            <a:pPr lvl="1">
              <a:buClrTx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Challenge 10: </a:t>
            </a:r>
            <a:r>
              <a:rPr kumimoji="0" lang="fr-FR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Behaviour</a:t>
            </a: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 Change</a:t>
            </a:r>
          </a:p>
          <a:p>
            <a:pPr lvl="1">
              <a:buClrTx/>
              <a:defRPr/>
            </a:pPr>
            <a:endParaRPr lang="en-US" dirty="0">
              <a:solidFill>
                <a:srgbClr val="FFC000"/>
              </a:solidFill>
              <a:latin typeface="Calibri" panose="020F0502020204030204"/>
            </a:endParaRPr>
          </a:p>
          <a:p>
            <a:pPr lvl="1">
              <a:buClrTx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>
              <a:buClrTx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bg1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bg1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bg1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4C61D6-2D26-9130-6BB5-76EFE304C21C}"/>
              </a:ext>
            </a:extLst>
          </p:cNvPr>
          <p:cNvSpPr txBox="1"/>
          <p:nvPr/>
        </p:nvSpPr>
        <p:spPr>
          <a:xfrm>
            <a:off x="5980309" y="4759627"/>
            <a:ext cx="2892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Tsunami Resilience Section, 2024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10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02" y="280359"/>
            <a:ext cx="6016925" cy="375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marL="0" marR="0" lvl="0" indent="0" algn="l" defTabSz="9753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Roboto"/>
              </a:rPr>
              <a:t>Overview of Agenda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Roboto"/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FF7D1EE2-ABB5-D275-D6E3-4C233DC95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02" y="-71723"/>
            <a:ext cx="1947676" cy="1392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E09C46-B663-F720-7EF9-498DD06D6916}"/>
              </a:ext>
            </a:extLst>
          </p:cNvPr>
          <p:cNvSpPr txBox="1"/>
          <p:nvPr/>
        </p:nvSpPr>
        <p:spPr>
          <a:xfrm>
            <a:off x="251895" y="111242"/>
            <a:ext cx="5733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Endorsed Decade Actions 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E77EDC-748B-B3ED-D59D-9C01F2C673C3}"/>
              </a:ext>
            </a:extLst>
          </p:cNvPr>
          <p:cNvSpPr txBox="1"/>
          <p:nvPr/>
        </p:nvSpPr>
        <p:spPr>
          <a:xfrm>
            <a:off x="251895" y="742950"/>
            <a:ext cx="53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41B7C8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48 Programmes | 294 Projects | 89 Contributions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41B7C8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E3DADA-43F8-3F58-5D35-2EEDF00256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330262"/>
              </p:ext>
            </p:extLst>
          </p:nvPr>
        </p:nvGraphicFramePr>
        <p:xfrm>
          <a:off x="392502" y="1199388"/>
          <a:ext cx="7540676" cy="383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C6F6371-D0E7-7A6A-AA49-A369A6AD8504}"/>
              </a:ext>
            </a:extLst>
          </p:cNvPr>
          <p:cNvSpPr txBox="1"/>
          <p:nvPr/>
        </p:nvSpPr>
        <p:spPr>
          <a:xfrm>
            <a:off x="5041040" y="4603985"/>
            <a:ext cx="2892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Tsunami Resilience Section, 2024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53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7C5DF-8CBA-0915-D4C9-FAFE01C9B37A}"/>
              </a:ext>
            </a:extLst>
          </p:cNvPr>
          <p:cNvSpPr txBox="1">
            <a:spLocks/>
          </p:cNvSpPr>
          <p:nvPr/>
        </p:nvSpPr>
        <p:spPr>
          <a:xfrm>
            <a:off x="291009" y="1066779"/>
            <a:ext cx="8430490" cy="469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All Basin Actions :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5</a:t>
            </a:r>
          </a:p>
          <a:p>
            <a:pPr lvl="1">
              <a:buClrTx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 lvl="1">
              <a:buClrTx/>
              <a:defRPr/>
            </a:pPr>
            <a:r>
              <a:rPr lang="fr-FR" b="1" dirty="0" err="1">
                <a:solidFill>
                  <a:srgbClr val="FFC000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Specfic</a:t>
            </a:r>
            <a:r>
              <a:rPr lang="fr-FR" b="1" dirty="0">
                <a:solidFill>
                  <a:srgbClr val="FFC000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 Basin Actions</a:t>
            </a:r>
            <a:r>
              <a:rPr lang="fr-FR" b="1" dirty="0">
                <a:solidFill>
                  <a:schemeClr val="bg1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: </a:t>
            </a:r>
            <a:r>
              <a:rPr lang="fr-FR" b="1" dirty="0" err="1">
                <a:solidFill>
                  <a:schemeClr val="bg1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Only</a:t>
            </a:r>
            <a:r>
              <a:rPr lang="fr-FR" b="1" dirty="0">
                <a:solidFill>
                  <a:schemeClr val="bg1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 2 (NEAM,  </a:t>
            </a:r>
            <a:r>
              <a:rPr lang="fr-FR" b="1" dirty="0" err="1">
                <a:solidFill>
                  <a:schemeClr val="bg1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Indian</a:t>
            </a:r>
            <a:r>
              <a:rPr lang="fr-FR" b="1" dirty="0">
                <a:solidFill>
                  <a:schemeClr val="bg1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 Ocean)</a:t>
            </a:r>
          </a:p>
          <a:p>
            <a:pPr lvl="1">
              <a:buClrTx/>
              <a:defRPr/>
            </a:pPr>
            <a:endParaRPr lang="fr-FR" b="1" dirty="0">
              <a:solidFill>
                <a:schemeClr val="bg1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lvl="1">
              <a:buClrTx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Connected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 Light" panose="020B0303030000000003" pitchFamily="34" charset="0"/>
                <a:ea typeface="+mn-ea"/>
                <a:cs typeface="72 Light" panose="020B0303030000000003" pitchFamily="34" charset="0"/>
              </a:rPr>
              <a:t> Basins Actions: </a:t>
            </a:r>
            <a:r>
              <a:rPr lang="fr-FR" b="1" dirty="0">
                <a:solidFill>
                  <a:schemeClr val="bg1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4 (North Atlantic, Caribbean, North Pacific , North Med and Red </a:t>
            </a:r>
            <a:r>
              <a:rPr lang="fr-FR" b="1" dirty="0" err="1">
                <a:solidFill>
                  <a:schemeClr val="bg1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Sea</a:t>
            </a:r>
            <a:r>
              <a:rPr lang="fr-FR" b="1" dirty="0">
                <a:solidFill>
                  <a:schemeClr val="bg1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)</a:t>
            </a:r>
          </a:p>
          <a:p>
            <a:pPr lvl="1">
              <a:buClrTx/>
              <a:defRPr/>
            </a:pPr>
            <a:endParaRPr lang="fr-FR" b="1" dirty="0">
              <a:solidFill>
                <a:schemeClr val="bg1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marL="457200" lvl="1" indent="0">
              <a:buClrTx/>
              <a:buNone/>
              <a:defRPr/>
            </a:pPr>
            <a:endParaRPr lang="fr-FR" b="1" dirty="0">
              <a:solidFill>
                <a:schemeClr val="bg1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lvl="1">
              <a:buClrTx/>
              <a:defRPr/>
            </a:pPr>
            <a:endParaRPr lang="fr-FR" b="1" dirty="0">
              <a:solidFill>
                <a:schemeClr val="bg1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lvl="1">
              <a:buClrTx/>
              <a:defRPr/>
            </a:pPr>
            <a:endParaRPr lang="fr-FR" b="1" dirty="0">
              <a:solidFill>
                <a:schemeClr val="bg1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lvl="1">
              <a:buClrTx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>
              <a:buClrTx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72 Light" panose="020B0303030000000003" pitchFamily="34" charset="0"/>
              <a:ea typeface="+mn-ea"/>
              <a:cs typeface="72 Light" panose="020B03030300000000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bg1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bg1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bg1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151E1-7F0E-03CF-D08F-4BB02BAD94A3}"/>
              </a:ext>
            </a:extLst>
          </p:cNvPr>
          <p:cNvSpPr txBox="1"/>
          <p:nvPr/>
        </p:nvSpPr>
        <p:spPr>
          <a:xfrm>
            <a:off x="5960853" y="4772598"/>
            <a:ext cx="2892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Tsunami Resilience Section, 2024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47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5113-62B2-5299-7CCA-B58625AD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3660"/>
            <a:ext cx="7704000" cy="572700"/>
          </a:xfrm>
        </p:spPr>
        <p:txBody>
          <a:bodyPr/>
          <a:lstStyle/>
          <a:p>
            <a:pPr algn="ctr"/>
            <a:r>
              <a:rPr lang="en-US" b="0" dirty="0"/>
              <a:t>Endorsed Actions Across TEWS Elements </a:t>
            </a:r>
            <a:endParaRPr lang="fr-FR" b="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00B7B7C-6077-B9B2-AE55-678306894FEE}"/>
              </a:ext>
            </a:extLst>
          </p:cNvPr>
          <p:cNvGraphicFramePr>
            <a:graphicFrameLocks/>
          </p:cNvGraphicFramePr>
          <p:nvPr/>
        </p:nvGraphicFramePr>
        <p:xfrm>
          <a:off x="720001" y="930275"/>
          <a:ext cx="7548020" cy="354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79D0D1-6C0D-AE1B-3FE9-41B24CB03053}"/>
              </a:ext>
            </a:extLst>
          </p:cNvPr>
          <p:cNvSpPr txBox="1"/>
          <p:nvPr/>
        </p:nvSpPr>
        <p:spPr>
          <a:xfrm>
            <a:off x="5902487" y="4705951"/>
            <a:ext cx="2892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Tsunami Resilience Section, 2024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025241"/>
      </p:ext>
    </p:extLst>
  </p:cSld>
  <p:clrMapOvr>
    <a:masterClrMapping/>
  </p:clrMapOvr>
</p:sld>
</file>

<file path=ppt/theme/theme1.xml><?xml version="1.0" encoding="utf-8"?>
<a:theme xmlns:a="http://schemas.openxmlformats.org/drawingml/2006/main" name="Beautiful Ocean by Slidesgo ">
  <a:themeElements>
    <a:clrScheme name="Simple Light">
      <a:dk1>
        <a:srgbClr val="080B24"/>
      </a:dk1>
      <a:lt1>
        <a:srgbClr val="FFFFFF"/>
      </a:lt1>
      <a:dk2>
        <a:srgbClr val="518EE9"/>
      </a:dk2>
      <a:lt2>
        <a:srgbClr val="7095E4"/>
      </a:lt2>
      <a:accent1>
        <a:srgbClr val="234C8E"/>
      </a:accent1>
      <a:accent2>
        <a:srgbClr val="1C3E8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674</Words>
  <Application>Microsoft Office PowerPoint</Application>
  <PresentationFormat>On-screen Show (16:9)</PresentationFormat>
  <Paragraphs>100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El Messiri</vt:lpstr>
      <vt:lpstr>Gill Sans</vt:lpstr>
      <vt:lpstr>72</vt:lpstr>
      <vt:lpstr>72 Light</vt:lpstr>
      <vt:lpstr>Arial</vt:lpstr>
      <vt:lpstr>Calibri</vt:lpstr>
      <vt:lpstr>Calibri Light</vt:lpstr>
      <vt:lpstr>Libre Franklin</vt:lpstr>
      <vt:lpstr>Open Sans</vt:lpstr>
      <vt:lpstr>Roboto</vt:lpstr>
      <vt:lpstr>Beautiful Ocean by Slidesgo </vt:lpstr>
      <vt:lpstr>Custom Design</vt:lpstr>
      <vt:lpstr>1_Custom Design</vt:lpstr>
      <vt:lpstr>4th Meeting of Scientific Committee for the UN Ocean Decade Tsunami Programme (ODTP-SC)  25-26 January 2024, Paris, France  Ocean Decade Endorsed Actions Related to Challenge 6 and the Ocean Decade Tsunami Programme (ODTP)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Endorsed Actions Across TEWS Elements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Decade Endorsed Actions Related to Challenge 6 and the Ocean Decade Tsunami Programme (ODTP)</dc:title>
  <dc:creator>Humberto</dc:creator>
  <cp:lastModifiedBy>Chang Seng, Denis</cp:lastModifiedBy>
  <cp:revision>58</cp:revision>
  <dcterms:modified xsi:type="dcterms:W3CDTF">2024-02-02T20:44:33Z</dcterms:modified>
</cp:coreProperties>
</file>