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Layouts/slideLayout2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6.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682" r:id="rId4"/>
    <p:sldMasterId id="2147483693" r:id="rId5"/>
    <p:sldMasterId id="2147483829" r:id="rId6"/>
  </p:sldMasterIdLst>
  <p:notesMasterIdLst>
    <p:notesMasterId r:id="rId31"/>
  </p:notesMasterIdLst>
  <p:handoutMasterIdLst>
    <p:handoutMasterId r:id="rId32"/>
  </p:handoutMasterIdLst>
  <p:sldIdLst>
    <p:sldId id="478" r:id="rId7"/>
    <p:sldId id="556" r:id="rId8"/>
    <p:sldId id="550" r:id="rId9"/>
    <p:sldId id="557" r:id="rId10"/>
    <p:sldId id="558" r:id="rId11"/>
    <p:sldId id="519" r:id="rId12"/>
    <p:sldId id="560" r:id="rId13"/>
    <p:sldId id="561" r:id="rId14"/>
    <p:sldId id="562" r:id="rId15"/>
    <p:sldId id="563" r:id="rId16"/>
    <p:sldId id="564" r:id="rId17"/>
    <p:sldId id="565" r:id="rId18"/>
    <p:sldId id="567" r:id="rId19"/>
    <p:sldId id="521" r:id="rId20"/>
    <p:sldId id="522" r:id="rId21"/>
    <p:sldId id="572" r:id="rId22"/>
    <p:sldId id="569" r:id="rId23"/>
    <p:sldId id="568" r:id="rId24"/>
    <p:sldId id="573" r:id="rId25"/>
    <p:sldId id="570" r:id="rId26"/>
    <p:sldId id="571" r:id="rId27"/>
    <p:sldId id="321" r:id="rId28"/>
    <p:sldId id="516" r:id="rId29"/>
    <p:sldId id="574" r:id="rId30"/>
  </p:sldIdLst>
  <p:sldSz cx="9144000" cy="6858000" type="screen4x3"/>
  <p:notesSz cx="6881813" cy="9296400"/>
  <p:defaultTextStyle>
    <a:defPPr>
      <a:defRPr lang="id-ID"/>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A5D5E2"/>
    <a:srgbClr val="ECECEC"/>
    <a:srgbClr val="FFC100"/>
    <a:srgbClr val="FF9900"/>
    <a:srgbClr val="CFDA46"/>
    <a:srgbClr val="4F81BD"/>
    <a:srgbClr val="FF0000"/>
    <a:srgbClr val="00B050"/>
    <a:srgbClr val="FFD1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761" autoAdjust="0"/>
    <p:restoredTop sz="88762" autoAdjust="0"/>
  </p:normalViewPr>
  <p:slideViewPr>
    <p:cSldViewPr>
      <p:cViewPr varScale="1">
        <p:scale>
          <a:sx n="102" d="100"/>
          <a:sy n="102" d="100"/>
        </p:scale>
        <p:origin x="1482" y="11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37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handoutMaster" Target="handoutMasters/handoutMaster1.xml"/><Relationship Id="rId37"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90C429-BB6E-5404-A25E-A62C57F7AA5B}"/>
              </a:ext>
            </a:extLst>
          </p:cNvPr>
          <p:cNvSpPr>
            <a:spLocks noGrp="1"/>
          </p:cNvSpPr>
          <p:nvPr>
            <p:ph type="hdr" sz="quarter"/>
          </p:nvPr>
        </p:nvSpPr>
        <p:spPr>
          <a:xfrm>
            <a:off x="0" y="0"/>
            <a:ext cx="2982913" cy="465138"/>
          </a:xfrm>
          <a:prstGeom prst="rect">
            <a:avLst/>
          </a:prstGeom>
        </p:spPr>
        <p:txBody>
          <a:bodyPr vert="horz" lIns="91440" tIns="45720" rIns="91440" bIns="45720" rtlCol="0"/>
          <a:lstStyle>
            <a:lvl1pPr algn="l" eaLnBrk="1" hangingPunct="1">
              <a:defRPr sz="1200">
                <a:cs typeface="Arial" charset="0"/>
              </a:defRPr>
            </a:lvl1pPr>
          </a:lstStyle>
          <a:p>
            <a:pPr>
              <a:defRPr/>
            </a:pPr>
            <a:endParaRPr lang="id-ID"/>
          </a:p>
        </p:txBody>
      </p:sp>
      <p:sp>
        <p:nvSpPr>
          <p:cNvPr id="3" name="Date Placeholder 2">
            <a:extLst>
              <a:ext uri="{FF2B5EF4-FFF2-40B4-BE49-F238E27FC236}">
                <a16:creationId xmlns:a16="http://schemas.microsoft.com/office/drawing/2014/main" id="{291790F9-395B-3B30-5FE9-3F1070C22B5C}"/>
              </a:ext>
            </a:extLst>
          </p:cNvPr>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eaLnBrk="1" hangingPunct="1">
              <a:defRPr sz="1200">
                <a:cs typeface="Arial" charset="0"/>
              </a:defRPr>
            </a:lvl1pPr>
          </a:lstStyle>
          <a:p>
            <a:pPr>
              <a:defRPr/>
            </a:pPr>
            <a:fld id="{83851BCC-3B21-4171-AC87-86A4FD3FC046}" type="datetimeFigureOut">
              <a:rPr lang="id-ID"/>
              <a:pPr>
                <a:defRPr/>
              </a:pPr>
              <a:t>02/02/2024</a:t>
            </a:fld>
            <a:endParaRPr lang="id-ID"/>
          </a:p>
        </p:txBody>
      </p:sp>
      <p:sp>
        <p:nvSpPr>
          <p:cNvPr id="4" name="Footer Placeholder 3">
            <a:extLst>
              <a:ext uri="{FF2B5EF4-FFF2-40B4-BE49-F238E27FC236}">
                <a16:creationId xmlns:a16="http://schemas.microsoft.com/office/drawing/2014/main" id="{2FC57150-B4BD-603F-02FC-15426D89E078}"/>
              </a:ext>
            </a:extLst>
          </p:cNvPr>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eaLnBrk="1" hangingPunct="1">
              <a:defRPr sz="1200">
                <a:cs typeface="Arial" charset="0"/>
              </a:defRPr>
            </a:lvl1pPr>
          </a:lstStyle>
          <a:p>
            <a:pPr>
              <a:defRPr/>
            </a:pPr>
            <a:endParaRPr lang="id-ID"/>
          </a:p>
        </p:txBody>
      </p:sp>
      <p:sp>
        <p:nvSpPr>
          <p:cNvPr id="5" name="Slide Number Placeholder 4">
            <a:extLst>
              <a:ext uri="{FF2B5EF4-FFF2-40B4-BE49-F238E27FC236}">
                <a16:creationId xmlns:a16="http://schemas.microsoft.com/office/drawing/2014/main" id="{F6E30E3D-B1D4-7BB2-2C33-8C4A3EFA6228}"/>
              </a:ext>
            </a:extLst>
          </p:cNvPr>
          <p:cNvSpPr>
            <a:spLocks noGrp="1"/>
          </p:cNvSpPr>
          <p:nvPr>
            <p:ph type="sldNum" sz="quarter" idx="3"/>
          </p:nvPr>
        </p:nvSpPr>
        <p:spPr>
          <a:xfrm>
            <a:off x="3897313" y="8829675"/>
            <a:ext cx="2982912"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B56E0B14-4AC7-4B54-9BAA-19FDCA98836A}" type="slidenum">
              <a:rPr lang="id-ID" altLang="de-DE"/>
              <a:pPr/>
              <a:t>‹#›</a:t>
            </a:fld>
            <a:endParaRPr lang="id-ID"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C0A983-FFB2-3AE0-30A1-54CF71860FA2}"/>
              </a:ext>
            </a:extLst>
          </p:cNvPr>
          <p:cNvSpPr>
            <a:spLocks noGrp="1"/>
          </p:cNvSpPr>
          <p:nvPr>
            <p:ph type="hdr" sz="quarter"/>
          </p:nvPr>
        </p:nvSpPr>
        <p:spPr>
          <a:xfrm>
            <a:off x="0" y="0"/>
            <a:ext cx="2982913" cy="465138"/>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id-ID"/>
          </a:p>
        </p:txBody>
      </p:sp>
      <p:sp>
        <p:nvSpPr>
          <p:cNvPr id="3" name="Date Placeholder 2">
            <a:extLst>
              <a:ext uri="{FF2B5EF4-FFF2-40B4-BE49-F238E27FC236}">
                <a16:creationId xmlns:a16="http://schemas.microsoft.com/office/drawing/2014/main" id="{F101A874-58C8-16B0-E836-E615EE9DFAC7}"/>
              </a:ext>
            </a:extLst>
          </p:cNvPr>
          <p:cNvSpPr>
            <a:spLocks noGrp="1"/>
          </p:cNvSpPr>
          <p:nvPr>
            <p:ph type="dt" idx="1"/>
          </p:nvPr>
        </p:nvSpPr>
        <p:spPr>
          <a:xfrm>
            <a:off x="3897313" y="0"/>
            <a:ext cx="2982912" cy="465138"/>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5F4F8D62-10D5-45E8-AE1A-918A2154E531}" type="datetimeFigureOut">
              <a:rPr lang="id-ID"/>
              <a:pPr>
                <a:defRPr/>
              </a:pPr>
              <a:t>02/02/2024</a:t>
            </a:fld>
            <a:endParaRPr lang="id-ID"/>
          </a:p>
        </p:txBody>
      </p:sp>
      <p:sp>
        <p:nvSpPr>
          <p:cNvPr id="4" name="Slide Image Placeholder 3">
            <a:extLst>
              <a:ext uri="{FF2B5EF4-FFF2-40B4-BE49-F238E27FC236}">
                <a16:creationId xmlns:a16="http://schemas.microsoft.com/office/drawing/2014/main" id="{D7CAD106-AF61-E0AE-5E65-EB102EB13507}"/>
              </a:ext>
            </a:extLst>
          </p:cNvPr>
          <p:cNvSpPr>
            <a:spLocks noGrp="1" noRot="1" noChangeAspect="1"/>
          </p:cNvSpPr>
          <p:nvPr>
            <p:ph type="sldImg" idx="2"/>
          </p:nvPr>
        </p:nvSpPr>
        <p:spPr>
          <a:xfrm>
            <a:off x="1116013" y="696913"/>
            <a:ext cx="4649787" cy="3486150"/>
          </a:xfrm>
          <a:prstGeom prst="rect">
            <a:avLst/>
          </a:prstGeom>
          <a:noFill/>
          <a:ln w="12700">
            <a:solidFill>
              <a:prstClr val="black"/>
            </a:solidFill>
          </a:ln>
        </p:spPr>
        <p:txBody>
          <a:bodyPr vert="horz" lIns="91440" tIns="45720" rIns="91440" bIns="45720" rtlCol="0" anchor="ctr"/>
          <a:lstStyle/>
          <a:p>
            <a:pPr lvl="0"/>
            <a:endParaRPr lang="id-ID" noProof="0"/>
          </a:p>
        </p:txBody>
      </p:sp>
      <p:sp>
        <p:nvSpPr>
          <p:cNvPr id="5" name="Notes Placeholder 4">
            <a:extLst>
              <a:ext uri="{FF2B5EF4-FFF2-40B4-BE49-F238E27FC236}">
                <a16:creationId xmlns:a16="http://schemas.microsoft.com/office/drawing/2014/main" id="{3281A70A-38DF-E87C-541F-8694218E6E10}"/>
              </a:ext>
            </a:extLst>
          </p:cNvPr>
          <p:cNvSpPr>
            <a:spLocks noGrp="1"/>
          </p:cNvSpPr>
          <p:nvPr>
            <p:ph type="body" sz="quarter" idx="3"/>
          </p:nvPr>
        </p:nvSpPr>
        <p:spPr>
          <a:xfrm>
            <a:off x="687388" y="4414838"/>
            <a:ext cx="5507037" cy="418465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id-ID" noProof="0"/>
          </a:p>
        </p:txBody>
      </p:sp>
      <p:sp>
        <p:nvSpPr>
          <p:cNvPr id="6" name="Footer Placeholder 5">
            <a:extLst>
              <a:ext uri="{FF2B5EF4-FFF2-40B4-BE49-F238E27FC236}">
                <a16:creationId xmlns:a16="http://schemas.microsoft.com/office/drawing/2014/main" id="{6845B0F6-CD6F-1666-A350-84E2AA0AE5EE}"/>
              </a:ext>
            </a:extLst>
          </p:cNvPr>
          <p:cNvSpPr>
            <a:spLocks noGrp="1"/>
          </p:cNvSpPr>
          <p:nvPr>
            <p:ph type="ftr" sz="quarter" idx="4"/>
          </p:nvPr>
        </p:nvSpPr>
        <p:spPr>
          <a:xfrm>
            <a:off x="0" y="8829675"/>
            <a:ext cx="2982913" cy="465138"/>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id-ID"/>
          </a:p>
        </p:txBody>
      </p:sp>
      <p:sp>
        <p:nvSpPr>
          <p:cNvPr id="7" name="Slide Number Placeholder 6">
            <a:extLst>
              <a:ext uri="{FF2B5EF4-FFF2-40B4-BE49-F238E27FC236}">
                <a16:creationId xmlns:a16="http://schemas.microsoft.com/office/drawing/2014/main" id="{7DADA3BC-5140-EE1B-9686-91831FF3F46C}"/>
              </a:ext>
            </a:extLst>
          </p:cNvPr>
          <p:cNvSpPr>
            <a:spLocks noGrp="1"/>
          </p:cNvSpPr>
          <p:nvPr>
            <p:ph type="sldNum" sz="quarter" idx="5"/>
          </p:nvPr>
        </p:nvSpPr>
        <p:spPr>
          <a:xfrm>
            <a:off x="3897313" y="8829675"/>
            <a:ext cx="2982912" cy="465138"/>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C63258A4-1AF2-4B01-8AE2-85BEDB833355}" type="slidenum">
              <a:rPr lang="id-ID" altLang="de-DE"/>
              <a:pPr/>
              <a:t>‹#›</a:t>
            </a:fld>
            <a:endParaRPr lang="id-ID"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2BE4-9CDF-D11F-7ED8-5513C0CB3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988507-861D-4461-0919-B5FBB4FBE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3EF42A-B8A2-3023-E5AF-C46874F59474}"/>
              </a:ext>
            </a:extLst>
          </p:cNvPr>
          <p:cNvSpPr>
            <a:spLocks noGrp="1"/>
          </p:cNvSpPr>
          <p:nvPr>
            <p:ph type="body" idx="1"/>
          </p:nvPr>
        </p:nvSpPr>
        <p:spPr/>
        <p:txBody>
          <a:bodyPr/>
          <a:lstStyle/>
          <a:p>
            <a:endParaRPr lang="en-GB" dirty="0">
              <a:solidFill>
                <a:srgbClr val="000000"/>
              </a:solidFill>
              <a:effectLst/>
              <a:latin typeface="Helvetica" pitchFamily="2" charset="0"/>
            </a:endParaRPr>
          </a:p>
        </p:txBody>
      </p:sp>
    </p:spTree>
    <p:extLst>
      <p:ext uri="{BB962C8B-B14F-4D97-AF65-F5344CB8AC3E}">
        <p14:creationId xmlns:p14="http://schemas.microsoft.com/office/powerpoint/2010/main" val="2869359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590507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EFC70-F4D9-B7AB-5365-95B344EA3A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02D2C8-EFD7-F798-7BD7-0D1D9C2ECC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AE8E4-E60A-9C83-BBCC-D1F2F3D6D3CE}"/>
              </a:ext>
            </a:extLst>
          </p:cNvPr>
          <p:cNvSpPr>
            <a:spLocks noGrp="1"/>
          </p:cNvSpPr>
          <p:nvPr>
            <p:ph type="body" idx="1"/>
          </p:nvPr>
        </p:nvSpPr>
        <p:spPr/>
        <p:txBody>
          <a:bodyPr/>
          <a:lstStyle/>
          <a:p>
            <a:endParaRPr lang="en-GB" dirty="0">
              <a:solidFill>
                <a:srgbClr val="000000"/>
              </a:solidFill>
              <a:effectLst/>
              <a:latin typeface="Helvetica" pitchFamily="2" charset="0"/>
            </a:endParaRPr>
          </a:p>
        </p:txBody>
      </p:sp>
    </p:spTree>
    <p:extLst>
      <p:ext uri="{BB962C8B-B14F-4D97-AF65-F5344CB8AC3E}">
        <p14:creationId xmlns:p14="http://schemas.microsoft.com/office/powerpoint/2010/main" val="38494714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A09EB-F6ED-488D-9589-FF1052683F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DE4D00-CF87-1BA5-B7CB-F596E3FF38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93B4C40-D262-FDC5-3F08-EE965B3F9A87}"/>
              </a:ext>
            </a:extLst>
          </p:cNvPr>
          <p:cNvSpPr>
            <a:spLocks noGrp="1"/>
          </p:cNvSpPr>
          <p:nvPr>
            <p:ph type="body" idx="1"/>
          </p:nvPr>
        </p:nvSpPr>
        <p:spPr/>
        <p:txBody>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200" dirty="0"/>
          </a:p>
        </p:txBody>
      </p:sp>
    </p:spTree>
    <p:extLst>
      <p:ext uri="{BB962C8B-B14F-4D97-AF65-F5344CB8AC3E}">
        <p14:creationId xmlns:p14="http://schemas.microsoft.com/office/powerpoint/2010/main" val="1266211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C63258A4-1AF2-4B01-8AE2-85BEDB833355}" type="slidenum">
              <a:rPr lang="id-ID" altLang="de-DE" smtClean="0"/>
              <a:pPr/>
              <a:t>6</a:t>
            </a:fld>
            <a:endParaRPr lang="id-ID" altLang="de-DE"/>
          </a:p>
        </p:txBody>
      </p:sp>
    </p:spTree>
    <p:extLst>
      <p:ext uri="{BB962C8B-B14F-4D97-AF65-F5344CB8AC3E}">
        <p14:creationId xmlns:p14="http://schemas.microsoft.com/office/powerpoint/2010/main" val="3596628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41C140-060F-2744-6AA6-88E7D42F2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1BE33A-D8B2-E04F-C418-BB3C68410F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0CB914-F7C5-D3D0-931A-D7A28F587C93}"/>
              </a:ext>
            </a:extLst>
          </p:cNvPr>
          <p:cNvSpPr>
            <a:spLocks noGrp="1"/>
          </p:cNvSpPr>
          <p:nvPr>
            <p:ph type="body" idx="1"/>
          </p:nvPr>
        </p:nvSpPr>
        <p:spPr/>
        <p:txBody>
          <a:bodyPr/>
          <a:lstStyle/>
          <a:p>
            <a:endParaRPr lang="en-GB" dirty="0">
              <a:solidFill>
                <a:srgbClr val="000000"/>
              </a:solidFill>
              <a:effectLst/>
              <a:latin typeface="Helvetica" pitchFamily="2" charset="0"/>
            </a:endParaRPr>
          </a:p>
        </p:txBody>
      </p:sp>
    </p:spTree>
    <p:extLst>
      <p:ext uri="{BB962C8B-B14F-4D97-AF65-F5344CB8AC3E}">
        <p14:creationId xmlns:p14="http://schemas.microsoft.com/office/powerpoint/2010/main" val="1122812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C63258A4-1AF2-4B01-8AE2-85BEDB833355}" type="slidenum">
              <a:rPr lang="id-ID" altLang="de-DE" smtClean="0"/>
              <a:pPr/>
              <a:t>14</a:t>
            </a:fld>
            <a:endParaRPr lang="id-ID" altLang="de-DE"/>
          </a:p>
        </p:txBody>
      </p:sp>
    </p:spTree>
    <p:extLst>
      <p:ext uri="{BB962C8B-B14F-4D97-AF65-F5344CB8AC3E}">
        <p14:creationId xmlns:p14="http://schemas.microsoft.com/office/powerpoint/2010/main" val="42924402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810F-7887-D38F-D234-D10436290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E80C13-8022-8005-D103-2DE3883AE2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280B8E-B780-2246-44D2-CAD3B0B5CDF2}"/>
              </a:ext>
            </a:extLst>
          </p:cNvPr>
          <p:cNvSpPr>
            <a:spLocks noGrp="1"/>
          </p:cNvSpPr>
          <p:nvPr>
            <p:ph type="body" idx="1"/>
          </p:nvPr>
        </p:nvSpPr>
        <p:spPr/>
        <p:txBody>
          <a:bodyPr/>
          <a:lstStyle/>
          <a:p>
            <a:endParaRPr lang="en-GB" dirty="0">
              <a:solidFill>
                <a:srgbClr val="000000"/>
              </a:solidFill>
              <a:effectLst/>
              <a:latin typeface="Helvetica" pitchFamily="2" charset="0"/>
            </a:endParaRPr>
          </a:p>
        </p:txBody>
      </p:sp>
    </p:spTree>
    <p:extLst>
      <p:ext uri="{BB962C8B-B14F-4D97-AF65-F5344CB8AC3E}">
        <p14:creationId xmlns:p14="http://schemas.microsoft.com/office/powerpoint/2010/main" val="8186069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R" dirty="0"/>
          </a:p>
        </p:txBody>
      </p:sp>
      <p:sp>
        <p:nvSpPr>
          <p:cNvPr id="4" name="Slide Number Placeholder 3"/>
          <p:cNvSpPr>
            <a:spLocks noGrp="1"/>
          </p:cNvSpPr>
          <p:nvPr>
            <p:ph type="sldNum" sz="quarter" idx="5"/>
          </p:nvPr>
        </p:nvSpPr>
        <p:spPr/>
        <p:txBody>
          <a:bodyPr/>
          <a:lstStyle/>
          <a:p>
            <a:fld id="{C63258A4-1AF2-4B01-8AE2-85BEDB833355}" type="slidenum">
              <a:rPr lang="id-ID" altLang="de-DE" smtClean="0"/>
              <a:pPr/>
              <a:t>21</a:t>
            </a:fld>
            <a:endParaRPr lang="id-ID" altLang="de-DE"/>
          </a:p>
        </p:txBody>
      </p:sp>
    </p:spTree>
    <p:extLst>
      <p:ext uri="{BB962C8B-B14F-4D97-AF65-F5344CB8AC3E}">
        <p14:creationId xmlns:p14="http://schemas.microsoft.com/office/powerpoint/2010/main" val="3302495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5" Type="http://schemas.openxmlformats.org/officeDocument/2006/relationships/image" Target="../media/image4.jpeg"/><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id-ID"/>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id-ID"/>
          </a:p>
        </p:txBody>
      </p:sp>
      <p:sp>
        <p:nvSpPr>
          <p:cNvPr id="4" name="Date Placeholder 3">
            <a:extLst>
              <a:ext uri="{FF2B5EF4-FFF2-40B4-BE49-F238E27FC236}">
                <a16:creationId xmlns:a16="http://schemas.microsoft.com/office/drawing/2014/main" id="{28B4F0DC-6798-52D6-54CA-D72D1A8D12EF}"/>
              </a:ext>
            </a:extLst>
          </p:cNvPr>
          <p:cNvSpPr>
            <a:spLocks noGrp="1"/>
          </p:cNvSpPr>
          <p:nvPr>
            <p:ph type="dt" sz="half" idx="10"/>
          </p:nvPr>
        </p:nvSpPr>
        <p:spPr/>
        <p:txBody>
          <a:bodyPr/>
          <a:lstStyle>
            <a:lvl1pPr>
              <a:defRPr/>
            </a:lvl1pPr>
          </a:lstStyle>
          <a:p>
            <a:pPr>
              <a:defRPr/>
            </a:pPr>
            <a:fld id="{FEA6185D-3A14-4F71-8229-4D4CA0072132}" type="datetimeFigureOut">
              <a:rPr lang="id-ID"/>
              <a:pPr>
                <a:defRPr/>
              </a:pPr>
              <a:t>02/02/2024</a:t>
            </a:fld>
            <a:endParaRPr lang="id-ID"/>
          </a:p>
        </p:txBody>
      </p:sp>
      <p:sp>
        <p:nvSpPr>
          <p:cNvPr id="5" name="Footer Placeholder 4">
            <a:extLst>
              <a:ext uri="{FF2B5EF4-FFF2-40B4-BE49-F238E27FC236}">
                <a16:creationId xmlns:a16="http://schemas.microsoft.com/office/drawing/2014/main" id="{159DE853-8B65-A069-CC9A-F12B54A69416}"/>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7524F51F-8EFF-048F-BFBE-2BE7AC073C57}"/>
              </a:ext>
            </a:extLst>
          </p:cNvPr>
          <p:cNvSpPr>
            <a:spLocks noGrp="1"/>
          </p:cNvSpPr>
          <p:nvPr>
            <p:ph type="sldNum" sz="quarter" idx="12"/>
          </p:nvPr>
        </p:nvSpPr>
        <p:spPr/>
        <p:txBody>
          <a:bodyPr/>
          <a:lstStyle>
            <a:lvl1pPr>
              <a:defRPr/>
            </a:lvl1pPr>
          </a:lstStyle>
          <a:p>
            <a:fld id="{5ACB6DC7-FFC7-4BA7-AD8C-DDED8444FF5B}" type="slidenum">
              <a:rPr lang="id-ID" altLang="de-DE"/>
              <a:pPr/>
              <a:t>‹#›</a:t>
            </a:fld>
            <a:endParaRPr lang="id-ID" altLang="de-DE"/>
          </a:p>
        </p:txBody>
      </p:sp>
    </p:spTree>
    <p:extLst>
      <p:ext uri="{BB962C8B-B14F-4D97-AF65-F5344CB8AC3E}">
        <p14:creationId xmlns:p14="http://schemas.microsoft.com/office/powerpoint/2010/main" val="1038141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95B75646-E28D-3B5E-2264-31F0758B1C2E}"/>
              </a:ext>
            </a:extLst>
          </p:cNvPr>
          <p:cNvSpPr>
            <a:spLocks noGrp="1"/>
          </p:cNvSpPr>
          <p:nvPr>
            <p:ph type="dt" sz="half" idx="10"/>
          </p:nvPr>
        </p:nvSpPr>
        <p:spPr/>
        <p:txBody>
          <a:bodyPr/>
          <a:lstStyle>
            <a:lvl1pPr>
              <a:defRPr/>
            </a:lvl1pPr>
          </a:lstStyle>
          <a:p>
            <a:pPr>
              <a:defRPr/>
            </a:pPr>
            <a:fld id="{3DE1BF22-782B-4D02-84E7-E301DF2374C5}" type="datetimeFigureOut">
              <a:rPr lang="id-ID"/>
              <a:pPr>
                <a:defRPr/>
              </a:pPr>
              <a:t>02/02/2024</a:t>
            </a:fld>
            <a:endParaRPr lang="id-ID"/>
          </a:p>
        </p:txBody>
      </p:sp>
      <p:sp>
        <p:nvSpPr>
          <p:cNvPr id="5" name="Footer Placeholder 4">
            <a:extLst>
              <a:ext uri="{FF2B5EF4-FFF2-40B4-BE49-F238E27FC236}">
                <a16:creationId xmlns:a16="http://schemas.microsoft.com/office/drawing/2014/main" id="{458B0DE7-3460-9FB0-DC06-84FA352109BB}"/>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4E5C753C-3D77-FB97-D870-38D485B0EF80}"/>
              </a:ext>
            </a:extLst>
          </p:cNvPr>
          <p:cNvSpPr>
            <a:spLocks noGrp="1"/>
          </p:cNvSpPr>
          <p:nvPr>
            <p:ph type="sldNum" sz="quarter" idx="12"/>
          </p:nvPr>
        </p:nvSpPr>
        <p:spPr/>
        <p:txBody>
          <a:bodyPr/>
          <a:lstStyle>
            <a:lvl1pPr>
              <a:defRPr/>
            </a:lvl1pPr>
          </a:lstStyle>
          <a:p>
            <a:fld id="{27A730A0-8DBD-4DC3-8702-7D6A4B46C0DA}" type="slidenum">
              <a:rPr lang="id-ID" altLang="de-DE"/>
              <a:pPr/>
              <a:t>‹#›</a:t>
            </a:fld>
            <a:endParaRPr lang="id-ID" altLang="de-DE"/>
          </a:p>
        </p:txBody>
      </p:sp>
    </p:spTree>
    <p:extLst>
      <p:ext uri="{BB962C8B-B14F-4D97-AF65-F5344CB8AC3E}">
        <p14:creationId xmlns:p14="http://schemas.microsoft.com/office/powerpoint/2010/main" val="3612712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id-ID"/>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0C25104E-197B-9882-15F4-C4CD15D121A8}"/>
              </a:ext>
            </a:extLst>
          </p:cNvPr>
          <p:cNvSpPr>
            <a:spLocks noGrp="1"/>
          </p:cNvSpPr>
          <p:nvPr>
            <p:ph type="dt" sz="half" idx="10"/>
          </p:nvPr>
        </p:nvSpPr>
        <p:spPr/>
        <p:txBody>
          <a:bodyPr/>
          <a:lstStyle>
            <a:lvl1pPr>
              <a:defRPr/>
            </a:lvl1pPr>
          </a:lstStyle>
          <a:p>
            <a:pPr>
              <a:defRPr/>
            </a:pPr>
            <a:fld id="{6C81555E-69BA-441A-B7B2-2C3627BBDE00}" type="datetimeFigureOut">
              <a:rPr lang="id-ID"/>
              <a:pPr>
                <a:defRPr/>
              </a:pPr>
              <a:t>02/02/2024</a:t>
            </a:fld>
            <a:endParaRPr lang="id-ID"/>
          </a:p>
        </p:txBody>
      </p:sp>
      <p:sp>
        <p:nvSpPr>
          <p:cNvPr id="5" name="Footer Placeholder 4">
            <a:extLst>
              <a:ext uri="{FF2B5EF4-FFF2-40B4-BE49-F238E27FC236}">
                <a16:creationId xmlns:a16="http://schemas.microsoft.com/office/drawing/2014/main" id="{7720919B-4FE7-ED30-E242-B6BC79E5FEBC}"/>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F964C1E2-641B-A9EF-1DB5-59416BAE6FBD}"/>
              </a:ext>
            </a:extLst>
          </p:cNvPr>
          <p:cNvSpPr>
            <a:spLocks noGrp="1"/>
          </p:cNvSpPr>
          <p:nvPr>
            <p:ph type="sldNum" sz="quarter" idx="12"/>
          </p:nvPr>
        </p:nvSpPr>
        <p:spPr/>
        <p:txBody>
          <a:bodyPr/>
          <a:lstStyle>
            <a:lvl1pPr>
              <a:defRPr/>
            </a:lvl1pPr>
          </a:lstStyle>
          <a:p>
            <a:fld id="{1563D4B6-2DDE-4AD2-A01C-98181C600D48}" type="slidenum">
              <a:rPr lang="id-ID" altLang="de-DE"/>
              <a:pPr/>
              <a:t>‹#›</a:t>
            </a:fld>
            <a:endParaRPr lang="id-ID" altLang="de-DE"/>
          </a:p>
        </p:txBody>
      </p:sp>
    </p:spTree>
    <p:extLst>
      <p:ext uri="{BB962C8B-B14F-4D97-AF65-F5344CB8AC3E}">
        <p14:creationId xmlns:p14="http://schemas.microsoft.com/office/powerpoint/2010/main" val="248794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 name="Title Text"/>
          <p:cNvSpPr txBox="1">
            <a:spLocks noGrp="1"/>
          </p:cNvSpPr>
          <p:nvPr>
            <p:ph type="title"/>
          </p:nvPr>
        </p:nvSpPr>
        <p:spPr>
          <a:prstGeom prst="rect">
            <a:avLst/>
          </a:prstGeom>
        </p:spPr>
        <p:txBody>
          <a:bodyPr/>
          <a:lstStyle/>
          <a:p>
            <a:r>
              <a:t>Title Text</a:t>
            </a:r>
          </a:p>
        </p:txBody>
      </p:sp>
    </p:spTree>
    <p:extLst>
      <p:ext uri="{BB962C8B-B14F-4D97-AF65-F5344CB8AC3E}">
        <p14:creationId xmlns:p14="http://schemas.microsoft.com/office/powerpoint/2010/main" val="164577887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GIZ GITEWS">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78C15A8-01A8-E985-8C34-ACA31CAE289A}"/>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 name="Text Box 3">
            <a:extLst>
              <a:ext uri="{FF2B5EF4-FFF2-40B4-BE49-F238E27FC236}">
                <a16:creationId xmlns:a16="http://schemas.microsoft.com/office/drawing/2014/main" id="{A92E4846-AF2A-84A5-81C6-3A55D89794A9}"/>
              </a:ext>
            </a:extLst>
          </p:cNvPr>
          <p:cNvSpPr txBox="1">
            <a:spLocks noChangeArrowheads="1"/>
          </p:cNvSpPr>
          <p:nvPr/>
        </p:nvSpPr>
        <p:spPr bwMode="auto">
          <a:xfrm>
            <a:off x="6934200" y="6596063"/>
            <a:ext cx="1981200" cy="274637"/>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DEC8DBB-1FBA-4341-BED0-AE32C049D98B}" type="datetime1">
              <a:rPr lang="de-DE" altLang="de-DE" sz="1200">
                <a:solidFill>
                  <a:srgbClr val="FFFFFF"/>
                </a:solidFill>
                <a:latin typeface="Arial" panose="020B0604020202020204" pitchFamily="34" charset="0"/>
              </a:rPr>
              <a:pPr/>
              <a:t>02.02.2024</a:t>
            </a:fld>
            <a:r>
              <a:rPr lang="de-DE" altLang="de-DE" sz="1200">
                <a:solidFill>
                  <a:srgbClr val="FFFFFF"/>
                </a:solidFill>
                <a:latin typeface="Arial" panose="020B0604020202020204" pitchFamily="34" charset="0"/>
              </a:rPr>
              <a:t>     Seite </a:t>
            </a:r>
            <a:fld id="{494E6DE6-FA16-4C17-866C-585759D713D2}"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6" name="Rectangle 4">
            <a:extLst>
              <a:ext uri="{FF2B5EF4-FFF2-40B4-BE49-F238E27FC236}">
                <a16:creationId xmlns:a16="http://schemas.microsoft.com/office/drawing/2014/main" id="{1A7D125B-20A2-C69A-E06D-30EF70BACD37}"/>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7" name="Line 6">
            <a:extLst>
              <a:ext uri="{FF2B5EF4-FFF2-40B4-BE49-F238E27FC236}">
                <a16:creationId xmlns:a16="http://schemas.microsoft.com/office/drawing/2014/main" id="{5D13FCB7-5A16-3BCB-9748-68B4780D572F}"/>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21">
            <a:extLst>
              <a:ext uri="{FF2B5EF4-FFF2-40B4-BE49-F238E27FC236}">
                <a16:creationId xmlns:a16="http://schemas.microsoft.com/office/drawing/2014/main" id="{85859862-4CE3-CDC9-628F-C8B273448F1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a:extLst>
              <a:ext uri="{FF2B5EF4-FFF2-40B4-BE49-F238E27FC236}">
                <a16:creationId xmlns:a16="http://schemas.microsoft.com/office/drawing/2014/main" id="{51540E4D-00A2-EF7C-5C01-6A8D4203E61D}"/>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10" name="Rectangle 11">
            <a:extLst>
              <a:ext uri="{FF2B5EF4-FFF2-40B4-BE49-F238E27FC236}">
                <a16:creationId xmlns:a16="http://schemas.microsoft.com/office/drawing/2014/main" id="{6A4D84F0-7DC2-FD7C-956A-94E82E882AC8}"/>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11" name="Line 12">
            <a:extLst>
              <a:ext uri="{FF2B5EF4-FFF2-40B4-BE49-F238E27FC236}">
                <a16:creationId xmlns:a16="http://schemas.microsoft.com/office/drawing/2014/main" id="{2F15B393-B3AD-46F8-71FA-AEB4625E0B40}"/>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8">
            <a:extLst>
              <a:ext uri="{FF2B5EF4-FFF2-40B4-BE49-F238E27FC236}">
                <a16:creationId xmlns:a16="http://schemas.microsoft.com/office/drawing/2014/main" id="{A59A1FDD-25AC-7BB9-AC66-B8D7046F9AFB}"/>
              </a:ext>
            </a:extLst>
          </p:cNvPr>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 name="Picture 20" descr="Weltkugel_klein_neu.gif                                        0005A183jeany                          BB53F533:">
            <a:extLst>
              <a:ext uri="{FF2B5EF4-FFF2-40B4-BE49-F238E27FC236}">
                <a16:creationId xmlns:a16="http://schemas.microsoft.com/office/drawing/2014/main" id="{1C5CEEC6-7E0C-C249-7041-F4B54EE88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8" descr="gizlogo-standard-rgb.gif">
            <a:extLst>
              <a:ext uri="{FF2B5EF4-FFF2-40B4-BE49-F238E27FC236}">
                <a16:creationId xmlns:a16="http://schemas.microsoft.com/office/drawing/2014/main" id="{64D9FB06-9E36-5E4C-C184-D04AD9525812}"/>
              </a:ext>
            </a:extLst>
          </p:cNvPr>
          <p:cNvPicPr>
            <a:picLocks noChangeAspect="1"/>
          </p:cNvPicPr>
          <p:nvPr userDrawn="1"/>
        </p:nvPicPr>
        <p:blipFill>
          <a:blip r:embed="rId4">
            <a:extLst>
              <a:ext uri="{28A0092B-C50C-407E-A947-70E740481C1C}">
                <a14:useLocalDpi xmlns:a14="http://schemas.microsoft.com/office/drawing/2010/main" val="0"/>
              </a:ext>
            </a:extLst>
          </a:blip>
          <a:srcRect t="17992" b="17450"/>
          <a:stretch>
            <a:fillRect/>
          </a:stretch>
        </p:blipFill>
        <p:spPr bwMode="auto">
          <a:xfrm>
            <a:off x="914400" y="103188"/>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Spahn\Desktop\Oeffentlichkeitsarbeit\Logos\GTZ-IS-GITEWS\GITEWS_Quadrat.jpg">
            <a:extLst>
              <a:ext uri="{FF2B5EF4-FFF2-40B4-BE49-F238E27FC236}">
                <a16:creationId xmlns:a16="http://schemas.microsoft.com/office/drawing/2014/main" id="{85187BDC-6A6D-FC12-75FC-C0B33A3D6781}"/>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450" y="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lvl1pPr>
          </a:lstStyle>
          <a:p>
            <a:r>
              <a:rPr lang="de-DE"/>
              <a:t>Formatvorlage des Untertitelmasters durch Klicken bearbeiten</a:t>
            </a:r>
            <a:endParaRPr lang="de-DE" dirty="0"/>
          </a:p>
        </p:txBody>
      </p:sp>
    </p:spTree>
    <p:extLst>
      <p:ext uri="{BB962C8B-B14F-4D97-AF65-F5344CB8AC3E}">
        <p14:creationId xmlns:p14="http://schemas.microsoft.com/office/powerpoint/2010/main" val="234266564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0F3CC6E8-96B5-43E2-E169-23C404BCA3C5}"/>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4AC2515-8215-418A-964A-E2B00192C2E1}" type="datetime1">
              <a:rPr lang="de-DE"/>
              <a:pPr>
                <a:defRPr/>
              </a:pPr>
              <a:t>02.02.2024</a:t>
            </a:fld>
            <a:endParaRPr lang="de-DE" dirty="0"/>
          </a:p>
        </p:txBody>
      </p:sp>
      <p:sp>
        <p:nvSpPr>
          <p:cNvPr id="4" name="Footer Placeholder 3">
            <a:extLst>
              <a:ext uri="{FF2B5EF4-FFF2-40B4-BE49-F238E27FC236}">
                <a16:creationId xmlns:a16="http://schemas.microsoft.com/office/drawing/2014/main" id="{C0E41370-5B37-8EE7-D3FF-530D530E6297}"/>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846000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baseline="0"/>
            </a:lvl2pPr>
            <a:lvl3pPr>
              <a:defRPr sz="2000" baseline="0"/>
            </a:lvl3pPr>
            <a:lvl4pPr>
              <a:defRPr sz="1800" baseline="0"/>
            </a:lvl4pPr>
            <a:lvl5pPr>
              <a:defRPr sz="1600" baseline="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0515ABC6-21FD-3BCE-2743-96C50945059A}"/>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92CB778-1684-4820-AE01-A6CF65E48D70}" type="datetime1">
              <a:rPr lang="de-DE"/>
              <a:pPr>
                <a:defRPr/>
              </a:pPr>
              <a:t>02.02.2024</a:t>
            </a:fld>
            <a:endParaRPr lang="de-DE"/>
          </a:p>
        </p:txBody>
      </p:sp>
      <p:sp>
        <p:nvSpPr>
          <p:cNvPr id="5" name="Fußzeilenplatzhalter 4">
            <a:extLst>
              <a:ext uri="{FF2B5EF4-FFF2-40B4-BE49-F238E27FC236}">
                <a16:creationId xmlns:a16="http://schemas.microsoft.com/office/drawing/2014/main" id="{047BFF00-B8C0-2490-ECB0-F4CDFAFE1A0F}"/>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194442694"/>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a:extLst>
              <a:ext uri="{FF2B5EF4-FFF2-40B4-BE49-F238E27FC236}">
                <a16:creationId xmlns:a16="http://schemas.microsoft.com/office/drawing/2014/main" id="{1F926D28-E811-C7FE-87B0-CF19BB3505B6}"/>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0969C08B-3F0B-45F7-96FC-E0E7F1EDB571}" type="datetime1">
              <a:rPr lang="de-DE"/>
              <a:pPr>
                <a:defRPr/>
              </a:pPr>
              <a:t>02.02.2024</a:t>
            </a:fld>
            <a:endParaRPr lang="de-DE"/>
          </a:p>
        </p:txBody>
      </p:sp>
      <p:sp>
        <p:nvSpPr>
          <p:cNvPr id="5" name="Fußzeilenplatzhalter 4">
            <a:extLst>
              <a:ext uri="{FF2B5EF4-FFF2-40B4-BE49-F238E27FC236}">
                <a16:creationId xmlns:a16="http://schemas.microsoft.com/office/drawing/2014/main" id="{7BEBBEA0-9635-67D2-52F9-088897319780}"/>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2898995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A6BC6AB6-C213-62E5-54CD-F6A49DFC9C7F}"/>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FD9DA14-23DB-4005-9410-95D99DFE4ACC}" type="datetime1">
              <a:rPr lang="de-DE"/>
              <a:pPr>
                <a:defRPr/>
              </a:pPr>
              <a:t>02.02.2024</a:t>
            </a:fld>
            <a:endParaRPr lang="de-DE"/>
          </a:p>
        </p:txBody>
      </p:sp>
      <p:sp>
        <p:nvSpPr>
          <p:cNvPr id="6" name="Fußzeilenplatzhalter 5">
            <a:extLst>
              <a:ext uri="{FF2B5EF4-FFF2-40B4-BE49-F238E27FC236}">
                <a16:creationId xmlns:a16="http://schemas.microsoft.com/office/drawing/2014/main" id="{7934D75A-5B49-1A7D-FC61-60DD3835D8B7}"/>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800964985"/>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B3F1EF63-ED33-2683-5584-195C562D0AFC}"/>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2691A89-BDBC-4828-A08B-29C7176101A4}" type="datetime1">
              <a:rPr lang="de-DE"/>
              <a:pPr>
                <a:defRPr/>
              </a:pPr>
              <a:t>02.02.2024</a:t>
            </a:fld>
            <a:endParaRPr lang="de-DE"/>
          </a:p>
        </p:txBody>
      </p:sp>
      <p:sp>
        <p:nvSpPr>
          <p:cNvPr id="8" name="Fußzeilenplatzhalter 7">
            <a:extLst>
              <a:ext uri="{FF2B5EF4-FFF2-40B4-BE49-F238E27FC236}">
                <a16:creationId xmlns:a16="http://schemas.microsoft.com/office/drawing/2014/main" id="{0BA627B9-9DF2-967C-C9EE-8D0B02E9414F}"/>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88623738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Datumsplatzhalter 2">
            <a:extLst>
              <a:ext uri="{FF2B5EF4-FFF2-40B4-BE49-F238E27FC236}">
                <a16:creationId xmlns:a16="http://schemas.microsoft.com/office/drawing/2014/main" id="{346BAC7C-811F-1885-A257-13AEADAE4C47}"/>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F1C72ECF-0AE0-4187-A5C1-9378F853A497}" type="datetime1">
              <a:rPr lang="de-DE"/>
              <a:pPr>
                <a:defRPr/>
              </a:pPr>
              <a:t>02.02.2024</a:t>
            </a:fld>
            <a:endParaRPr lang="de-DE"/>
          </a:p>
        </p:txBody>
      </p:sp>
      <p:sp>
        <p:nvSpPr>
          <p:cNvPr id="4" name="Fußzeilenplatzhalter 3">
            <a:extLst>
              <a:ext uri="{FF2B5EF4-FFF2-40B4-BE49-F238E27FC236}">
                <a16:creationId xmlns:a16="http://schemas.microsoft.com/office/drawing/2014/main" id="{ACE5FAE6-A2B7-4BF2-B40A-370DDC106232}"/>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39045351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Date Placeholder 3">
            <a:extLst>
              <a:ext uri="{FF2B5EF4-FFF2-40B4-BE49-F238E27FC236}">
                <a16:creationId xmlns:a16="http://schemas.microsoft.com/office/drawing/2014/main" id="{4BEDD5AA-6665-1505-9129-D5394678F406}"/>
              </a:ext>
            </a:extLst>
          </p:cNvPr>
          <p:cNvSpPr>
            <a:spLocks noGrp="1"/>
          </p:cNvSpPr>
          <p:nvPr>
            <p:ph type="dt" sz="half" idx="10"/>
          </p:nvPr>
        </p:nvSpPr>
        <p:spPr/>
        <p:txBody>
          <a:bodyPr/>
          <a:lstStyle>
            <a:lvl1pPr>
              <a:defRPr/>
            </a:lvl1pPr>
          </a:lstStyle>
          <a:p>
            <a:pPr>
              <a:defRPr/>
            </a:pPr>
            <a:fld id="{0433BF77-4F3C-436C-A033-416A8E9F13D2}" type="datetimeFigureOut">
              <a:rPr lang="id-ID"/>
              <a:pPr>
                <a:defRPr/>
              </a:pPr>
              <a:t>02/02/2024</a:t>
            </a:fld>
            <a:endParaRPr lang="id-ID"/>
          </a:p>
        </p:txBody>
      </p:sp>
      <p:sp>
        <p:nvSpPr>
          <p:cNvPr id="5" name="Footer Placeholder 4">
            <a:extLst>
              <a:ext uri="{FF2B5EF4-FFF2-40B4-BE49-F238E27FC236}">
                <a16:creationId xmlns:a16="http://schemas.microsoft.com/office/drawing/2014/main" id="{6C4B5A98-5F89-F042-999F-0C75BE145F4F}"/>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CA60DF15-1AC3-D000-D0AD-157248BE1FD4}"/>
              </a:ext>
            </a:extLst>
          </p:cNvPr>
          <p:cNvSpPr>
            <a:spLocks noGrp="1"/>
          </p:cNvSpPr>
          <p:nvPr>
            <p:ph type="sldNum" sz="quarter" idx="12"/>
          </p:nvPr>
        </p:nvSpPr>
        <p:spPr/>
        <p:txBody>
          <a:bodyPr/>
          <a:lstStyle>
            <a:lvl1pPr>
              <a:defRPr/>
            </a:lvl1pPr>
          </a:lstStyle>
          <a:p>
            <a:fld id="{787A8305-D316-40C8-9453-BCB52C9AB88D}" type="slidenum">
              <a:rPr lang="id-ID" altLang="de-DE"/>
              <a:pPr/>
              <a:t>‹#›</a:t>
            </a:fld>
            <a:endParaRPr lang="id-ID" altLang="de-DE"/>
          </a:p>
        </p:txBody>
      </p:sp>
    </p:spTree>
    <p:extLst>
      <p:ext uri="{BB962C8B-B14F-4D97-AF65-F5344CB8AC3E}">
        <p14:creationId xmlns:p14="http://schemas.microsoft.com/office/powerpoint/2010/main" val="29983392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E86EB44F-A732-D751-56CA-F6E9E24BEC10}"/>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0B70727-BA99-4A8B-B070-898FC5BD9116}" type="datetime1">
              <a:rPr lang="de-DE"/>
              <a:pPr>
                <a:defRPr/>
              </a:pPr>
              <a:t>02.02.2024</a:t>
            </a:fld>
            <a:endParaRPr lang="de-DE"/>
          </a:p>
        </p:txBody>
      </p:sp>
      <p:sp>
        <p:nvSpPr>
          <p:cNvPr id="3" name="Fußzeilenplatzhalter 2">
            <a:extLst>
              <a:ext uri="{FF2B5EF4-FFF2-40B4-BE49-F238E27FC236}">
                <a16:creationId xmlns:a16="http://schemas.microsoft.com/office/drawing/2014/main" id="{812D3E45-6168-4C16-174C-F30EA61C9867}"/>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55101453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a:extLst>
              <a:ext uri="{FF2B5EF4-FFF2-40B4-BE49-F238E27FC236}">
                <a16:creationId xmlns:a16="http://schemas.microsoft.com/office/drawing/2014/main" id="{8C5F1A2C-9610-BD40-FB5B-FC54C7085954}"/>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86586C2A-983F-4022-9DD0-DD623A56FF94}" type="datetime1">
              <a:rPr lang="de-DE"/>
              <a:pPr>
                <a:defRPr/>
              </a:pPr>
              <a:t>02.02.2024</a:t>
            </a:fld>
            <a:endParaRPr lang="de-DE"/>
          </a:p>
        </p:txBody>
      </p:sp>
      <p:sp>
        <p:nvSpPr>
          <p:cNvPr id="6" name="Fußzeilenplatzhalter 5">
            <a:extLst>
              <a:ext uri="{FF2B5EF4-FFF2-40B4-BE49-F238E27FC236}">
                <a16:creationId xmlns:a16="http://schemas.microsoft.com/office/drawing/2014/main" id="{C1E91A10-1480-46BA-60C5-F0ADE085E46E}"/>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9880683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a:extLst>
              <a:ext uri="{FF2B5EF4-FFF2-40B4-BE49-F238E27FC236}">
                <a16:creationId xmlns:a16="http://schemas.microsoft.com/office/drawing/2014/main" id="{9E76DE7B-33E7-FE6C-8625-E24DBAD5F8ED}"/>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BB0ECFE9-3A9E-4E5E-AF41-520ACE265A77}" type="datetime1">
              <a:rPr lang="de-DE"/>
              <a:pPr>
                <a:defRPr/>
              </a:pPr>
              <a:t>02.02.2024</a:t>
            </a:fld>
            <a:endParaRPr lang="de-DE"/>
          </a:p>
        </p:txBody>
      </p:sp>
      <p:sp>
        <p:nvSpPr>
          <p:cNvPr id="6" name="Fußzeilenplatzhalter 5">
            <a:extLst>
              <a:ext uri="{FF2B5EF4-FFF2-40B4-BE49-F238E27FC236}">
                <a16:creationId xmlns:a16="http://schemas.microsoft.com/office/drawing/2014/main" id="{534EC98A-4F14-A738-71BC-CD916E1F26B1}"/>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02977749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GIZ GITEWS">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5F0306A-961D-4F3B-DFBD-462DE15A2A69}"/>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 name="Text Box 3">
            <a:extLst>
              <a:ext uri="{FF2B5EF4-FFF2-40B4-BE49-F238E27FC236}">
                <a16:creationId xmlns:a16="http://schemas.microsoft.com/office/drawing/2014/main" id="{2420F09B-B8F0-C151-D569-E47818BD134E}"/>
              </a:ext>
            </a:extLst>
          </p:cNvPr>
          <p:cNvSpPr txBox="1">
            <a:spLocks noChangeArrowheads="1"/>
          </p:cNvSpPr>
          <p:nvPr/>
        </p:nvSpPr>
        <p:spPr bwMode="auto">
          <a:xfrm>
            <a:off x="6934200" y="6596063"/>
            <a:ext cx="1981200" cy="274637"/>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8B1EF304-9F51-4DA9-9812-77DA0FF7E39D}" type="datetime1">
              <a:rPr lang="de-DE" altLang="de-DE" sz="1200">
                <a:solidFill>
                  <a:srgbClr val="FFFFFF"/>
                </a:solidFill>
                <a:latin typeface="Arial" panose="020B0604020202020204" pitchFamily="34" charset="0"/>
              </a:rPr>
              <a:pPr/>
              <a:t>02.02.2024</a:t>
            </a:fld>
            <a:r>
              <a:rPr lang="de-DE" altLang="de-DE" sz="1200">
                <a:solidFill>
                  <a:srgbClr val="FFFFFF"/>
                </a:solidFill>
                <a:latin typeface="Arial" panose="020B0604020202020204" pitchFamily="34" charset="0"/>
              </a:rPr>
              <a:t>     Seite </a:t>
            </a:r>
            <a:fld id="{98059B6C-4AF8-4F51-BEA0-4C8C863E265E}"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6" name="Rectangle 4">
            <a:extLst>
              <a:ext uri="{FF2B5EF4-FFF2-40B4-BE49-F238E27FC236}">
                <a16:creationId xmlns:a16="http://schemas.microsoft.com/office/drawing/2014/main" id="{C8837B3D-A387-810D-A270-6F6B6D7ADF12}"/>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7" name="Line 6">
            <a:extLst>
              <a:ext uri="{FF2B5EF4-FFF2-40B4-BE49-F238E27FC236}">
                <a16:creationId xmlns:a16="http://schemas.microsoft.com/office/drawing/2014/main" id="{413E2D5B-9B4E-9A6B-3676-D0E1B3D12A86}"/>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21">
            <a:extLst>
              <a:ext uri="{FF2B5EF4-FFF2-40B4-BE49-F238E27FC236}">
                <a16:creationId xmlns:a16="http://schemas.microsoft.com/office/drawing/2014/main" id="{2DC79286-493A-054F-0729-4749E2A5442E}"/>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a:extLst>
              <a:ext uri="{FF2B5EF4-FFF2-40B4-BE49-F238E27FC236}">
                <a16:creationId xmlns:a16="http://schemas.microsoft.com/office/drawing/2014/main" id="{D9775168-1B19-8E67-0769-274791DFE2E5}"/>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10" name="Rectangle 11">
            <a:extLst>
              <a:ext uri="{FF2B5EF4-FFF2-40B4-BE49-F238E27FC236}">
                <a16:creationId xmlns:a16="http://schemas.microsoft.com/office/drawing/2014/main" id="{550221D8-C563-A6D8-6FAE-B57C661ED50B}"/>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11" name="Line 12">
            <a:extLst>
              <a:ext uri="{FF2B5EF4-FFF2-40B4-BE49-F238E27FC236}">
                <a16:creationId xmlns:a16="http://schemas.microsoft.com/office/drawing/2014/main" id="{E1DC7C3D-2052-4C49-627D-DE126B3C6075}"/>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8">
            <a:extLst>
              <a:ext uri="{FF2B5EF4-FFF2-40B4-BE49-F238E27FC236}">
                <a16:creationId xmlns:a16="http://schemas.microsoft.com/office/drawing/2014/main" id="{DC24C1FC-38BA-0967-5DD7-7419F25481D0}"/>
              </a:ext>
            </a:extLst>
          </p:cNvPr>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 name="Picture 20" descr="Weltkugel_klein_neu.gif                                        0005A183jeany                          BB53F533:">
            <a:extLst>
              <a:ext uri="{FF2B5EF4-FFF2-40B4-BE49-F238E27FC236}">
                <a16:creationId xmlns:a16="http://schemas.microsoft.com/office/drawing/2014/main" id="{AB80C718-5EA5-7ECE-4F42-B82A7BB3E0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8" descr="gizlogo-standard-rgb.gif">
            <a:extLst>
              <a:ext uri="{FF2B5EF4-FFF2-40B4-BE49-F238E27FC236}">
                <a16:creationId xmlns:a16="http://schemas.microsoft.com/office/drawing/2014/main" id="{D5F6D9C6-BE04-77D4-B62C-D0873D15A815}"/>
              </a:ext>
            </a:extLst>
          </p:cNvPr>
          <p:cNvPicPr>
            <a:picLocks noChangeAspect="1"/>
          </p:cNvPicPr>
          <p:nvPr userDrawn="1"/>
        </p:nvPicPr>
        <p:blipFill>
          <a:blip r:embed="rId4">
            <a:extLst>
              <a:ext uri="{28A0092B-C50C-407E-A947-70E740481C1C}">
                <a14:useLocalDpi xmlns:a14="http://schemas.microsoft.com/office/drawing/2010/main" val="0"/>
              </a:ext>
            </a:extLst>
          </a:blip>
          <a:srcRect t="17992" b="17450"/>
          <a:stretch>
            <a:fillRect/>
          </a:stretch>
        </p:blipFill>
        <p:spPr bwMode="auto">
          <a:xfrm>
            <a:off x="914400" y="103188"/>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Spahn\Desktop\Oeffentlichkeitsarbeit\Logos\GTZ-IS-GITEWS\GITEWS_Quadrat.jpg">
            <a:extLst>
              <a:ext uri="{FF2B5EF4-FFF2-40B4-BE49-F238E27FC236}">
                <a16:creationId xmlns:a16="http://schemas.microsoft.com/office/drawing/2014/main" id="{7252A36C-C129-768F-857F-85D88BC83709}"/>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450" y="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lvl1pPr>
          </a:lstStyle>
          <a:p>
            <a:r>
              <a:rPr lang="de-DE"/>
              <a:t>Formatvorlage des Untertitelmasters durch Klicken bearbeiten</a:t>
            </a:r>
            <a:endParaRPr lang="de-DE" dirty="0"/>
          </a:p>
        </p:txBody>
      </p:sp>
    </p:spTree>
    <p:extLst>
      <p:ext uri="{BB962C8B-B14F-4D97-AF65-F5344CB8AC3E}">
        <p14:creationId xmlns:p14="http://schemas.microsoft.com/office/powerpoint/2010/main" val="2358314317"/>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CAF0BB2E-5174-27D7-1AC6-B210AC5FE491}"/>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4AC2515-8215-418A-964A-E2B00192C2E1}" type="datetime1">
              <a:rPr lang="de-DE"/>
              <a:pPr>
                <a:defRPr/>
              </a:pPr>
              <a:t>02.02.2024</a:t>
            </a:fld>
            <a:endParaRPr lang="de-DE" dirty="0"/>
          </a:p>
        </p:txBody>
      </p:sp>
      <p:sp>
        <p:nvSpPr>
          <p:cNvPr id="4" name="Footer Placeholder 3">
            <a:extLst>
              <a:ext uri="{FF2B5EF4-FFF2-40B4-BE49-F238E27FC236}">
                <a16:creationId xmlns:a16="http://schemas.microsoft.com/office/drawing/2014/main" id="{943D0FA9-2344-38AA-311C-65EBDBA7DBAF}"/>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368152632"/>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baseline="0"/>
            </a:lvl2pPr>
            <a:lvl3pPr>
              <a:defRPr sz="2000" baseline="0"/>
            </a:lvl3pPr>
            <a:lvl4pPr>
              <a:defRPr sz="1800" baseline="0"/>
            </a:lvl4pPr>
            <a:lvl5pPr>
              <a:defRPr sz="1600" baseline="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15F94724-668C-E19D-7630-7336086B89AC}"/>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92CB778-1684-4820-AE01-A6CF65E48D70}" type="datetime1">
              <a:rPr lang="de-DE"/>
              <a:pPr>
                <a:defRPr/>
              </a:pPr>
              <a:t>02.02.2024</a:t>
            </a:fld>
            <a:endParaRPr lang="de-DE"/>
          </a:p>
        </p:txBody>
      </p:sp>
      <p:sp>
        <p:nvSpPr>
          <p:cNvPr id="5" name="Fußzeilenplatzhalter 4">
            <a:extLst>
              <a:ext uri="{FF2B5EF4-FFF2-40B4-BE49-F238E27FC236}">
                <a16:creationId xmlns:a16="http://schemas.microsoft.com/office/drawing/2014/main" id="{E701EC6D-9D1F-2C83-9F0F-819AB91152CD}"/>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587577625"/>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a:extLst>
              <a:ext uri="{FF2B5EF4-FFF2-40B4-BE49-F238E27FC236}">
                <a16:creationId xmlns:a16="http://schemas.microsoft.com/office/drawing/2014/main" id="{3EDB9CF9-EFE8-3B8B-4357-7E0C7458C18E}"/>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0969C08B-3F0B-45F7-96FC-E0E7F1EDB571}" type="datetime1">
              <a:rPr lang="de-DE"/>
              <a:pPr>
                <a:defRPr/>
              </a:pPr>
              <a:t>02.02.2024</a:t>
            </a:fld>
            <a:endParaRPr lang="de-DE"/>
          </a:p>
        </p:txBody>
      </p:sp>
      <p:sp>
        <p:nvSpPr>
          <p:cNvPr id="5" name="Fußzeilenplatzhalter 4">
            <a:extLst>
              <a:ext uri="{FF2B5EF4-FFF2-40B4-BE49-F238E27FC236}">
                <a16:creationId xmlns:a16="http://schemas.microsoft.com/office/drawing/2014/main" id="{A6129619-0028-3310-4064-70126EF188DC}"/>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61182546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55F6788F-1F36-7F6A-FA33-B847F141BEE9}"/>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FD9DA14-23DB-4005-9410-95D99DFE4ACC}" type="datetime1">
              <a:rPr lang="de-DE"/>
              <a:pPr>
                <a:defRPr/>
              </a:pPr>
              <a:t>02.02.2024</a:t>
            </a:fld>
            <a:endParaRPr lang="de-DE"/>
          </a:p>
        </p:txBody>
      </p:sp>
      <p:sp>
        <p:nvSpPr>
          <p:cNvPr id="6" name="Fußzeilenplatzhalter 5">
            <a:extLst>
              <a:ext uri="{FF2B5EF4-FFF2-40B4-BE49-F238E27FC236}">
                <a16:creationId xmlns:a16="http://schemas.microsoft.com/office/drawing/2014/main" id="{13263826-5B5D-D93F-8A23-08067A9C15A7}"/>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400099160"/>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8F315858-05D1-5EA0-67D6-463544F546F6}"/>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2691A89-BDBC-4828-A08B-29C7176101A4}" type="datetime1">
              <a:rPr lang="de-DE"/>
              <a:pPr>
                <a:defRPr/>
              </a:pPr>
              <a:t>02.02.2024</a:t>
            </a:fld>
            <a:endParaRPr lang="de-DE"/>
          </a:p>
        </p:txBody>
      </p:sp>
      <p:sp>
        <p:nvSpPr>
          <p:cNvPr id="8" name="Fußzeilenplatzhalter 7">
            <a:extLst>
              <a:ext uri="{FF2B5EF4-FFF2-40B4-BE49-F238E27FC236}">
                <a16:creationId xmlns:a16="http://schemas.microsoft.com/office/drawing/2014/main" id="{7735886E-3526-8BB1-89F3-BFDDD48A8D2F}"/>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986547921"/>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Datumsplatzhalter 2">
            <a:extLst>
              <a:ext uri="{FF2B5EF4-FFF2-40B4-BE49-F238E27FC236}">
                <a16:creationId xmlns:a16="http://schemas.microsoft.com/office/drawing/2014/main" id="{9AF0A2FB-76C8-8645-DB5F-B09B4B09FC85}"/>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F1C72ECF-0AE0-4187-A5C1-9378F853A497}" type="datetime1">
              <a:rPr lang="de-DE"/>
              <a:pPr>
                <a:defRPr/>
              </a:pPr>
              <a:t>02.02.2024</a:t>
            </a:fld>
            <a:endParaRPr lang="de-DE"/>
          </a:p>
        </p:txBody>
      </p:sp>
      <p:sp>
        <p:nvSpPr>
          <p:cNvPr id="4" name="Fußzeilenplatzhalter 3">
            <a:extLst>
              <a:ext uri="{FF2B5EF4-FFF2-40B4-BE49-F238E27FC236}">
                <a16:creationId xmlns:a16="http://schemas.microsoft.com/office/drawing/2014/main" id="{8E785147-4701-A7BE-CCBE-67A96AB87DB4}"/>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27272523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id-ID"/>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AAD0D5-8943-F220-C3AC-2BF50A4B01C6}"/>
              </a:ext>
            </a:extLst>
          </p:cNvPr>
          <p:cNvSpPr>
            <a:spLocks noGrp="1"/>
          </p:cNvSpPr>
          <p:nvPr>
            <p:ph type="dt" sz="half" idx="10"/>
          </p:nvPr>
        </p:nvSpPr>
        <p:spPr/>
        <p:txBody>
          <a:bodyPr/>
          <a:lstStyle>
            <a:lvl1pPr>
              <a:defRPr/>
            </a:lvl1pPr>
          </a:lstStyle>
          <a:p>
            <a:pPr>
              <a:defRPr/>
            </a:pPr>
            <a:fld id="{B34A6723-6118-448C-98F9-653551ACEA42}" type="datetimeFigureOut">
              <a:rPr lang="id-ID"/>
              <a:pPr>
                <a:defRPr/>
              </a:pPr>
              <a:t>02/02/2024</a:t>
            </a:fld>
            <a:endParaRPr lang="id-ID"/>
          </a:p>
        </p:txBody>
      </p:sp>
      <p:sp>
        <p:nvSpPr>
          <p:cNvPr id="5" name="Footer Placeholder 4">
            <a:extLst>
              <a:ext uri="{FF2B5EF4-FFF2-40B4-BE49-F238E27FC236}">
                <a16:creationId xmlns:a16="http://schemas.microsoft.com/office/drawing/2014/main" id="{C253A0BD-84D4-653F-B29F-431E5EAAE952}"/>
              </a:ext>
            </a:extLst>
          </p:cNvPr>
          <p:cNvSpPr>
            <a:spLocks noGrp="1"/>
          </p:cNvSpPr>
          <p:nvPr>
            <p:ph type="ftr" sz="quarter" idx="11"/>
          </p:nvPr>
        </p:nvSpPr>
        <p:spPr/>
        <p:txBody>
          <a:bodyPr/>
          <a:lstStyle>
            <a:lvl1pPr>
              <a:defRPr/>
            </a:lvl1pPr>
          </a:lstStyle>
          <a:p>
            <a:pPr>
              <a:defRPr/>
            </a:pPr>
            <a:endParaRPr lang="id-ID"/>
          </a:p>
        </p:txBody>
      </p:sp>
      <p:sp>
        <p:nvSpPr>
          <p:cNvPr id="6" name="Slide Number Placeholder 5">
            <a:extLst>
              <a:ext uri="{FF2B5EF4-FFF2-40B4-BE49-F238E27FC236}">
                <a16:creationId xmlns:a16="http://schemas.microsoft.com/office/drawing/2014/main" id="{4FBE597F-6C85-7F22-84A9-E7FF17920443}"/>
              </a:ext>
            </a:extLst>
          </p:cNvPr>
          <p:cNvSpPr>
            <a:spLocks noGrp="1"/>
          </p:cNvSpPr>
          <p:nvPr>
            <p:ph type="sldNum" sz="quarter" idx="12"/>
          </p:nvPr>
        </p:nvSpPr>
        <p:spPr/>
        <p:txBody>
          <a:bodyPr/>
          <a:lstStyle>
            <a:lvl1pPr>
              <a:defRPr/>
            </a:lvl1pPr>
          </a:lstStyle>
          <a:p>
            <a:fld id="{72D7298E-1E4A-43C4-89D3-4672765D8D35}" type="slidenum">
              <a:rPr lang="id-ID" altLang="de-DE"/>
              <a:pPr/>
              <a:t>‹#›</a:t>
            </a:fld>
            <a:endParaRPr lang="id-ID" altLang="de-DE"/>
          </a:p>
        </p:txBody>
      </p:sp>
    </p:spTree>
    <p:extLst>
      <p:ext uri="{BB962C8B-B14F-4D97-AF65-F5344CB8AC3E}">
        <p14:creationId xmlns:p14="http://schemas.microsoft.com/office/powerpoint/2010/main" val="5058719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92CA91F1-DFD8-5D15-F7C4-0CC8F7CA45C3}"/>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0B70727-BA99-4A8B-B070-898FC5BD9116}" type="datetime1">
              <a:rPr lang="de-DE"/>
              <a:pPr>
                <a:defRPr/>
              </a:pPr>
              <a:t>02.02.2024</a:t>
            </a:fld>
            <a:endParaRPr lang="de-DE"/>
          </a:p>
        </p:txBody>
      </p:sp>
      <p:sp>
        <p:nvSpPr>
          <p:cNvPr id="3" name="Fußzeilenplatzhalter 2">
            <a:extLst>
              <a:ext uri="{FF2B5EF4-FFF2-40B4-BE49-F238E27FC236}">
                <a16:creationId xmlns:a16="http://schemas.microsoft.com/office/drawing/2014/main" id="{0200BCE7-6F3A-BD0E-00B7-0207E0C1D3B1}"/>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218041994"/>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a:extLst>
              <a:ext uri="{FF2B5EF4-FFF2-40B4-BE49-F238E27FC236}">
                <a16:creationId xmlns:a16="http://schemas.microsoft.com/office/drawing/2014/main" id="{6E047FB2-FFA8-407E-B419-124F770E3219}"/>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86586C2A-983F-4022-9DD0-DD623A56FF94}" type="datetime1">
              <a:rPr lang="de-DE"/>
              <a:pPr>
                <a:defRPr/>
              </a:pPr>
              <a:t>02.02.2024</a:t>
            </a:fld>
            <a:endParaRPr lang="de-DE"/>
          </a:p>
        </p:txBody>
      </p:sp>
      <p:sp>
        <p:nvSpPr>
          <p:cNvPr id="6" name="Fußzeilenplatzhalter 5">
            <a:extLst>
              <a:ext uri="{FF2B5EF4-FFF2-40B4-BE49-F238E27FC236}">
                <a16:creationId xmlns:a16="http://schemas.microsoft.com/office/drawing/2014/main" id="{D6D72CEE-8C10-ABD4-81EF-465C7A39DB3F}"/>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578670326"/>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a:extLst>
              <a:ext uri="{FF2B5EF4-FFF2-40B4-BE49-F238E27FC236}">
                <a16:creationId xmlns:a16="http://schemas.microsoft.com/office/drawing/2014/main" id="{DAF005D2-4F21-5CE1-1CD2-893775D9EEE7}"/>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BB0ECFE9-3A9E-4E5E-AF41-520ACE265A77}" type="datetime1">
              <a:rPr lang="de-DE"/>
              <a:pPr>
                <a:defRPr/>
              </a:pPr>
              <a:t>02.02.2024</a:t>
            </a:fld>
            <a:endParaRPr lang="de-DE"/>
          </a:p>
        </p:txBody>
      </p:sp>
      <p:sp>
        <p:nvSpPr>
          <p:cNvPr id="6" name="Fußzeilenplatzhalter 5">
            <a:extLst>
              <a:ext uri="{FF2B5EF4-FFF2-40B4-BE49-F238E27FC236}">
                <a16:creationId xmlns:a16="http://schemas.microsoft.com/office/drawing/2014/main" id="{D72D0935-0F1E-46F1-29B2-C598D13B7780}"/>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69250035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GIZ GITEWS">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91C3B3E5-54AF-93D9-9C45-D8ABB60051AD}"/>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 name="Text Box 3">
            <a:extLst>
              <a:ext uri="{FF2B5EF4-FFF2-40B4-BE49-F238E27FC236}">
                <a16:creationId xmlns:a16="http://schemas.microsoft.com/office/drawing/2014/main" id="{58DBB651-C3D1-6A45-E099-F16CBBC63F9A}"/>
              </a:ext>
            </a:extLst>
          </p:cNvPr>
          <p:cNvSpPr txBox="1">
            <a:spLocks noChangeArrowheads="1"/>
          </p:cNvSpPr>
          <p:nvPr/>
        </p:nvSpPr>
        <p:spPr bwMode="auto">
          <a:xfrm>
            <a:off x="6934200" y="6596063"/>
            <a:ext cx="1981200" cy="274637"/>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2FB565C-4B22-4F15-A3F9-A0EA9E64E128}" type="datetime1">
              <a:rPr lang="de-DE" altLang="de-DE" sz="1200">
                <a:solidFill>
                  <a:srgbClr val="FFFFFF"/>
                </a:solidFill>
                <a:latin typeface="Arial" panose="020B0604020202020204" pitchFamily="34" charset="0"/>
              </a:rPr>
              <a:pPr/>
              <a:t>02.02.2024</a:t>
            </a:fld>
            <a:r>
              <a:rPr lang="de-DE" altLang="de-DE" sz="1200">
                <a:solidFill>
                  <a:srgbClr val="FFFFFF"/>
                </a:solidFill>
                <a:latin typeface="Arial" panose="020B0604020202020204" pitchFamily="34" charset="0"/>
              </a:rPr>
              <a:t>     Seite </a:t>
            </a:r>
            <a:fld id="{86DFBABC-E2E0-4378-B95D-A6EA2097C99B}"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6" name="Rectangle 4">
            <a:extLst>
              <a:ext uri="{FF2B5EF4-FFF2-40B4-BE49-F238E27FC236}">
                <a16:creationId xmlns:a16="http://schemas.microsoft.com/office/drawing/2014/main" id="{F3117BE1-C079-A036-00E3-0CD97905FBFD}"/>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7" name="Line 6">
            <a:extLst>
              <a:ext uri="{FF2B5EF4-FFF2-40B4-BE49-F238E27FC236}">
                <a16:creationId xmlns:a16="http://schemas.microsoft.com/office/drawing/2014/main" id="{710FD009-0B76-79E3-C795-39946BADAEE9}"/>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21">
            <a:extLst>
              <a:ext uri="{FF2B5EF4-FFF2-40B4-BE49-F238E27FC236}">
                <a16:creationId xmlns:a16="http://schemas.microsoft.com/office/drawing/2014/main" id="{D9D857D9-5C30-1955-992D-E839F598789F}"/>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a:extLst>
              <a:ext uri="{FF2B5EF4-FFF2-40B4-BE49-F238E27FC236}">
                <a16:creationId xmlns:a16="http://schemas.microsoft.com/office/drawing/2014/main" id="{C8091D16-6CCB-AD12-7EC7-00E84ABC3217}"/>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10" name="Rectangle 11">
            <a:extLst>
              <a:ext uri="{FF2B5EF4-FFF2-40B4-BE49-F238E27FC236}">
                <a16:creationId xmlns:a16="http://schemas.microsoft.com/office/drawing/2014/main" id="{43B0F693-195B-8DEA-3D8C-08A7FF07C3CF}"/>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11" name="Line 12">
            <a:extLst>
              <a:ext uri="{FF2B5EF4-FFF2-40B4-BE49-F238E27FC236}">
                <a16:creationId xmlns:a16="http://schemas.microsoft.com/office/drawing/2014/main" id="{3A48B4F2-A89A-3ED7-0D7C-247E8653167D}"/>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8">
            <a:extLst>
              <a:ext uri="{FF2B5EF4-FFF2-40B4-BE49-F238E27FC236}">
                <a16:creationId xmlns:a16="http://schemas.microsoft.com/office/drawing/2014/main" id="{6A456F3F-EA91-CBB3-223A-36C550F7DC45}"/>
              </a:ext>
            </a:extLst>
          </p:cNvPr>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 name="Picture 20" descr="Weltkugel_klein_neu.gif                                        0005A183jeany                          BB53F533:">
            <a:extLst>
              <a:ext uri="{FF2B5EF4-FFF2-40B4-BE49-F238E27FC236}">
                <a16:creationId xmlns:a16="http://schemas.microsoft.com/office/drawing/2014/main" id="{2B897D11-2D44-13EE-918F-BB967AF49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8" descr="gizlogo-standard-rgb.gif">
            <a:extLst>
              <a:ext uri="{FF2B5EF4-FFF2-40B4-BE49-F238E27FC236}">
                <a16:creationId xmlns:a16="http://schemas.microsoft.com/office/drawing/2014/main" id="{3FB18831-8612-331E-2770-A7510CEDADB1}"/>
              </a:ext>
            </a:extLst>
          </p:cNvPr>
          <p:cNvPicPr>
            <a:picLocks noChangeAspect="1"/>
          </p:cNvPicPr>
          <p:nvPr userDrawn="1"/>
        </p:nvPicPr>
        <p:blipFill>
          <a:blip r:embed="rId4">
            <a:extLst>
              <a:ext uri="{28A0092B-C50C-407E-A947-70E740481C1C}">
                <a14:useLocalDpi xmlns:a14="http://schemas.microsoft.com/office/drawing/2010/main" val="0"/>
              </a:ext>
            </a:extLst>
          </a:blip>
          <a:srcRect t="17992" b="17450"/>
          <a:stretch>
            <a:fillRect/>
          </a:stretch>
        </p:blipFill>
        <p:spPr bwMode="auto">
          <a:xfrm>
            <a:off x="914400" y="103188"/>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Spahn\Desktop\Oeffentlichkeitsarbeit\Logos\GTZ-IS-GITEWS\GITEWS_Quadrat.jpg">
            <a:extLst>
              <a:ext uri="{FF2B5EF4-FFF2-40B4-BE49-F238E27FC236}">
                <a16:creationId xmlns:a16="http://schemas.microsoft.com/office/drawing/2014/main" id="{8B7C4C76-56B8-66FB-9951-ACB97D2FEC8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450" y="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lvl1pPr>
          </a:lstStyle>
          <a:p>
            <a:r>
              <a:rPr lang="de-DE"/>
              <a:t>Formatvorlage des Untertitelmasters durch Klicken bearbeiten</a:t>
            </a:r>
            <a:endParaRPr lang="de-DE" dirty="0"/>
          </a:p>
        </p:txBody>
      </p:sp>
    </p:spTree>
    <p:extLst>
      <p:ext uri="{BB962C8B-B14F-4D97-AF65-F5344CB8AC3E}">
        <p14:creationId xmlns:p14="http://schemas.microsoft.com/office/powerpoint/2010/main" val="4136007766"/>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4F47271E-9D12-4DB2-719B-7CCACD5E5CB3}"/>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4AC2515-8215-418A-964A-E2B00192C2E1}" type="datetime1">
              <a:rPr lang="de-DE"/>
              <a:pPr>
                <a:defRPr/>
              </a:pPr>
              <a:t>02.02.2024</a:t>
            </a:fld>
            <a:endParaRPr lang="de-DE" dirty="0"/>
          </a:p>
        </p:txBody>
      </p:sp>
      <p:sp>
        <p:nvSpPr>
          <p:cNvPr id="4" name="Footer Placeholder 3">
            <a:extLst>
              <a:ext uri="{FF2B5EF4-FFF2-40B4-BE49-F238E27FC236}">
                <a16:creationId xmlns:a16="http://schemas.microsoft.com/office/drawing/2014/main" id="{A9121EDA-6D45-CD48-8749-F37C653B0057}"/>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796602117"/>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baseline="0"/>
            </a:lvl2pPr>
            <a:lvl3pPr>
              <a:defRPr sz="2000" baseline="0"/>
            </a:lvl3pPr>
            <a:lvl4pPr>
              <a:defRPr sz="1800" baseline="0"/>
            </a:lvl4pPr>
            <a:lvl5pPr>
              <a:defRPr sz="1600" baseline="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94FEA9ED-E107-8721-8F00-EE661904347F}"/>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92CB778-1684-4820-AE01-A6CF65E48D70}" type="datetime1">
              <a:rPr lang="de-DE"/>
              <a:pPr>
                <a:defRPr/>
              </a:pPr>
              <a:t>02.02.2024</a:t>
            </a:fld>
            <a:endParaRPr lang="de-DE"/>
          </a:p>
        </p:txBody>
      </p:sp>
      <p:sp>
        <p:nvSpPr>
          <p:cNvPr id="5" name="Fußzeilenplatzhalter 4">
            <a:extLst>
              <a:ext uri="{FF2B5EF4-FFF2-40B4-BE49-F238E27FC236}">
                <a16:creationId xmlns:a16="http://schemas.microsoft.com/office/drawing/2014/main" id="{DC2A5B15-2B04-C4F0-598C-E48CF746DE43}"/>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583338908"/>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a:extLst>
              <a:ext uri="{FF2B5EF4-FFF2-40B4-BE49-F238E27FC236}">
                <a16:creationId xmlns:a16="http://schemas.microsoft.com/office/drawing/2014/main" id="{8D9969A8-E3BF-D45F-01D7-5E40A9C2CB3E}"/>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0969C08B-3F0B-45F7-96FC-E0E7F1EDB571}" type="datetime1">
              <a:rPr lang="de-DE"/>
              <a:pPr>
                <a:defRPr/>
              </a:pPr>
              <a:t>02.02.2024</a:t>
            </a:fld>
            <a:endParaRPr lang="de-DE"/>
          </a:p>
        </p:txBody>
      </p:sp>
      <p:sp>
        <p:nvSpPr>
          <p:cNvPr id="5" name="Fußzeilenplatzhalter 4">
            <a:extLst>
              <a:ext uri="{FF2B5EF4-FFF2-40B4-BE49-F238E27FC236}">
                <a16:creationId xmlns:a16="http://schemas.microsoft.com/office/drawing/2014/main" id="{8A93D47F-8726-2750-64F9-D7E90B3F3CB6}"/>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97651670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F2BB1DFD-CB42-ACC5-F3DB-663AE3A479AE}"/>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FD9DA14-23DB-4005-9410-95D99DFE4ACC}" type="datetime1">
              <a:rPr lang="de-DE"/>
              <a:pPr>
                <a:defRPr/>
              </a:pPr>
              <a:t>02.02.2024</a:t>
            </a:fld>
            <a:endParaRPr lang="de-DE"/>
          </a:p>
        </p:txBody>
      </p:sp>
      <p:sp>
        <p:nvSpPr>
          <p:cNvPr id="6" name="Fußzeilenplatzhalter 5">
            <a:extLst>
              <a:ext uri="{FF2B5EF4-FFF2-40B4-BE49-F238E27FC236}">
                <a16:creationId xmlns:a16="http://schemas.microsoft.com/office/drawing/2014/main" id="{D02CF2C1-E6E5-F41F-302C-48E7F7DCE5B9}"/>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3050393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061C8420-CE40-A092-6C8C-0B38B3B043FB}"/>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2691A89-BDBC-4828-A08B-29C7176101A4}" type="datetime1">
              <a:rPr lang="de-DE"/>
              <a:pPr>
                <a:defRPr/>
              </a:pPr>
              <a:t>02.02.2024</a:t>
            </a:fld>
            <a:endParaRPr lang="de-DE"/>
          </a:p>
        </p:txBody>
      </p:sp>
      <p:sp>
        <p:nvSpPr>
          <p:cNvPr id="8" name="Fußzeilenplatzhalter 7">
            <a:extLst>
              <a:ext uri="{FF2B5EF4-FFF2-40B4-BE49-F238E27FC236}">
                <a16:creationId xmlns:a16="http://schemas.microsoft.com/office/drawing/2014/main" id="{00669187-6655-CD29-6F49-347F77AAA3CB}"/>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43248596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Datumsplatzhalter 2">
            <a:extLst>
              <a:ext uri="{FF2B5EF4-FFF2-40B4-BE49-F238E27FC236}">
                <a16:creationId xmlns:a16="http://schemas.microsoft.com/office/drawing/2014/main" id="{D41CED7B-BECC-A75F-0C97-972787A7CB89}"/>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F1C72ECF-0AE0-4187-A5C1-9378F853A497}" type="datetime1">
              <a:rPr lang="de-DE"/>
              <a:pPr>
                <a:defRPr/>
              </a:pPr>
              <a:t>02.02.2024</a:t>
            </a:fld>
            <a:endParaRPr lang="de-DE"/>
          </a:p>
        </p:txBody>
      </p:sp>
      <p:sp>
        <p:nvSpPr>
          <p:cNvPr id="4" name="Fußzeilenplatzhalter 3">
            <a:extLst>
              <a:ext uri="{FF2B5EF4-FFF2-40B4-BE49-F238E27FC236}">
                <a16:creationId xmlns:a16="http://schemas.microsoft.com/office/drawing/2014/main" id="{3EC5F755-8BE8-B3FE-1B69-879E9DDBFA04}"/>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76191513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Date Placeholder 3">
            <a:extLst>
              <a:ext uri="{FF2B5EF4-FFF2-40B4-BE49-F238E27FC236}">
                <a16:creationId xmlns:a16="http://schemas.microsoft.com/office/drawing/2014/main" id="{C7EE7BAA-2A8D-ABCA-5868-48294FE1AA47}"/>
              </a:ext>
            </a:extLst>
          </p:cNvPr>
          <p:cNvSpPr>
            <a:spLocks noGrp="1"/>
          </p:cNvSpPr>
          <p:nvPr>
            <p:ph type="dt" sz="half" idx="10"/>
          </p:nvPr>
        </p:nvSpPr>
        <p:spPr/>
        <p:txBody>
          <a:bodyPr/>
          <a:lstStyle>
            <a:lvl1pPr>
              <a:defRPr/>
            </a:lvl1pPr>
          </a:lstStyle>
          <a:p>
            <a:pPr>
              <a:defRPr/>
            </a:pPr>
            <a:fld id="{52E6C71E-F7F6-4364-9C3D-8A0ACB92CE5B}" type="datetimeFigureOut">
              <a:rPr lang="id-ID"/>
              <a:pPr>
                <a:defRPr/>
              </a:pPr>
              <a:t>02/02/2024</a:t>
            </a:fld>
            <a:endParaRPr lang="id-ID"/>
          </a:p>
        </p:txBody>
      </p:sp>
      <p:sp>
        <p:nvSpPr>
          <p:cNvPr id="6" name="Footer Placeholder 4">
            <a:extLst>
              <a:ext uri="{FF2B5EF4-FFF2-40B4-BE49-F238E27FC236}">
                <a16:creationId xmlns:a16="http://schemas.microsoft.com/office/drawing/2014/main" id="{4C894BDB-2D1C-7254-7C6A-2C748C39D3B5}"/>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5C0A746D-B04F-4F16-B75F-03C54E6EDB2A}"/>
              </a:ext>
            </a:extLst>
          </p:cNvPr>
          <p:cNvSpPr>
            <a:spLocks noGrp="1"/>
          </p:cNvSpPr>
          <p:nvPr>
            <p:ph type="sldNum" sz="quarter" idx="12"/>
          </p:nvPr>
        </p:nvSpPr>
        <p:spPr/>
        <p:txBody>
          <a:bodyPr/>
          <a:lstStyle>
            <a:lvl1pPr>
              <a:defRPr/>
            </a:lvl1pPr>
          </a:lstStyle>
          <a:p>
            <a:fld id="{3C441D59-1106-46C5-A4BE-A4B0EADC1209}" type="slidenum">
              <a:rPr lang="id-ID" altLang="de-DE"/>
              <a:pPr/>
              <a:t>‹#›</a:t>
            </a:fld>
            <a:endParaRPr lang="id-ID" altLang="de-DE"/>
          </a:p>
        </p:txBody>
      </p:sp>
    </p:spTree>
    <p:extLst>
      <p:ext uri="{BB962C8B-B14F-4D97-AF65-F5344CB8AC3E}">
        <p14:creationId xmlns:p14="http://schemas.microsoft.com/office/powerpoint/2010/main" val="15653019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0D8F0D46-70C6-C212-0DA3-9A4FBEC2DEA3}"/>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0B70727-BA99-4A8B-B070-898FC5BD9116}" type="datetime1">
              <a:rPr lang="de-DE"/>
              <a:pPr>
                <a:defRPr/>
              </a:pPr>
              <a:t>02.02.2024</a:t>
            </a:fld>
            <a:endParaRPr lang="de-DE"/>
          </a:p>
        </p:txBody>
      </p:sp>
      <p:sp>
        <p:nvSpPr>
          <p:cNvPr id="3" name="Fußzeilenplatzhalter 2">
            <a:extLst>
              <a:ext uri="{FF2B5EF4-FFF2-40B4-BE49-F238E27FC236}">
                <a16:creationId xmlns:a16="http://schemas.microsoft.com/office/drawing/2014/main" id="{DB4AB189-4E7A-5466-9DBC-75FC1D9E2C86}"/>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00336769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a:extLst>
              <a:ext uri="{FF2B5EF4-FFF2-40B4-BE49-F238E27FC236}">
                <a16:creationId xmlns:a16="http://schemas.microsoft.com/office/drawing/2014/main" id="{74A58BB6-4ECE-957B-AB11-8AC3E0447CBF}"/>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86586C2A-983F-4022-9DD0-DD623A56FF94}" type="datetime1">
              <a:rPr lang="de-DE"/>
              <a:pPr>
                <a:defRPr/>
              </a:pPr>
              <a:t>02.02.2024</a:t>
            </a:fld>
            <a:endParaRPr lang="de-DE"/>
          </a:p>
        </p:txBody>
      </p:sp>
      <p:sp>
        <p:nvSpPr>
          <p:cNvPr id="6" name="Fußzeilenplatzhalter 5">
            <a:extLst>
              <a:ext uri="{FF2B5EF4-FFF2-40B4-BE49-F238E27FC236}">
                <a16:creationId xmlns:a16="http://schemas.microsoft.com/office/drawing/2014/main" id="{F69B6BB7-BA93-201E-9F22-377088B39DAF}"/>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97839260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a:extLst>
              <a:ext uri="{FF2B5EF4-FFF2-40B4-BE49-F238E27FC236}">
                <a16:creationId xmlns:a16="http://schemas.microsoft.com/office/drawing/2014/main" id="{460A8CB1-12F7-E84D-6B13-B56D4DE67532}"/>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BB0ECFE9-3A9E-4E5E-AF41-520ACE265A77}" type="datetime1">
              <a:rPr lang="de-DE"/>
              <a:pPr>
                <a:defRPr/>
              </a:pPr>
              <a:t>02.02.2024</a:t>
            </a:fld>
            <a:endParaRPr lang="de-DE"/>
          </a:p>
        </p:txBody>
      </p:sp>
      <p:sp>
        <p:nvSpPr>
          <p:cNvPr id="6" name="Fußzeilenplatzhalter 5">
            <a:extLst>
              <a:ext uri="{FF2B5EF4-FFF2-40B4-BE49-F238E27FC236}">
                <a16:creationId xmlns:a16="http://schemas.microsoft.com/office/drawing/2014/main" id="{D1906705-C729-AA0B-DDD6-A8A5225D8BC2}"/>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84865654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GIZ GITEWS">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ED8C7C8A-FF0E-FC61-826D-24DA75A76E65}"/>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 name="Text Box 3">
            <a:extLst>
              <a:ext uri="{FF2B5EF4-FFF2-40B4-BE49-F238E27FC236}">
                <a16:creationId xmlns:a16="http://schemas.microsoft.com/office/drawing/2014/main" id="{43B40CBC-DCD1-5B47-6A75-C6A40C4EA583}"/>
              </a:ext>
            </a:extLst>
          </p:cNvPr>
          <p:cNvSpPr txBox="1">
            <a:spLocks noChangeArrowheads="1"/>
          </p:cNvSpPr>
          <p:nvPr/>
        </p:nvSpPr>
        <p:spPr bwMode="auto">
          <a:xfrm>
            <a:off x="6934200" y="6596063"/>
            <a:ext cx="1981200" cy="274637"/>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2CA4277F-99E5-4978-BF47-A637705E231B}" type="datetime1">
              <a:rPr lang="de-DE" altLang="de-DE" sz="1200">
                <a:solidFill>
                  <a:srgbClr val="FFFFFF"/>
                </a:solidFill>
                <a:latin typeface="Arial" panose="020B0604020202020204" pitchFamily="34" charset="0"/>
              </a:rPr>
              <a:pPr/>
              <a:t>02.02.2024</a:t>
            </a:fld>
            <a:r>
              <a:rPr lang="de-DE" altLang="de-DE" sz="1200">
                <a:solidFill>
                  <a:srgbClr val="FFFFFF"/>
                </a:solidFill>
                <a:latin typeface="Arial" panose="020B0604020202020204" pitchFamily="34" charset="0"/>
              </a:rPr>
              <a:t>     Seite </a:t>
            </a:r>
            <a:fld id="{6C030337-3A75-4B13-87EA-3B2D5ED149A4}"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6" name="Rectangle 4">
            <a:extLst>
              <a:ext uri="{FF2B5EF4-FFF2-40B4-BE49-F238E27FC236}">
                <a16:creationId xmlns:a16="http://schemas.microsoft.com/office/drawing/2014/main" id="{15B9698F-B17E-4556-5790-911D8708D4D2}"/>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7" name="Line 6">
            <a:extLst>
              <a:ext uri="{FF2B5EF4-FFF2-40B4-BE49-F238E27FC236}">
                <a16:creationId xmlns:a16="http://schemas.microsoft.com/office/drawing/2014/main" id="{D8CE6F2B-AB51-855B-720A-551D1524EF83}"/>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8" name="Picture 21">
            <a:extLst>
              <a:ext uri="{FF2B5EF4-FFF2-40B4-BE49-F238E27FC236}">
                <a16:creationId xmlns:a16="http://schemas.microsoft.com/office/drawing/2014/main" id="{99104A44-B7A9-5782-DB71-3666CD739B15}"/>
              </a:ext>
            </a:extLst>
          </p:cNvPr>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a:extLst>
              <a:ext uri="{FF2B5EF4-FFF2-40B4-BE49-F238E27FC236}">
                <a16:creationId xmlns:a16="http://schemas.microsoft.com/office/drawing/2014/main" id="{6803F0C0-814B-EFF3-36DF-BEF8E4148F50}"/>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10" name="Rectangle 11">
            <a:extLst>
              <a:ext uri="{FF2B5EF4-FFF2-40B4-BE49-F238E27FC236}">
                <a16:creationId xmlns:a16="http://schemas.microsoft.com/office/drawing/2014/main" id="{98412FB6-3DA6-C9D9-D60E-C757DDD616C6}"/>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11" name="Line 12">
            <a:extLst>
              <a:ext uri="{FF2B5EF4-FFF2-40B4-BE49-F238E27FC236}">
                <a16:creationId xmlns:a16="http://schemas.microsoft.com/office/drawing/2014/main" id="{1D5CC816-F41A-ED0A-F29B-920575C12FED}"/>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8">
            <a:extLst>
              <a:ext uri="{FF2B5EF4-FFF2-40B4-BE49-F238E27FC236}">
                <a16:creationId xmlns:a16="http://schemas.microsoft.com/office/drawing/2014/main" id="{C4CD60D3-648D-B1C4-12D4-6DDD703093E1}"/>
              </a:ext>
            </a:extLst>
          </p:cNvPr>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13" name="Picture 20" descr="Weltkugel_klein_neu.gif                                        0005A183jeany                          BB53F533:">
            <a:extLst>
              <a:ext uri="{FF2B5EF4-FFF2-40B4-BE49-F238E27FC236}">
                <a16:creationId xmlns:a16="http://schemas.microsoft.com/office/drawing/2014/main" id="{EFE611A4-7683-75FA-6ED7-749E40AA2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rafik 28" descr="gizlogo-standard-rgb.gif">
            <a:extLst>
              <a:ext uri="{FF2B5EF4-FFF2-40B4-BE49-F238E27FC236}">
                <a16:creationId xmlns:a16="http://schemas.microsoft.com/office/drawing/2014/main" id="{9A8333AB-1BC7-D9F3-2024-B92C0D007715}"/>
              </a:ext>
            </a:extLst>
          </p:cNvPr>
          <p:cNvPicPr>
            <a:picLocks noChangeAspect="1"/>
          </p:cNvPicPr>
          <p:nvPr userDrawn="1"/>
        </p:nvPicPr>
        <p:blipFill>
          <a:blip r:embed="rId4">
            <a:extLst>
              <a:ext uri="{28A0092B-C50C-407E-A947-70E740481C1C}">
                <a14:useLocalDpi xmlns:a14="http://schemas.microsoft.com/office/drawing/2010/main" val="0"/>
              </a:ext>
            </a:extLst>
          </a:blip>
          <a:srcRect t="17992" b="17450"/>
          <a:stretch>
            <a:fillRect/>
          </a:stretch>
        </p:blipFill>
        <p:spPr bwMode="auto">
          <a:xfrm>
            <a:off x="914400" y="103188"/>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Spahn\Desktop\Oeffentlichkeitsarbeit\Logos\GTZ-IS-GITEWS\GITEWS_Quadrat.jpg">
            <a:extLst>
              <a:ext uri="{FF2B5EF4-FFF2-40B4-BE49-F238E27FC236}">
                <a16:creationId xmlns:a16="http://schemas.microsoft.com/office/drawing/2014/main" id="{B4E6B045-B4EC-3168-4BE4-494819D8A65F}"/>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71450" y="0"/>
            <a:ext cx="731838"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9" name="Rectangle 15"/>
          <p:cNvSpPr>
            <a:spLocks noGrp="1" noChangeArrowheads="1"/>
          </p:cNvSpPr>
          <p:nvPr>
            <p:ph type="ctrTitle" sz="quarter"/>
          </p:nvPr>
        </p:nvSpPr>
        <p:spPr>
          <a:xfrm>
            <a:off x="1040400" y="1993726"/>
            <a:ext cx="7034400" cy="1143000"/>
          </a:xfrm>
        </p:spPr>
        <p:txBody>
          <a:bodyPr anchor="ctr"/>
          <a:lstStyle>
            <a:lvl1pPr algn="ctr">
              <a:defRPr/>
            </a:lvl1pPr>
          </a:lstStyle>
          <a:p>
            <a:r>
              <a:rPr lang="de-DE"/>
              <a:t>Titelmasterformat durch Klicken bearbeiten</a:t>
            </a:r>
            <a:endParaRPr lang="de-DE" dirty="0"/>
          </a:p>
        </p:txBody>
      </p:sp>
      <p:sp>
        <p:nvSpPr>
          <p:cNvPr id="93200"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a:lvl1pPr>
          </a:lstStyle>
          <a:p>
            <a:r>
              <a:rPr lang="de-DE"/>
              <a:t>Formatvorlage des Untertitelmasters durch Klicken bearbeiten</a:t>
            </a:r>
            <a:endParaRPr lang="de-DE" dirty="0"/>
          </a:p>
        </p:txBody>
      </p:sp>
    </p:spTree>
    <p:extLst>
      <p:ext uri="{BB962C8B-B14F-4D97-AF65-F5344CB8AC3E}">
        <p14:creationId xmlns:p14="http://schemas.microsoft.com/office/powerpoint/2010/main" val="359568343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2">
            <a:extLst>
              <a:ext uri="{FF2B5EF4-FFF2-40B4-BE49-F238E27FC236}">
                <a16:creationId xmlns:a16="http://schemas.microsoft.com/office/drawing/2014/main" id="{1636E672-AC09-CE3D-37AD-4C7EBC7803C5}"/>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4AC2515-8215-418A-964A-E2B00192C2E1}" type="datetime1">
              <a:rPr lang="de-DE"/>
              <a:pPr>
                <a:defRPr/>
              </a:pPr>
              <a:t>02.02.2024</a:t>
            </a:fld>
            <a:endParaRPr lang="de-DE" dirty="0"/>
          </a:p>
        </p:txBody>
      </p:sp>
      <p:sp>
        <p:nvSpPr>
          <p:cNvPr id="4" name="Footer Placeholder 3">
            <a:extLst>
              <a:ext uri="{FF2B5EF4-FFF2-40B4-BE49-F238E27FC236}">
                <a16:creationId xmlns:a16="http://schemas.microsoft.com/office/drawing/2014/main" id="{638C9205-6FAA-C7EC-6CF4-140209E23AC0}"/>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379903539"/>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idx="1"/>
          </p:nvPr>
        </p:nvSpPr>
        <p:spPr/>
        <p:txBody>
          <a:bodyPr/>
          <a:lstStyle>
            <a:lvl1pPr>
              <a:defRPr/>
            </a:lvl1pPr>
            <a:lvl2pPr>
              <a:defRPr sz="2200" baseline="0"/>
            </a:lvl2pPr>
            <a:lvl3pPr>
              <a:defRPr sz="2000" baseline="0"/>
            </a:lvl3pPr>
            <a:lvl4pPr>
              <a:defRPr sz="1800" baseline="0"/>
            </a:lvl4pPr>
            <a:lvl5pPr>
              <a:defRPr sz="1600" baseline="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787E8869-55CC-D8B5-2DA8-792A846D8C90}"/>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92CB778-1684-4820-AE01-A6CF65E48D70}" type="datetime1">
              <a:rPr lang="de-DE"/>
              <a:pPr>
                <a:defRPr/>
              </a:pPr>
              <a:t>02.02.2024</a:t>
            </a:fld>
            <a:endParaRPr lang="de-DE"/>
          </a:p>
        </p:txBody>
      </p:sp>
      <p:sp>
        <p:nvSpPr>
          <p:cNvPr id="5" name="Fußzeilenplatzhalter 4">
            <a:extLst>
              <a:ext uri="{FF2B5EF4-FFF2-40B4-BE49-F238E27FC236}">
                <a16:creationId xmlns:a16="http://schemas.microsoft.com/office/drawing/2014/main" id="{5379F6C0-6F38-5EF4-A65B-718B56DC4EF1}"/>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717483091"/>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3880808"/>
            <a:ext cx="7034400" cy="1144800"/>
          </a:xfrm>
        </p:spPr>
        <p:txBody>
          <a:bodyPr/>
          <a:lstStyle>
            <a:lvl1pPr algn="ctr" rtl="0" fontAlgn="base">
              <a:spcBef>
                <a:spcPct val="0"/>
              </a:spcBef>
              <a:spcAft>
                <a:spcPct val="0"/>
              </a:spcAft>
              <a:defRPr lang="de-DE" sz="3600" baseline="0" dirty="0">
                <a:solidFill>
                  <a:schemeClr val="tx1"/>
                </a:solidFill>
                <a:latin typeface="+mj-lt"/>
                <a:ea typeface="+mj-ea"/>
                <a:cs typeface="+mj-cs"/>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292939"/>
            <a:ext cx="7034400" cy="1500187"/>
          </a:xfrm>
        </p:spPr>
        <p:txBody>
          <a:bodyPr anchor="b"/>
          <a:lstStyle>
            <a:lvl1pPr marL="0" indent="0" algn="ctr" rtl="0" fontAlgn="base">
              <a:spcBef>
                <a:spcPct val="20000"/>
              </a:spcBef>
              <a:spcAft>
                <a:spcPct val="0"/>
              </a:spcAft>
              <a:buClr>
                <a:srgbClr val="C80F0F"/>
              </a:buClr>
              <a:buFont typeface="Wingdings" pitchFamily="2" charset="2"/>
              <a:buNone/>
              <a:tabLst>
                <a:tab pos="2190750" algn="l"/>
              </a:tabLst>
              <a:defRPr lang="de-DE" sz="2800" dirty="0" smtClean="0">
                <a:solidFill>
                  <a:schemeClr val="tx1"/>
                </a:solidFill>
                <a:latin typeface="+mn-lt"/>
                <a:ea typeface="+mn-ea"/>
                <a:cs typeface="+mn-c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 bearbeiten</a:t>
            </a:r>
          </a:p>
        </p:txBody>
      </p:sp>
      <p:sp>
        <p:nvSpPr>
          <p:cNvPr id="4" name="Datumsplatzhalter 3">
            <a:extLst>
              <a:ext uri="{FF2B5EF4-FFF2-40B4-BE49-F238E27FC236}">
                <a16:creationId xmlns:a16="http://schemas.microsoft.com/office/drawing/2014/main" id="{1918E05F-CCB0-2E0D-F526-85A7A71DF8E8}"/>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0969C08B-3F0B-45F7-96FC-E0E7F1EDB571}" type="datetime1">
              <a:rPr lang="de-DE"/>
              <a:pPr>
                <a:defRPr/>
              </a:pPr>
              <a:t>02.02.2024</a:t>
            </a:fld>
            <a:endParaRPr lang="de-DE"/>
          </a:p>
        </p:txBody>
      </p:sp>
      <p:sp>
        <p:nvSpPr>
          <p:cNvPr id="5" name="Fußzeilenplatzhalter 4">
            <a:extLst>
              <a:ext uri="{FF2B5EF4-FFF2-40B4-BE49-F238E27FC236}">
                <a16:creationId xmlns:a16="http://schemas.microsoft.com/office/drawing/2014/main" id="{1A300EFE-ECFE-61E6-F968-8768DB8C0EAF}"/>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35134636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Inhaltsplatzhalter 2"/>
          <p:cNvSpPr>
            <a:spLocks noGrp="1"/>
          </p:cNvSpPr>
          <p:nvPr>
            <p:ph sz="half" idx="1"/>
          </p:nvPr>
        </p:nvSpPr>
        <p:spPr>
          <a:xfrm>
            <a:off x="1039813" y="2106613"/>
            <a:ext cx="3481200" cy="4114800"/>
          </a:xfrm>
        </p:spPr>
        <p:txBody>
          <a:bodyPr/>
          <a:lstStyle>
            <a:lvl1pPr>
              <a:defRPr sz="2400"/>
            </a:lvl1pPr>
            <a:lvl2pPr>
              <a:defRPr sz="2200" baseline="0"/>
            </a:lvl2pPr>
            <a:lvl3pPr>
              <a:defRPr sz="2000" baseline="0"/>
            </a:lvl3pPr>
            <a:lvl4pPr>
              <a:defRPr sz="1800" baseline="0"/>
            </a:lvl4pPr>
            <a:lvl5pPr>
              <a:defRPr sz="1600" baseline="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595812" y="2106613"/>
            <a:ext cx="3481200" cy="4114800"/>
          </a:xfrm>
        </p:spPr>
        <p:txBody>
          <a:bodyPr/>
          <a:lstStyle>
            <a:lvl1pPr>
              <a:defRPr sz="24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F7FC63C0-E640-9B8D-4CF2-F12DE865D7F9}"/>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FD9DA14-23DB-4005-9410-95D99DFE4ACC}" type="datetime1">
              <a:rPr lang="de-DE"/>
              <a:pPr>
                <a:defRPr/>
              </a:pPr>
              <a:t>02.02.2024</a:t>
            </a:fld>
            <a:endParaRPr lang="de-DE"/>
          </a:p>
        </p:txBody>
      </p:sp>
      <p:sp>
        <p:nvSpPr>
          <p:cNvPr id="6" name="Fußzeilenplatzhalter 5">
            <a:extLst>
              <a:ext uri="{FF2B5EF4-FFF2-40B4-BE49-F238E27FC236}">
                <a16:creationId xmlns:a16="http://schemas.microsoft.com/office/drawing/2014/main" id="{3F858207-01B9-CFC5-00FA-84788B26289C}"/>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51343321"/>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7034400" cy="619200"/>
          </a:xfrm>
        </p:spPr>
        <p:txBody>
          <a:bodyPr/>
          <a:lstStyle>
            <a:lvl1pPr>
              <a:defRPr/>
            </a:lvl1pPr>
          </a:lstStyle>
          <a:p>
            <a:r>
              <a:rPr lang="de-DE"/>
              <a:t>Titelmasterformat durch Klicken bearbeiten</a:t>
            </a:r>
            <a:endParaRPr lang="de-DE" dirty="0"/>
          </a:p>
        </p:txBody>
      </p:sp>
      <p:sp>
        <p:nvSpPr>
          <p:cNvPr id="3" name="Textplatzhalter 2"/>
          <p:cNvSpPr>
            <a:spLocks noGrp="1"/>
          </p:cNvSpPr>
          <p:nvPr>
            <p:ph type="body" idx="1"/>
          </p:nvPr>
        </p:nvSpPr>
        <p:spPr>
          <a:xfrm>
            <a:off x="1040400" y="2098784"/>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1040400" y="2668044"/>
            <a:ext cx="3463200" cy="3557392"/>
          </a:xfrm>
        </p:spPr>
        <p:txBody>
          <a:bodyPr/>
          <a:lstStyle>
            <a:lvl1pPr>
              <a:defRPr sz="2400"/>
            </a:lvl1pPr>
            <a:lvl2pPr>
              <a:defRPr sz="2200"/>
            </a:lvl2pPr>
            <a:lvl3pPr>
              <a:defRPr sz="2000"/>
            </a:lvl3pPr>
            <a:lvl4pPr>
              <a:defRPr sz="18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Textplatzhalter 4"/>
          <p:cNvSpPr>
            <a:spLocks noGrp="1"/>
          </p:cNvSpPr>
          <p:nvPr>
            <p:ph type="body" sz="quarter" idx="3"/>
          </p:nvPr>
        </p:nvSpPr>
        <p:spPr>
          <a:xfrm>
            <a:off x="4615200" y="2098783"/>
            <a:ext cx="3463200" cy="46905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15200" y="2668044"/>
            <a:ext cx="3463200" cy="3557392"/>
          </a:xfrm>
        </p:spPr>
        <p:txBody>
          <a:bodyPr/>
          <a:lstStyle>
            <a:lvl1pPr>
              <a:defRPr lang="de-DE" sz="2400" dirty="0" smtClean="0">
                <a:solidFill>
                  <a:schemeClr val="tx1"/>
                </a:solidFill>
                <a:latin typeface="+mn-lt"/>
                <a:ea typeface="+mn-ea"/>
                <a:cs typeface="+mn-cs"/>
              </a:defRPr>
            </a:lvl1pPr>
            <a:lvl2pPr>
              <a:defRPr lang="de-DE" sz="2200" dirty="0" smtClean="0">
                <a:solidFill>
                  <a:schemeClr val="tx1"/>
                </a:solidFill>
                <a:latin typeface="+mn-lt"/>
              </a:defRPr>
            </a:lvl2pPr>
            <a:lvl3pPr>
              <a:defRPr lang="de-DE" sz="2000" dirty="0" smtClean="0">
                <a:solidFill>
                  <a:schemeClr val="tx1"/>
                </a:solidFill>
                <a:latin typeface="+mn-lt"/>
              </a:defRPr>
            </a:lvl3pPr>
            <a:lvl4pPr>
              <a:defRPr lang="de-DE" sz="1800" dirty="0" smtClean="0">
                <a:solidFill>
                  <a:schemeClr val="tx1"/>
                </a:solidFill>
                <a:latin typeface="+mn-lt"/>
              </a:defRPr>
            </a:lvl4pPr>
            <a:lvl5pPr>
              <a:defRPr lang="de-DE" sz="1600" dirty="0" smtClean="0">
                <a:solidFill>
                  <a:schemeClr val="tx1"/>
                </a:solidFill>
                <a:latin typeface="+mn-lt"/>
              </a:defRPr>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Datumsplatzhalter 6">
            <a:extLst>
              <a:ext uri="{FF2B5EF4-FFF2-40B4-BE49-F238E27FC236}">
                <a16:creationId xmlns:a16="http://schemas.microsoft.com/office/drawing/2014/main" id="{0AE1E24D-B1ED-913C-917F-2C36A833E283}"/>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62691A89-BDBC-4828-A08B-29C7176101A4}" type="datetime1">
              <a:rPr lang="de-DE"/>
              <a:pPr>
                <a:defRPr/>
              </a:pPr>
              <a:t>02.02.2024</a:t>
            </a:fld>
            <a:endParaRPr lang="de-DE"/>
          </a:p>
        </p:txBody>
      </p:sp>
      <p:sp>
        <p:nvSpPr>
          <p:cNvPr id="8" name="Fußzeilenplatzhalter 7">
            <a:extLst>
              <a:ext uri="{FF2B5EF4-FFF2-40B4-BE49-F238E27FC236}">
                <a16:creationId xmlns:a16="http://schemas.microsoft.com/office/drawing/2014/main" id="{8D7CC37B-87FB-B498-2990-8E52149003DE}"/>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03120984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DE" dirty="0"/>
          </a:p>
        </p:txBody>
      </p:sp>
      <p:sp>
        <p:nvSpPr>
          <p:cNvPr id="3" name="Datumsplatzhalter 2">
            <a:extLst>
              <a:ext uri="{FF2B5EF4-FFF2-40B4-BE49-F238E27FC236}">
                <a16:creationId xmlns:a16="http://schemas.microsoft.com/office/drawing/2014/main" id="{66099E81-0986-F090-C3C9-D62038FDCDD6}"/>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F1C72ECF-0AE0-4187-A5C1-9378F853A497}" type="datetime1">
              <a:rPr lang="de-DE"/>
              <a:pPr>
                <a:defRPr/>
              </a:pPr>
              <a:t>02.02.2024</a:t>
            </a:fld>
            <a:endParaRPr lang="de-DE"/>
          </a:p>
        </p:txBody>
      </p:sp>
      <p:sp>
        <p:nvSpPr>
          <p:cNvPr id="4" name="Fußzeilenplatzhalter 3">
            <a:extLst>
              <a:ext uri="{FF2B5EF4-FFF2-40B4-BE49-F238E27FC236}">
                <a16:creationId xmlns:a16="http://schemas.microsoft.com/office/drawing/2014/main" id="{4436EAB0-D7A4-B5EF-C3F9-D53308AE5DFE}"/>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87456013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id-ID"/>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7" name="Date Placeholder 3">
            <a:extLst>
              <a:ext uri="{FF2B5EF4-FFF2-40B4-BE49-F238E27FC236}">
                <a16:creationId xmlns:a16="http://schemas.microsoft.com/office/drawing/2014/main" id="{CEB8B013-5AC1-A6D6-4CBA-DF16D8B91685}"/>
              </a:ext>
            </a:extLst>
          </p:cNvPr>
          <p:cNvSpPr>
            <a:spLocks noGrp="1"/>
          </p:cNvSpPr>
          <p:nvPr>
            <p:ph type="dt" sz="half" idx="10"/>
          </p:nvPr>
        </p:nvSpPr>
        <p:spPr/>
        <p:txBody>
          <a:bodyPr/>
          <a:lstStyle>
            <a:lvl1pPr>
              <a:defRPr/>
            </a:lvl1pPr>
          </a:lstStyle>
          <a:p>
            <a:pPr>
              <a:defRPr/>
            </a:pPr>
            <a:fld id="{22A29F6F-C0B0-4019-8442-1A04907CDB8A}" type="datetimeFigureOut">
              <a:rPr lang="id-ID"/>
              <a:pPr>
                <a:defRPr/>
              </a:pPr>
              <a:t>02/02/2024</a:t>
            </a:fld>
            <a:endParaRPr lang="id-ID"/>
          </a:p>
        </p:txBody>
      </p:sp>
      <p:sp>
        <p:nvSpPr>
          <p:cNvPr id="8" name="Footer Placeholder 4">
            <a:extLst>
              <a:ext uri="{FF2B5EF4-FFF2-40B4-BE49-F238E27FC236}">
                <a16:creationId xmlns:a16="http://schemas.microsoft.com/office/drawing/2014/main" id="{7F566626-875A-9C6A-6AE8-0916ABAB3C61}"/>
              </a:ext>
            </a:extLst>
          </p:cNvPr>
          <p:cNvSpPr>
            <a:spLocks noGrp="1"/>
          </p:cNvSpPr>
          <p:nvPr>
            <p:ph type="ftr" sz="quarter" idx="11"/>
          </p:nvPr>
        </p:nvSpPr>
        <p:spPr/>
        <p:txBody>
          <a:bodyPr/>
          <a:lstStyle>
            <a:lvl1pPr>
              <a:defRPr/>
            </a:lvl1pPr>
          </a:lstStyle>
          <a:p>
            <a:pPr>
              <a:defRPr/>
            </a:pPr>
            <a:endParaRPr lang="id-ID"/>
          </a:p>
        </p:txBody>
      </p:sp>
      <p:sp>
        <p:nvSpPr>
          <p:cNvPr id="9" name="Slide Number Placeholder 5">
            <a:extLst>
              <a:ext uri="{FF2B5EF4-FFF2-40B4-BE49-F238E27FC236}">
                <a16:creationId xmlns:a16="http://schemas.microsoft.com/office/drawing/2014/main" id="{B20C28A7-6418-3D86-DAAE-AD414A796FB2}"/>
              </a:ext>
            </a:extLst>
          </p:cNvPr>
          <p:cNvSpPr>
            <a:spLocks noGrp="1"/>
          </p:cNvSpPr>
          <p:nvPr>
            <p:ph type="sldNum" sz="quarter" idx="12"/>
          </p:nvPr>
        </p:nvSpPr>
        <p:spPr/>
        <p:txBody>
          <a:bodyPr/>
          <a:lstStyle>
            <a:lvl1pPr>
              <a:defRPr/>
            </a:lvl1pPr>
          </a:lstStyle>
          <a:p>
            <a:fld id="{E828E979-1D8A-4489-8E44-EBBE00E74556}" type="slidenum">
              <a:rPr lang="id-ID" altLang="de-DE"/>
              <a:pPr/>
              <a:t>‹#›</a:t>
            </a:fld>
            <a:endParaRPr lang="id-ID" altLang="de-DE"/>
          </a:p>
        </p:txBody>
      </p:sp>
    </p:spTree>
    <p:extLst>
      <p:ext uri="{BB962C8B-B14F-4D97-AF65-F5344CB8AC3E}">
        <p14:creationId xmlns:p14="http://schemas.microsoft.com/office/powerpoint/2010/main" val="42040587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2840BED6-0849-8509-029D-9F2E3C577818}"/>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90B70727-BA99-4A8B-B070-898FC5BD9116}" type="datetime1">
              <a:rPr lang="de-DE"/>
              <a:pPr>
                <a:defRPr/>
              </a:pPr>
              <a:t>02.02.2024</a:t>
            </a:fld>
            <a:endParaRPr lang="de-DE"/>
          </a:p>
        </p:txBody>
      </p:sp>
      <p:sp>
        <p:nvSpPr>
          <p:cNvPr id="3" name="Fußzeilenplatzhalter 2">
            <a:extLst>
              <a:ext uri="{FF2B5EF4-FFF2-40B4-BE49-F238E27FC236}">
                <a16:creationId xmlns:a16="http://schemas.microsoft.com/office/drawing/2014/main" id="{427561B1-AF95-1B6D-30F6-673199C9FB40}"/>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3127008029"/>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1411200"/>
            <a:ext cx="2484000" cy="1357052"/>
          </a:xfrm>
        </p:spPr>
        <p:txBody>
          <a:bodyPr anchor="b"/>
          <a:lstStyle>
            <a:lvl1pPr algn="l">
              <a:defRPr sz="2800" b="0" baseline="0"/>
            </a:lvl1pPr>
          </a:lstStyle>
          <a:p>
            <a:r>
              <a:rPr lang="de-DE"/>
              <a:t>Titelmasterformat durch Klicken bearbeiten</a:t>
            </a:r>
            <a:endParaRPr lang="de-DE" dirty="0"/>
          </a:p>
        </p:txBody>
      </p:sp>
      <p:sp>
        <p:nvSpPr>
          <p:cNvPr id="3" name="Inhaltsplatzhalter 2"/>
          <p:cNvSpPr>
            <a:spLocks noGrp="1"/>
          </p:cNvSpPr>
          <p:nvPr>
            <p:ph idx="1"/>
          </p:nvPr>
        </p:nvSpPr>
        <p:spPr>
          <a:xfrm>
            <a:off x="3620022" y="1411201"/>
            <a:ext cx="4453200" cy="4814235"/>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1040400" y="2893512"/>
            <a:ext cx="2484000" cy="3331925"/>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a:extLst>
              <a:ext uri="{FF2B5EF4-FFF2-40B4-BE49-F238E27FC236}">
                <a16:creationId xmlns:a16="http://schemas.microsoft.com/office/drawing/2014/main" id="{05E9F587-F22E-2425-B23D-B73C694899F3}"/>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86586C2A-983F-4022-9DD0-DD623A56FF94}" type="datetime1">
              <a:rPr lang="de-DE"/>
              <a:pPr>
                <a:defRPr/>
              </a:pPr>
              <a:t>02.02.2024</a:t>
            </a:fld>
            <a:endParaRPr lang="de-DE"/>
          </a:p>
        </p:txBody>
      </p:sp>
      <p:sp>
        <p:nvSpPr>
          <p:cNvPr id="6" name="Fußzeilenplatzhalter 5">
            <a:extLst>
              <a:ext uri="{FF2B5EF4-FFF2-40B4-BE49-F238E27FC236}">
                <a16:creationId xmlns:a16="http://schemas.microsoft.com/office/drawing/2014/main" id="{1E9C2599-DDAF-5349-A75B-29C1D0089CF0}"/>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20703105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040400" y="4860099"/>
            <a:ext cx="7034400" cy="526093"/>
          </a:xfrm>
        </p:spPr>
        <p:txBody>
          <a:bodyPr anchor="b"/>
          <a:lstStyle>
            <a:lvl1pPr algn="l">
              <a:defRPr sz="2800" b="0"/>
            </a:lvl1pPr>
          </a:lstStyle>
          <a:p>
            <a:r>
              <a:rPr lang="de-DE"/>
              <a:t>Titelmasterformat durch Klicken bearbeiten</a:t>
            </a:r>
            <a:endParaRPr lang="de-DE" dirty="0"/>
          </a:p>
        </p:txBody>
      </p:sp>
      <p:sp>
        <p:nvSpPr>
          <p:cNvPr id="3" name="Bildplatzhalter 2"/>
          <p:cNvSpPr>
            <a:spLocks noGrp="1"/>
          </p:cNvSpPr>
          <p:nvPr>
            <p:ph type="pic" idx="1"/>
          </p:nvPr>
        </p:nvSpPr>
        <p:spPr>
          <a:xfrm>
            <a:off x="1152525" y="1411201"/>
            <a:ext cx="6831014" cy="3361215"/>
          </a:xfrm>
        </p:spPr>
        <p:txBody>
          <a:bodyPr/>
          <a:lstStyle>
            <a:lvl1pPr marL="0" indent="0">
              <a:buNone/>
              <a:defRPr sz="3200" baseline="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de-DE" noProof="0" dirty="0"/>
          </a:p>
        </p:txBody>
      </p:sp>
      <p:sp>
        <p:nvSpPr>
          <p:cNvPr id="4" name="Textplatzhalter 3"/>
          <p:cNvSpPr>
            <a:spLocks noGrp="1"/>
          </p:cNvSpPr>
          <p:nvPr>
            <p:ph type="body" sz="half" idx="2"/>
          </p:nvPr>
        </p:nvSpPr>
        <p:spPr>
          <a:xfrm>
            <a:off x="1040400" y="5486400"/>
            <a:ext cx="7034400" cy="739036"/>
          </a:xfrm>
        </p:spPr>
        <p:txBody>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a:extLst>
              <a:ext uri="{FF2B5EF4-FFF2-40B4-BE49-F238E27FC236}">
                <a16:creationId xmlns:a16="http://schemas.microsoft.com/office/drawing/2014/main" id="{A0179AE3-B96B-4591-443F-CE8CADFA50E3}"/>
              </a:ext>
            </a:extLst>
          </p:cNvPr>
          <p:cNvSpPr>
            <a:spLocks noGrp="1"/>
          </p:cNvSpPr>
          <p:nvPr>
            <p:ph type="dt" sz="half" idx="10"/>
          </p:nvPr>
        </p:nvSpPr>
        <p:spPr/>
        <p:txBody>
          <a:bodyPr/>
          <a:lstStyle>
            <a:lvl1pPr>
              <a:defRPr>
                <a:latin typeface="Calibri" panose="020F0502020204030204" pitchFamily="34" charset="0"/>
                <a:cs typeface="Arial" panose="020B0604020202020204" pitchFamily="34" charset="0"/>
              </a:defRPr>
            </a:lvl1pPr>
          </a:lstStyle>
          <a:p>
            <a:pPr>
              <a:defRPr/>
            </a:pPr>
            <a:fld id="{BB0ECFE9-3A9E-4E5E-AF41-520ACE265A77}" type="datetime1">
              <a:rPr lang="de-DE"/>
              <a:pPr>
                <a:defRPr/>
              </a:pPr>
              <a:t>02.02.2024</a:t>
            </a:fld>
            <a:endParaRPr lang="de-DE"/>
          </a:p>
        </p:txBody>
      </p:sp>
      <p:sp>
        <p:nvSpPr>
          <p:cNvPr id="6" name="Fußzeilenplatzhalter 5">
            <a:extLst>
              <a:ext uri="{FF2B5EF4-FFF2-40B4-BE49-F238E27FC236}">
                <a16:creationId xmlns:a16="http://schemas.microsoft.com/office/drawing/2014/main" id="{C8C70313-8A0C-B5BA-16E9-8AF5477C4872}"/>
              </a:ext>
            </a:extLst>
          </p:cNvPr>
          <p:cNvSpPr>
            <a:spLocks noGrp="1"/>
          </p:cNvSpPr>
          <p:nvPr>
            <p:ph type="ftr" sz="quarter" idx="11"/>
          </p:nvPr>
        </p:nvSpPr>
        <p:spPr/>
        <p:txBody>
          <a:bodyPr/>
          <a:lstStyle>
            <a:lvl1pPr>
              <a:defRPr>
                <a:latin typeface="Calibri" panose="020F0502020204030204" pitchFamily="34" charset="0"/>
                <a:cs typeface="Arial" panose="020B0604020202020204" pitchFamily="34" charset="0"/>
              </a:defRPr>
            </a:lvl1pPr>
          </a:lstStyle>
          <a:p>
            <a:pPr>
              <a:defRPr/>
            </a:pPr>
            <a:endParaRPr lang="en-BZ"/>
          </a:p>
        </p:txBody>
      </p:sp>
    </p:spTree>
    <p:extLst>
      <p:ext uri="{BB962C8B-B14F-4D97-AF65-F5344CB8AC3E}">
        <p14:creationId xmlns:p14="http://schemas.microsoft.com/office/powerpoint/2010/main" val="1491048971"/>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headline,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de-DE" noProof="0" dirty="0"/>
          </a:p>
        </p:txBody>
      </p:sp>
      <p:sp>
        <p:nvSpPr>
          <p:cNvPr id="5" name="Inhaltsplatzhalter 2"/>
          <p:cNvSpPr>
            <a:spLocks noGrp="1"/>
          </p:cNvSpPr>
          <p:nvPr>
            <p:ph idx="1"/>
          </p:nvPr>
        </p:nvSpPr>
        <p:spPr>
          <a:xfrm>
            <a:off x="684000" y="2448000"/>
            <a:ext cx="7776000" cy="3816000"/>
          </a:xfrm>
        </p:spPr>
        <p:txBody>
          <a:bodyPr/>
          <a:lstStyle>
            <a:lvl1pPr>
              <a:defRPr sz="1800"/>
            </a:lvl1pPr>
            <a:lvl2pPr>
              <a:defRPr sz="1800"/>
            </a:lvl2pPr>
            <a:lvl3pPr>
              <a:defRPr sz="1800"/>
            </a:lvl3pPr>
            <a:lvl4pPr>
              <a:defRPr sz="1800"/>
            </a:lvl4pPr>
            <a:lvl5pPr>
              <a:defRPr sz="1800"/>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4" name="Fußzeilenplatzhalter 2">
            <a:extLst>
              <a:ext uri="{FF2B5EF4-FFF2-40B4-BE49-F238E27FC236}">
                <a16:creationId xmlns:a16="http://schemas.microsoft.com/office/drawing/2014/main" id="{9296387E-0A18-2465-910C-1DE9D3EA3886}"/>
              </a:ext>
            </a:extLst>
          </p:cNvPr>
          <p:cNvSpPr>
            <a:spLocks noGrp="1"/>
          </p:cNvSpPr>
          <p:nvPr>
            <p:ph type="ftr" sz="quarter" idx="10"/>
          </p:nvPr>
        </p:nvSpPr>
        <p:spPr/>
        <p:txBody>
          <a:bodyPr/>
          <a:lstStyle>
            <a:lvl1pPr>
              <a:defRPr>
                <a:cs typeface="Arial" panose="020B0604020202020204" pitchFamily="34" charset="0"/>
              </a:defRPr>
            </a:lvl1pPr>
          </a:lstStyle>
          <a:p>
            <a:pPr>
              <a:defRPr/>
            </a:pPr>
            <a:r>
              <a:rPr lang="en-GB"/>
              <a:t>Type presentation title here</a:t>
            </a:r>
          </a:p>
        </p:txBody>
      </p:sp>
      <p:sp>
        <p:nvSpPr>
          <p:cNvPr id="6" name="Datumsplatzhalter 3">
            <a:extLst>
              <a:ext uri="{FF2B5EF4-FFF2-40B4-BE49-F238E27FC236}">
                <a16:creationId xmlns:a16="http://schemas.microsoft.com/office/drawing/2014/main" id="{A43C8A7C-8DD9-DA1A-9991-3B54D269C871}"/>
              </a:ext>
            </a:extLst>
          </p:cNvPr>
          <p:cNvSpPr>
            <a:spLocks noGrp="1"/>
          </p:cNvSpPr>
          <p:nvPr>
            <p:ph type="dt" sz="half" idx="11"/>
          </p:nvPr>
        </p:nvSpPr>
        <p:spPr/>
        <p:txBody>
          <a:bodyPr/>
          <a:lstStyle>
            <a:lvl1pPr>
              <a:defRPr>
                <a:cs typeface="Arial" panose="020B0604020202020204" pitchFamily="34" charset="0"/>
              </a:defRPr>
            </a:lvl1pPr>
          </a:lstStyle>
          <a:p>
            <a:pPr>
              <a:defRPr/>
            </a:pPr>
            <a:fld id="{FE786E77-8943-46B0-A5F4-9FE2BBEC74F5}" type="datetime1">
              <a:rPr lang="en-GB"/>
              <a:pPr>
                <a:defRPr/>
              </a:pPr>
              <a:t>02/02/2024</a:t>
            </a:fld>
            <a:endParaRPr lang="de-DE"/>
          </a:p>
        </p:txBody>
      </p:sp>
    </p:spTree>
    <p:extLst>
      <p:ext uri="{BB962C8B-B14F-4D97-AF65-F5344CB8AC3E}">
        <p14:creationId xmlns:p14="http://schemas.microsoft.com/office/powerpoint/2010/main" val="346206411"/>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headline, subhead, bulletpoints">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de-DE" noProof="0" dirty="0"/>
          </a:p>
        </p:txBody>
      </p:sp>
      <p:sp>
        <p:nvSpPr>
          <p:cNvPr id="7" name="Inhaltsplatzhalter 2"/>
          <p:cNvSpPr>
            <a:spLocks noGrp="1"/>
          </p:cNvSpPr>
          <p:nvPr>
            <p:ph idx="1"/>
          </p:nvPr>
        </p:nvSpPr>
        <p:spPr>
          <a:xfrm>
            <a:off x="684000" y="2448000"/>
            <a:ext cx="7776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4" name="Fußzeilenplatzhalter 2">
            <a:extLst>
              <a:ext uri="{FF2B5EF4-FFF2-40B4-BE49-F238E27FC236}">
                <a16:creationId xmlns:a16="http://schemas.microsoft.com/office/drawing/2014/main" id="{572EE909-F93B-C1F2-E71D-032D9C7EFE73}"/>
              </a:ext>
            </a:extLst>
          </p:cNvPr>
          <p:cNvSpPr>
            <a:spLocks noGrp="1"/>
          </p:cNvSpPr>
          <p:nvPr>
            <p:ph type="ftr" sz="quarter" idx="10"/>
          </p:nvPr>
        </p:nvSpPr>
        <p:spPr/>
        <p:txBody>
          <a:bodyPr/>
          <a:lstStyle>
            <a:lvl1pPr>
              <a:defRPr>
                <a:cs typeface="Arial" panose="020B0604020202020204" pitchFamily="34" charset="0"/>
              </a:defRPr>
            </a:lvl1pPr>
          </a:lstStyle>
          <a:p>
            <a:pPr>
              <a:defRPr/>
            </a:pPr>
            <a:r>
              <a:rPr lang="en-GB"/>
              <a:t>Type presentation title here</a:t>
            </a:r>
          </a:p>
        </p:txBody>
      </p:sp>
      <p:sp>
        <p:nvSpPr>
          <p:cNvPr id="5" name="Datumsplatzhalter 3">
            <a:extLst>
              <a:ext uri="{FF2B5EF4-FFF2-40B4-BE49-F238E27FC236}">
                <a16:creationId xmlns:a16="http://schemas.microsoft.com/office/drawing/2014/main" id="{F6B57CF8-434F-A2BF-F6F3-858369B10FC3}"/>
              </a:ext>
            </a:extLst>
          </p:cNvPr>
          <p:cNvSpPr>
            <a:spLocks noGrp="1"/>
          </p:cNvSpPr>
          <p:nvPr>
            <p:ph type="dt" sz="half" idx="11"/>
          </p:nvPr>
        </p:nvSpPr>
        <p:spPr/>
        <p:txBody>
          <a:bodyPr/>
          <a:lstStyle>
            <a:lvl1pPr>
              <a:defRPr>
                <a:cs typeface="Arial" panose="020B0604020202020204" pitchFamily="34" charset="0"/>
              </a:defRPr>
            </a:lvl1pPr>
          </a:lstStyle>
          <a:p>
            <a:pPr>
              <a:defRPr/>
            </a:pPr>
            <a:fld id="{F6AA3181-37E1-4D43-A40E-0B61FF5DACFC}" type="datetime1">
              <a:rPr lang="en-GB"/>
              <a:pPr>
                <a:defRPr/>
              </a:pPr>
              <a:t>02/02/2024</a:t>
            </a:fld>
            <a:endParaRPr lang="de-DE"/>
          </a:p>
        </p:txBody>
      </p:sp>
    </p:spTree>
    <p:extLst>
      <p:ext uri="{BB962C8B-B14F-4D97-AF65-F5344CB8AC3E}">
        <p14:creationId xmlns:p14="http://schemas.microsoft.com/office/powerpoint/2010/main" val="1762997321"/>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headline, subhead, bulletpoints,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noProof="0"/>
              <a:t>Titelmasterformat durch Klicken bearbeiten</a:t>
            </a:r>
            <a:endParaRPr lang="en-GB"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6" name="Bildplatzhalter 2"/>
          <p:cNvSpPr>
            <a:spLocks noGrp="1"/>
          </p:cNvSpPr>
          <p:nvPr>
            <p:ph type="pic" idx="12"/>
          </p:nvPr>
        </p:nvSpPr>
        <p:spPr>
          <a:xfrm>
            <a:off x="6786000" y="2448001"/>
            <a:ext cx="2358000" cy="2052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en-GB" noProof="0" dirty="0"/>
          </a:p>
        </p:txBody>
      </p:sp>
      <p:sp>
        <p:nvSpPr>
          <p:cNvPr id="5" name="Fußzeilenplatzhalter 2">
            <a:extLst>
              <a:ext uri="{FF2B5EF4-FFF2-40B4-BE49-F238E27FC236}">
                <a16:creationId xmlns:a16="http://schemas.microsoft.com/office/drawing/2014/main" id="{2378BE77-4749-D96B-4BD9-E0B2CF7BBE3F}"/>
              </a:ext>
            </a:extLst>
          </p:cNvPr>
          <p:cNvSpPr>
            <a:spLocks noGrp="1"/>
          </p:cNvSpPr>
          <p:nvPr>
            <p:ph type="ftr" sz="quarter" idx="13"/>
          </p:nvPr>
        </p:nvSpPr>
        <p:spPr/>
        <p:txBody>
          <a:bodyPr/>
          <a:lstStyle>
            <a:lvl1pPr>
              <a:defRPr>
                <a:cs typeface="Arial" panose="020B0604020202020204" pitchFamily="34" charset="0"/>
              </a:defRPr>
            </a:lvl1pPr>
          </a:lstStyle>
          <a:p>
            <a:pPr>
              <a:defRPr/>
            </a:pPr>
            <a:r>
              <a:rPr lang="en-GB"/>
              <a:t>Type presentation title here</a:t>
            </a:r>
          </a:p>
        </p:txBody>
      </p:sp>
      <p:sp>
        <p:nvSpPr>
          <p:cNvPr id="8" name="Datumsplatzhalter 3">
            <a:extLst>
              <a:ext uri="{FF2B5EF4-FFF2-40B4-BE49-F238E27FC236}">
                <a16:creationId xmlns:a16="http://schemas.microsoft.com/office/drawing/2014/main" id="{8C481708-5F1C-051C-AD57-4037431534A9}"/>
              </a:ext>
            </a:extLst>
          </p:cNvPr>
          <p:cNvSpPr>
            <a:spLocks noGrp="1"/>
          </p:cNvSpPr>
          <p:nvPr>
            <p:ph type="dt" sz="half" idx="14"/>
          </p:nvPr>
        </p:nvSpPr>
        <p:spPr/>
        <p:txBody>
          <a:bodyPr/>
          <a:lstStyle>
            <a:lvl1pPr>
              <a:defRPr>
                <a:cs typeface="Arial" panose="020B0604020202020204" pitchFamily="34" charset="0"/>
              </a:defRPr>
            </a:lvl1pPr>
          </a:lstStyle>
          <a:p>
            <a:pPr>
              <a:defRPr/>
            </a:pPr>
            <a:fld id="{A950FA2E-D575-4778-A90B-D8823FBC82FB}" type="datetime1">
              <a:rPr lang="en-GB"/>
              <a:pPr>
                <a:defRPr/>
              </a:pPr>
              <a:t>02/02/2024</a:t>
            </a:fld>
            <a:endParaRPr lang="de-DE" dirty="0"/>
          </a:p>
        </p:txBody>
      </p:sp>
    </p:spTree>
    <p:extLst>
      <p:ext uri="{BB962C8B-B14F-4D97-AF65-F5344CB8AC3E}">
        <p14:creationId xmlns:p14="http://schemas.microsoft.com/office/powerpoint/2010/main" val="377099932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headline, subhead, bulletpoints, big imag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noProof="0"/>
              <a:t>Titelmasterformat durch Klicken bearbeiten</a:t>
            </a:r>
            <a:endParaRPr lang="de-DE" noProof="0" dirty="0"/>
          </a:p>
        </p:txBody>
      </p:sp>
      <p:sp>
        <p:nvSpPr>
          <p:cNvPr id="7" name="Inhaltsplatzhalter 2"/>
          <p:cNvSpPr>
            <a:spLocks noGrp="1"/>
          </p:cNvSpPr>
          <p:nvPr>
            <p:ph idx="1"/>
          </p:nvPr>
        </p:nvSpPr>
        <p:spPr>
          <a:xfrm>
            <a:off x="684000" y="2448000"/>
            <a:ext cx="576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8" name="Bildplatzhalter 2"/>
          <p:cNvSpPr>
            <a:spLocks noGrp="1"/>
          </p:cNvSpPr>
          <p:nvPr>
            <p:ph type="pic" idx="12"/>
          </p:nvPr>
        </p:nvSpPr>
        <p:spPr>
          <a:xfrm>
            <a:off x="6786000" y="2448001"/>
            <a:ext cx="2358000" cy="3348000"/>
          </a:xfrm>
        </p:spPr>
        <p:txBody>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a:t>Bild durch Klicken auf Symbol hinzufügen</a:t>
            </a:r>
            <a:endParaRPr lang="en-GB" noProof="0" dirty="0"/>
          </a:p>
        </p:txBody>
      </p:sp>
      <p:sp>
        <p:nvSpPr>
          <p:cNvPr id="5" name="Fußzeilenplatzhalter 2">
            <a:extLst>
              <a:ext uri="{FF2B5EF4-FFF2-40B4-BE49-F238E27FC236}">
                <a16:creationId xmlns:a16="http://schemas.microsoft.com/office/drawing/2014/main" id="{2C02B8F2-0EA5-20B7-D933-A73540357220}"/>
              </a:ext>
            </a:extLst>
          </p:cNvPr>
          <p:cNvSpPr>
            <a:spLocks noGrp="1"/>
          </p:cNvSpPr>
          <p:nvPr>
            <p:ph type="ftr" sz="quarter" idx="13"/>
          </p:nvPr>
        </p:nvSpPr>
        <p:spPr/>
        <p:txBody>
          <a:bodyPr/>
          <a:lstStyle>
            <a:lvl1pPr>
              <a:defRPr>
                <a:cs typeface="Arial" panose="020B0604020202020204" pitchFamily="34" charset="0"/>
              </a:defRPr>
            </a:lvl1pPr>
          </a:lstStyle>
          <a:p>
            <a:pPr>
              <a:defRPr/>
            </a:pPr>
            <a:r>
              <a:rPr lang="en-GB"/>
              <a:t>Type presentation title here</a:t>
            </a:r>
          </a:p>
        </p:txBody>
      </p:sp>
      <p:sp>
        <p:nvSpPr>
          <p:cNvPr id="6" name="Datumsplatzhalter 3">
            <a:extLst>
              <a:ext uri="{FF2B5EF4-FFF2-40B4-BE49-F238E27FC236}">
                <a16:creationId xmlns:a16="http://schemas.microsoft.com/office/drawing/2014/main" id="{8D5D2ABD-66BE-1944-4F86-5F228DCEF723}"/>
              </a:ext>
            </a:extLst>
          </p:cNvPr>
          <p:cNvSpPr>
            <a:spLocks noGrp="1"/>
          </p:cNvSpPr>
          <p:nvPr>
            <p:ph type="dt" sz="half" idx="14"/>
          </p:nvPr>
        </p:nvSpPr>
        <p:spPr/>
        <p:txBody>
          <a:bodyPr/>
          <a:lstStyle>
            <a:lvl1pPr>
              <a:defRPr>
                <a:cs typeface="Arial" panose="020B0604020202020204" pitchFamily="34" charset="0"/>
              </a:defRPr>
            </a:lvl1pPr>
          </a:lstStyle>
          <a:p>
            <a:pPr>
              <a:defRPr/>
            </a:pPr>
            <a:fld id="{0E00587D-9189-4FED-83AF-DBCD726BC899}" type="datetime1">
              <a:rPr lang="en-GB"/>
              <a:pPr>
                <a:defRPr/>
              </a:pPr>
              <a:t>02/02/2024</a:t>
            </a:fld>
            <a:endParaRPr lang="de-DE"/>
          </a:p>
        </p:txBody>
      </p:sp>
    </p:spTree>
    <p:extLst>
      <p:ext uri="{BB962C8B-B14F-4D97-AF65-F5344CB8AC3E}">
        <p14:creationId xmlns:p14="http://schemas.microsoft.com/office/powerpoint/2010/main" val="169237323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headline, 2 columns, subheadline,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a:t>Titelmasterformat durch Klicken bearbeiten</a:t>
            </a:r>
            <a:endParaRPr lang="de-DE" noProof="0" dirty="0"/>
          </a:p>
        </p:txBody>
      </p:sp>
      <p:sp>
        <p:nvSpPr>
          <p:cNvPr id="7" name="Inhaltsplatzhalter 2"/>
          <p:cNvSpPr>
            <a:spLocks noGrp="1"/>
          </p:cNvSpPr>
          <p:nvPr>
            <p:ph idx="1"/>
          </p:nvPr>
        </p:nvSpPr>
        <p:spPr>
          <a:xfrm>
            <a:off x="684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8" name="Inhaltsplatzhalter 2"/>
          <p:cNvSpPr>
            <a:spLocks noGrp="1"/>
          </p:cNvSpPr>
          <p:nvPr>
            <p:ph idx="12"/>
          </p:nvPr>
        </p:nvSpPr>
        <p:spPr>
          <a:xfrm>
            <a:off x="4680000" y="2448000"/>
            <a:ext cx="3780000" cy="3816000"/>
          </a:xfrm>
        </p:spPr>
        <p:txBody>
          <a:bodyPr/>
          <a:lstStyle>
            <a:lvl1pPr marL="0" marR="0" indent="0" algn="l" defTabSz="914400" rtl="0" eaLnBrk="1" fontAlgn="base" latinLnBrk="0" hangingPunct="1">
              <a:lnSpc>
                <a:spcPct val="100000"/>
              </a:lnSpc>
              <a:spcBef>
                <a:spcPts val="400"/>
              </a:spcBef>
              <a:spcAft>
                <a:spcPts val="800"/>
              </a:spcAft>
              <a:buClr>
                <a:srgbClr val="C80F0F"/>
              </a:buClr>
              <a:buSzTx/>
              <a:buFontTx/>
              <a:buNone/>
              <a:tabLst>
                <a:tab pos="2190750" algn="l"/>
              </a:tabLst>
              <a:defRPr sz="1800" baseline="0"/>
            </a:lvl1pPr>
            <a:lvl2pPr marL="360000" indent="-360000">
              <a:buClr>
                <a:srgbClr val="C80F0F"/>
              </a:buClr>
              <a:buFont typeface="Arial" pitchFamily="34" charset="0"/>
              <a:buChar char="•"/>
              <a:defRPr sz="1800"/>
            </a:lvl2pPr>
            <a:lvl3pPr marL="720000">
              <a:defRPr sz="1800"/>
            </a:lvl3pPr>
            <a:lvl4pPr marL="1080000">
              <a:defRPr sz="1800" baseline="0"/>
            </a:lvl4pPr>
            <a:lvl5pPr marL="1440000">
              <a:defRPr sz="1800" baseline="0"/>
            </a:lvl5pPr>
            <a:lvl6pPr marL="1800000">
              <a:defRPr baseline="0"/>
            </a:lvl6pPr>
            <a:lvl7pPr marL="2160000">
              <a:defRPr baseline="0"/>
            </a:lvl7pPr>
            <a:lvl8pPr marL="2520000">
              <a:defRPr baseline="0"/>
            </a:lvl8pPr>
            <a:lvl9pPr marL="2880000">
              <a:defRPr/>
            </a:lvl9pPr>
          </a:lstStyle>
          <a:p>
            <a:pPr lvl="0"/>
            <a:r>
              <a:rPr lang="de-DE" noProof="0"/>
              <a:t>Textmasterformat bearbeiten</a:t>
            </a:r>
          </a:p>
          <a:p>
            <a:pPr lvl="1"/>
            <a:r>
              <a:rPr lang="de-DE" noProof="0"/>
              <a:t>Zweite Ebene</a:t>
            </a:r>
          </a:p>
          <a:p>
            <a:pPr lvl="2"/>
            <a:r>
              <a:rPr lang="de-DE" noProof="0"/>
              <a:t>Dritte Ebene</a:t>
            </a:r>
          </a:p>
          <a:p>
            <a:pPr lvl="3"/>
            <a:r>
              <a:rPr lang="de-DE" noProof="0"/>
              <a:t>Vierte Ebene</a:t>
            </a:r>
          </a:p>
        </p:txBody>
      </p:sp>
      <p:sp>
        <p:nvSpPr>
          <p:cNvPr id="5" name="Fußzeilenplatzhalter 2">
            <a:extLst>
              <a:ext uri="{FF2B5EF4-FFF2-40B4-BE49-F238E27FC236}">
                <a16:creationId xmlns:a16="http://schemas.microsoft.com/office/drawing/2014/main" id="{43DD5504-7884-FF85-C685-C83E8338BA3A}"/>
              </a:ext>
            </a:extLst>
          </p:cNvPr>
          <p:cNvSpPr>
            <a:spLocks noGrp="1"/>
          </p:cNvSpPr>
          <p:nvPr>
            <p:ph type="ftr" sz="quarter" idx="13"/>
          </p:nvPr>
        </p:nvSpPr>
        <p:spPr/>
        <p:txBody>
          <a:bodyPr/>
          <a:lstStyle>
            <a:lvl1pPr>
              <a:defRPr>
                <a:cs typeface="Arial" panose="020B0604020202020204" pitchFamily="34" charset="0"/>
              </a:defRPr>
            </a:lvl1pPr>
          </a:lstStyle>
          <a:p>
            <a:pPr>
              <a:defRPr/>
            </a:pPr>
            <a:r>
              <a:rPr lang="de-DE"/>
              <a:t>company presentation 2012</a:t>
            </a:r>
          </a:p>
        </p:txBody>
      </p:sp>
      <p:sp>
        <p:nvSpPr>
          <p:cNvPr id="6" name="Datumsplatzhalter 3">
            <a:extLst>
              <a:ext uri="{FF2B5EF4-FFF2-40B4-BE49-F238E27FC236}">
                <a16:creationId xmlns:a16="http://schemas.microsoft.com/office/drawing/2014/main" id="{9C49C7A2-CC42-4ECD-1B17-B7591C15FFA8}"/>
              </a:ext>
            </a:extLst>
          </p:cNvPr>
          <p:cNvSpPr>
            <a:spLocks noGrp="1"/>
          </p:cNvSpPr>
          <p:nvPr>
            <p:ph type="dt" sz="half" idx="14"/>
          </p:nvPr>
        </p:nvSpPr>
        <p:spPr/>
        <p:txBody>
          <a:bodyPr/>
          <a:lstStyle>
            <a:lvl1pPr>
              <a:defRPr>
                <a:cs typeface="Arial" panose="020B0604020202020204" pitchFamily="34" charset="0"/>
              </a:defRPr>
            </a:lvl1pPr>
          </a:lstStyle>
          <a:p>
            <a:pPr>
              <a:defRPr/>
            </a:pPr>
            <a:fld id="{82376D74-4BB3-47C6-93B0-5DCC1B2CEE0E}" type="datetime1">
              <a:rPr lang="en-GB"/>
              <a:pPr>
                <a:defRPr/>
              </a:pPr>
              <a:t>02/02/2024</a:t>
            </a:fld>
            <a:endParaRPr lang="de-DE"/>
          </a:p>
        </p:txBody>
      </p:sp>
    </p:spTree>
    <p:extLst>
      <p:ext uri="{BB962C8B-B14F-4D97-AF65-F5344CB8AC3E}">
        <p14:creationId xmlns:p14="http://schemas.microsoft.com/office/powerpoint/2010/main" val="4052221466"/>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headline, 2 columns, bulletpoints">
    <p:spTree>
      <p:nvGrpSpPr>
        <p:cNvPr id="1" name=""/>
        <p:cNvGrpSpPr/>
        <p:nvPr/>
      </p:nvGrpSpPr>
      <p:grpSpPr>
        <a:xfrm>
          <a:off x="0" y="0"/>
          <a:ext cx="0" cy="0"/>
          <a:chOff x="0" y="0"/>
          <a:chExt cx="0" cy="0"/>
        </a:xfrm>
      </p:grpSpPr>
      <p:sp>
        <p:nvSpPr>
          <p:cNvPr id="2" name="Titel 1"/>
          <p:cNvSpPr>
            <a:spLocks noGrp="1"/>
          </p:cNvSpPr>
          <p:nvPr>
            <p:ph type="title"/>
          </p:nvPr>
        </p:nvSpPr>
        <p:spPr>
          <a:xfrm>
            <a:off x="684000" y="1483200"/>
            <a:ext cx="7776000" cy="617928"/>
          </a:xfrm>
        </p:spPr>
        <p:txBody>
          <a:bodyPr/>
          <a:lstStyle/>
          <a:p>
            <a:r>
              <a:rPr lang="de-DE" noProof="0"/>
              <a:t>Titelmasterformat durch Klicken bearbeiten</a:t>
            </a:r>
            <a:endParaRPr lang="de-DE" noProof="0" dirty="0"/>
          </a:p>
        </p:txBody>
      </p:sp>
      <p:sp>
        <p:nvSpPr>
          <p:cNvPr id="9" name="Inhaltsplatzhalter 2"/>
          <p:cNvSpPr>
            <a:spLocks noGrp="1"/>
          </p:cNvSpPr>
          <p:nvPr>
            <p:ph idx="1"/>
          </p:nvPr>
        </p:nvSpPr>
        <p:spPr>
          <a:xfrm>
            <a:off x="683999" y="2448000"/>
            <a:ext cx="3780000" cy="3816000"/>
          </a:xfrm>
        </p:spPr>
        <p:txBody>
          <a:bodyPr/>
          <a:lstStyle>
            <a:lvl1pPr>
              <a:defRPr sz="1800"/>
            </a:lvl1pPr>
            <a:lvl2pPr>
              <a:defRPr sz="1800"/>
            </a:lvl2pPr>
            <a:lvl3pPr>
              <a:defRPr sz="1800"/>
            </a:lvl3pPr>
            <a:lvl4pPr>
              <a:defRPr sz="1800"/>
            </a:lvl4pPr>
            <a:lvl5pPr>
              <a:defRPr sz="1800"/>
            </a:lvl5pPr>
          </a:lstStyle>
          <a:p>
            <a:pPr lvl="0"/>
            <a:r>
              <a:rPr lang="de-DE" noProof="0"/>
              <a:t>Textmasterformat bearbeiten</a:t>
            </a:r>
          </a:p>
          <a:p>
            <a:pPr lvl="1"/>
            <a:r>
              <a:rPr lang="de-DE" noProof="0"/>
              <a:t>Zweite Ebene</a:t>
            </a:r>
          </a:p>
          <a:p>
            <a:pPr lvl="2"/>
            <a:r>
              <a:rPr lang="de-DE" noProof="0"/>
              <a:t>Dritte Ebene</a:t>
            </a:r>
          </a:p>
        </p:txBody>
      </p:sp>
      <p:sp>
        <p:nvSpPr>
          <p:cNvPr id="10" name="Inhaltsplatzhalter 2"/>
          <p:cNvSpPr>
            <a:spLocks noGrp="1"/>
          </p:cNvSpPr>
          <p:nvPr>
            <p:ph idx="12"/>
          </p:nvPr>
        </p:nvSpPr>
        <p:spPr>
          <a:xfrm>
            <a:off x="4680000" y="2448000"/>
            <a:ext cx="3780000" cy="3816000"/>
          </a:xfrm>
        </p:spPr>
        <p:txBody>
          <a:bodyPr/>
          <a:lstStyle>
            <a:lvl1pPr>
              <a:defRPr sz="1800"/>
            </a:lvl1pPr>
            <a:lvl2pPr>
              <a:defRPr sz="1800"/>
            </a:lvl2pPr>
            <a:lvl3pPr>
              <a:defRPr sz="1800"/>
            </a:lvl3pPr>
            <a:lvl4pPr>
              <a:defRPr sz="1800"/>
            </a:lvl4pPr>
            <a:lvl5pPr>
              <a:defRPr sz="1800"/>
            </a:lvl5pPr>
          </a:lstStyle>
          <a:p>
            <a:pPr lvl="0"/>
            <a:r>
              <a:rPr lang="de-DE" noProof="0"/>
              <a:t>Textmasterformat bearbeiten</a:t>
            </a:r>
          </a:p>
          <a:p>
            <a:pPr lvl="1"/>
            <a:r>
              <a:rPr lang="de-DE" noProof="0"/>
              <a:t>Zweite Ebene</a:t>
            </a:r>
          </a:p>
          <a:p>
            <a:pPr lvl="2"/>
            <a:r>
              <a:rPr lang="de-DE" noProof="0"/>
              <a:t>Dritte Ebene</a:t>
            </a:r>
          </a:p>
        </p:txBody>
      </p:sp>
      <p:sp>
        <p:nvSpPr>
          <p:cNvPr id="5" name="Fußzeilenplatzhalter 2">
            <a:extLst>
              <a:ext uri="{FF2B5EF4-FFF2-40B4-BE49-F238E27FC236}">
                <a16:creationId xmlns:a16="http://schemas.microsoft.com/office/drawing/2014/main" id="{D22F877F-FD57-D6F4-45D6-745C4D488B70}"/>
              </a:ext>
            </a:extLst>
          </p:cNvPr>
          <p:cNvSpPr>
            <a:spLocks noGrp="1"/>
          </p:cNvSpPr>
          <p:nvPr>
            <p:ph type="ftr" sz="quarter" idx="13"/>
          </p:nvPr>
        </p:nvSpPr>
        <p:spPr/>
        <p:txBody>
          <a:bodyPr/>
          <a:lstStyle>
            <a:lvl1pPr>
              <a:defRPr>
                <a:cs typeface="Arial" panose="020B0604020202020204" pitchFamily="34" charset="0"/>
              </a:defRPr>
            </a:lvl1pPr>
          </a:lstStyle>
          <a:p>
            <a:pPr>
              <a:defRPr/>
            </a:pPr>
            <a:r>
              <a:rPr lang="en-GB"/>
              <a:t>Type presentation title here</a:t>
            </a:r>
          </a:p>
        </p:txBody>
      </p:sp>
      <p:sp>
        <p:nvSpPr>
          <p:cNvPr id="6" name="Datumsplatzhalter 3">
            <a:extLst>
              <a:ext uri="{FF2B5EF4-FFF2-40B4-BE49-F238E27FC236}">
                <a16:creationId xmlns:a16="http://schemas.microsoft.com/office/drawing/2014/main" id="{DD3D1939-9CF7-35FD-EF0C-143DE617F07B}"/>
              </a:ext>
            </a:extLst>
          </p:cNvPr>
          <p:cNvSpPr>
            <a:spLocks noGrp="1"/>
          </p:cNvSpPr>
          <p:nvPr>
            <p:ph type="dt" sz="half" idx="14"/>
          </p:nvPr>
        </p:nvSpPr>
        <p:spPr/>
        <p:txBody>
          <a:bodyPr/>
          <a:lstStyle>
            <a:lvl1pPr>
              <a:defRPr>
                <a:cs typeface="Arial" panose="020B0604020202020204" pitchFamily="34" charset="0"/>
              </a:defRPr>
            </a:lvl1pPr>
          </a:lstStyle>
          <a:p>
            <a:pPr>
              <a:defRPr/>
            </a:pPr>
            <a:fld id="{0721DE36-DFDD-41E8-8F4A-60A053C2735B}" type="datetime1">
              <a:rPr lang="en-GB"/>
              <a:pPr>
                <a:defRPr/>
              </a:pPr>
              <a:t>02/02/2024</a:t>
            </a:fld>
            <a:endParaRPr lang="de-DE"/>
          </a:p>
        </p:txBody>
      </p:sp>
    </p:spTree>
    <p:extLst>
      <p:ext uri="{BB962C8B-B14F-4D97-AF65-F5344CB8AC3E}">
        <p14:creationId xmlns:p14="http://schemas.microsoft.com/office/powerpoint/2010/main" val="318037414"/>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Grafik 10">
            <a:extLst>
              <a:ext uri="{FF2B5EF4-FFF2-40B4-BE49-F238E27FC236}">
                <a16:creationId xmlns:a16="http://schemas.microsoft.com/office/drawing/2014/main" id="{68534419-F442-178D-78A3-42E09F54DAA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fik 7">
            <a:extLst>
              <a:ext uri="{FF2B5EF4-FFF2-40B4-BE49-F238E27FC236}">
                <a16:creationId xmlns:a16="http://schemas.microsoft.com/office/drawing/2014/main" id="{BFB9C1E5-ACF1-0D96-34B4-3E4135941DE6}"/>
              </a:ext>
            </a:extLst>
          </p:cNvPr>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hteck 12">
            <a:extLst>
              <a:ext uri="{FF2B5EF4-FFF2-40B4-BE49-F238E27FC236}">
                <a16:creationId xmlns:a16="http://schemas.microsoft.com/office/drawing/2014/main" id="{FE0E0BA5-FCBB-EA62-7632-8B06B6C14E4E}"/>
              </a:ext>
            </a:extLst>
          </p:cNvPr>
          <p:cNvSpPr>
            <a:spLocks noChangeArrowheads="1"/>
          </p:cNvSpPr>
          <p:nvPr userDrawn="1"/>
        </p:nvSpPr>
        <p:spPr bwMode="auto">
          <a:xfrm>
            <a:off x="7721600" y="6604000"/>
            <a:ext cx="1422400" cy="254000"/>
          </a:xfrm>
          <a:prstGeom prst="rect">
            <a:avLst/>
          </a:prstGeom>
          <a:solidFill>
            <a:schemeClr val="bg1"/>
          </a:solidFill>
          <a:ln>
            <a:noFill/>
          </a:ln>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8" name="Rectangle 16"/>
          <p:cNvSpPr>
            <a:spLocks noGrp="1" noChangeArrowheads="1"/>
          </p:cNvSpPr>
          <p:nvPr>
            <p:ph type="subTitle" sz="quarter" idx="1"/>
          </p:nvPr>
        </p:nvSpPr>
        <p:spPr>
          <a:xfrm>
            <a:off x="1040400" y="3239022"/>
            <a:ext cx="7034400" cy="1752600"/>
          </a:xfrm>
        </p:spPr>
        <p:txBody>
          <a:bodyPr/>
          <a:lstStyle>
            <a:lvl1pPr marL="0" indent="0" algn="ctr">
              <a:buFont typeface="Wingdings" pitchFamily="2" charset="2"/>
              <a:buNone/>
              <a:defRPr sz="2800" baseline="0"/>
            </a:lvl1pPr>
          </a:lstStyle>
          <a:p>
            <a:r>
              <a:rPr lang="de-DE"/>
              <a:t>Formatvorlage des Untertitelmasters durch Klicken bearbeiten</a:t>
            </a:r>
            <a:endParaRPr lang="de-DE" dirty="0"/>
          </a:p>
        </p:txBody>
      </p:sp>
      <p:sp>
        <p:nvSpPr>
          <p:cNvPr id="9" name="Rectangle 15"/>
          <p:cNvSpPr>
            <a:spLocks noGrp="1" noChangeArrowheads="1"/>
          </p:cNvSpPr>
          <p:nvPr>
            <p:ph type="ctrTitle" sz="quarter"/>
          </p:nvPr>
        </p:nvSpPr>
        <p:spPr>
          <a:xfrm>
            <a:off x="1040400" y="1993726"/>
            <a:ext cx="7034400" cy="1143000"/>
          </a:xfrm>
        </p:spPr>
        <p:txBody>
          <a:bodyPr anchor="ctr"/>
          <a:lstStyle>
            <a:lvl1pPr algn="ctr">
              <a:defRPr sz="3600"/>
            </a:lvl1pPr>
          </a:lstStyle>
          <a:p>
            <a:r>
              <a:rPr lang="de-DE"/>
              <a:t>Titelmasterformat durch Klicken bearbeiten</a:t>
            </a:r>
            <a:endParaRPr lang="de-DE" dirty="0"/>
          </a:p>
        </p:txBody>
      </p:sp>
    </p:spTree>
    <p:extLst>
      <p:ext uri="{BB962C8B-B14F-4D97-AF65-F5344CB8AC3E}">
        <p14:creationId xmlns:p14="http://schemas.microsoft.com/office/powerpoint/2010/main" val="30103855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id-ID"/>
          </a:p>
        </p:txBody>
      </p:sp>
      <p:sp>
        <p:nvSpPr>
          <p:cNvPr id="3" name="Date Placeholder 3">
            <a:extLst>
              <a:ext uri="{FF2B5EF4-FFF2-40B4-BE49-F238E27FC236}">
                <a16:creationId xmlns:a16="http://schemas.microsoft.com/office/drawing/2014/main" id="{0F45F14E-C426-12EA-E039-2733FA607768}"/>
              </a:ext>
            </a:extLst>
          </p:cNvPr>
          <p:cNvSpPr>
            <a:spLocks noGrp="1"/>
          </p:cNvSpPr>
          <p:nvPr>
            <p:ph type="dt" sz="half" idx="10"/>
          </p:nvPr>
        </p:nvSpPr>
        <p:spPr/>
        <p:txBody>
          <a:bodyPr/>
          <a:lstStyle>
            <a:lvl1pPr>
              <a:defRPr/>
            </a:lvl1pPr>
          </a:lstStyle>
          <a:p>
            <a:pPr>
              <a:defRPr/>
            </a:pPr>
            <a:fld id="{DBF04B60-5351-4CEF-B883-67EFEBCA7F44}" type="datetimeFigureOut">
              <a:rPr lang="id-ID"/>
              <a:pPr>
                <a:defRPr/>
              </a:pPr>
              <a:t>02/02/2024</a:t>
            </a:fld>
            <a:endParaRPr lang="id-ID"/>
          </a:p>
        </p:txBody>
      </p:sp>
      <p:sp>
        <p:nvSpPr>
          <p:cNvPr id="4" name="Footer Placeholder 4">
            <a:extLst>
              <a:ext uri="{FF2B5EF4-FFF2-40B4-BE49-F238E27FC236}">
                <a16:creationId xmlns:a16="http://schemas.microsoft.com/office/drawing/2014/main" id="{578EE072-3277-17B5-29A2-8C22769DF641}"/>
              </a:ext>
            </a:extLst>
          </p:cNvPr>
          <p:cNvSpPr>
            <a:spLocks noGrp="1"/>
          </p:cNvSpPr>
          <p:nvPr>
            <p:ph type="ftr" sz="quarter" idx="11"/>
          </p:nvPr>
        </p:nvSpPr>
        <p:spPr/>
        <p:txBody>
          <a:bodyPr/>
          <a:lstStyle>
            <a:lvl1pPr>
              <a:defRPr/>
            </a:lvl1pPr>
          </a:lstStyle>
          <a:p>
            <a:pPr>
              <a:defRPr/>
            </a:pPr>
            <a:endParaRPr lang="id-ID"/>
          </a:p>
        </p:txBody>
      </p:sp>
      <p:sp>
        <p:nvSpPr>
          <p:cNvPr id="5" name="Slide Number Placeholder 5">
            <a:extLst>
              <a:ext uri="{FF2B5EF4-FFF2-40B4-BE49-F238E27FC236}">
                <a16:creationId xmlns:a16="http://schemas.microsoft.com/office/drawing/2014/main" id="{B5868F4D-DAD4-2868-2941-6B9809EC67D6}"/>
              </a:ext>
            </a:extLst>
          </p:cNvPr>
          <p:cNvSpPr>
            <a:spLocks noGrp="1"/>
          </p:cNvSpPr>
          <p:nvPr>
            <p:ph type="sldNum" sz="quarter" idx="12"/>
          </p:nvPr>
        </p:nvSpPr>
        <p:spPr/>
        <p:txBody>
          <a:bodyPr/>
          <a:lstStyle>
            <a:lvl1pPr>
              <a:defRPr/>
            </a:lvl1pPr>
          </a:lstStyle>
          <a:p>
            <a:fld id="{0F6B6758-FEE0-4E36-B27C-58180D48A511}" type="slidenum">
              <a:rPr lang="id-ID" altLang="de-DE"/>
              <a:pPr/>
              <a:t>‹#›</a:t>
            </a:fld>
            <a:endParaRPr lang="id-ID" altLang="de-DE"/>
          </a:p>
        </p:txBody>
      </p:sp>
    </p:spTree>
    <p:extLst>
      <p:ext uri="{BB962C8B-B14F-4D97-AF65-F5344CB8AC3E}">
        <p14:creationId xmlns:p14="http://schemas.microsoft.com/office/powerpoint/2010/main" val="25833033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89049BA-5F74-A0DE-A10F-52871928266C}"/>
              </a:ext>
            </a:extLst>
          </p:cNvPr>
          <p:cNvSpPr>
            <a:spLocks noGrp="1"/>
          </p:cNvSpPr>
          <p:nvPr>
            <p:ph type="dt" sz="half" idx="10"/>
          </p:nvPr>
        </p:nvSpPr>
        <p:spPr/>
        <p:txBody>
          <a:bodyPr/>
          <a:lstStyle>
            <a:lvl1pPr>
              <a:defRPr/>
            </a:lvl1pPr>
          </a:lstStyle>
          <a:p>
            <a:pPr>
              <a:defRPr/>
            </a:pPr>
            <a:fld id="{379E631A-7470-40D8-8906-FFFB1F033E97}" type="datetimeFigureOut">
              <a:rPr lang="id-ID"/>
              <a:pPr>
                <a:defRPr/>
              </a:pPr>
              <a:t>02/02/2024</a:t>
            </a:fld>
            <a:endParaRPr lang="id-ID"/>
          </a:p>
        </p:txBody>
      </p:sp>
      <p:sp>
        <p:nvSpPr>
          <p:cNvPr id="3" name="Footer Placeholder 4">
            <a:extLst>
              <a:ext uri="{FF2B5EF4-FFF2-40B4-BE49-F238E27FC236}">
                <a16:creationId xmlns:a16="http://schemas.microsoft.com/office/drawing/2014/main" id="{23DF01B9-2249-C99D-BA59-D496B8A824BF}"/>
              </a:ext>
            </a:extLst>
          </p:cNvPr>
          <p:cNvSpPr>
            <a:spLocks noGrp="1"/>
          </p:cNvSpPr>
          <p:nvPr>
            <p:ph type="ftr" sz="quarter" idx="11"/>
          </p:nvPr>
        </p:nvSpPr>
        <p:spPr/>
        <p:txBody>
          <a:bodyPr/>
          <a:lstStyle>
            <a:lvl1pPr>
              <a:defRPr/>
            </a:lvl1pPr>
          </a:lstStyle>
          <a:p>
            <a:pPr>
              <a:defRPr/>
            </a:pPr>
            <a:endParaRPr lang="id-ID"/>
          </a:p>
        </p:txBody>
      </p:sp>
      <p:sp>
        <p:nvSpPr>
          <p:cNvPr id="4" name="Slide Number Placeholder 5">
            <a:extLst>
              <a:ext uri="{FF2B5EF4-FFF2-40B4-BE49-F238E27FC236}">
                <a16:creationId xmlns:a16="http://schemas.microsoft.com/office/drawing/2014/main" id="{2BFBDC0A-20BD-DCBF-65AC-B4612050E99C}"/>
              </a:ext>
            </a:extLst>
          </p:cNvPr>
          <p:cNvSpPr>
            <a:spLocks noGrp="1"/>
          </p:cNvSpPr>
          <p:nvPr>
            <p:ph type="sldNum" sz="quarter" idx="12"/>
          </p:nvPr>
        </p:nvSpPr>
        <p:spPr/>
        <p:txBody>
          <a:bodyPr/>
          <a:lstStyle>
            <a:lvl1pPr>
              <a:defRPr/>
            </a:lvl1pPr>
          </a:lstStyle>
          <a:p>
            <a:fld id="{D9FC40B3-1376-4D85-ABD1-78939ACB7134}" type="slidenum">
              <a:rPr lang="id-ID" altLang="de-DE"/>
              <a:pPr/>
              <a:t>‹#›</a:t>
            </a:fld>
            <a:endParaRPr lang="id-ID" altLang="de-DE"/>
          </a:p>
        </p:txBody>
      </p:sp>
    </p:spTree>
    <p:extLst>
      <p:ext uri="{BB962C8B-B14F-4D97-AF65-F5344CB8AC3E}">
        <p14:creationId xmlns:p14="http://schemas.microsoft.com/office/powerpoint/2010/main" val="175925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id-ID"/>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d-ID"/>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335409C-537E-88F6-D126-BDCFD890761A}"/>
              </a:ext>
            </a:extLst>
          </p:cNvPr>
          <p:cNvSpPr>
            <a:spLocks noGrp="1"/>
          </p:cNvSpPr>
          <p:nvPr>
            <p:ph type="dt" sz="half" idx="10"/>
          </p:nvPr>
        </p:nvSpPr>
        <p:spPr/>
        <p:txBody>
          <a:bodyPr/>
          <a:lstStyle>
            <a:lvl1pPr>
              <a:defRPr/>
            </a:lvl1pPr>
          </a:lstStyle>
          <a:p>
            <a:pPr>
              <a:defRPr/>
            </a:pPr>
            <a:fld id="{E659C5E3-CF44-4463-877D-1807DD0A02DE}" type="datetimeFigureOut">
              <a:rPr lang="id-ID"/>
              <a:pPr>
                <a:defRPr/>
              </a:pPr>
              <a:t>02/02/2024</a:t>
            </a:fld>
            <a:endParaRPr lang="id-ID"/>
          </a:p>
        </p:txBody>
      </p:sp>
      <p:sp>
        <p:nvSpPr>
          <p:cNvPr id="6" name="Footer Placeholder 4">
            <a:extLst>
              <a:ext uri="{FF2B5EF4-FFF2-40B4-BE49-F238E27FC236}">
                <a16:creationId xmlns:a16="http://schemas.microsoft.com/office/drawing/2014/main" id="{F1FEE14F-C905-9DE7-ABF4-D475F37D95A0}"/>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4867C888-920B-D9AA-809F-70D0C19266F8}"/>
              </a:ext>
            </a:extLst>
          </p:cNvPr>
          <p:cNvSpPr>
            <a:spLocks noGrp="1"/>
          </p:cNvSpPr>
          <p:nvPr>
            <p:ph type="sldNum" sz="quarter" idx="12"/>
          </p:nvPr>
        </p:nvSpPr>
        <p:spPr/>
        <p:txBody>
          <a:bodyPr/>
          <a:lstStyle>
            <a:lvl1pPr>
              <a:defRPr/>
            </a:lvl1pPr>
          </a:lstStyle>
          <a:p>
            <a:fld id="{B113E583-57A1-49F7-8C3B-1B1166AB6831}" type="slidenum">
              <a:rPr lang="id-ID" altLang="de-DE"/>
              <a:pPr/>
              <a:t>‹#›</a:t>
            </a:fld>
            <a:endParaRPr lang="id-ID" altLang="de-DE"/>
          </a:p>
        </p:txBody>
      </p:sp>
    </p:spTree>
    <p:extLst>
      <p:ext uri="{BB962C8B-B14F-4D97-AF65-F5344CB8AC3E}">
        <p14:creationId xmlns:p14="http://schemas.microsoft.com/office/powerpoint/2010/main" val="103656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id-ID"/>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d-ID"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B96FD09-5DE1-5481-8051-6FC4C82D3C11}"/>
              </a:ext>
            </a:extLst>
          </p:cNvPr>
          <p:cNvSpPr>
            <a:spLocks noGrp="1"/>
          </p:cNvSpPr>
          <p:nvPr>
            <p:ph type="dt" sz="half" idx="10"/>
          </p:nvPr>
        </p:nvSpPr>
        <p:spPr/>
        <p:txBody>
          <a:bodyPr/>
          <a:lstStyle>
            <a:lvl1pPr>
              <a:defRPr/>
            </a:lvl1pPr>
          </a:lstStyle>
          <a:p>
            <a:pPr>
              <a:defRPr/>
            </a:pPr>
            <a:fld id="{31CDDAF0-072A-49DD-AEFF-A029839FC2F8}" type="datetimeFigureOut">
              <a:rPr lang="id-ID"/>
              <a:pPr>
                <a:defRPr/>
              </a:pPr>
              <a:t>02/02/2024</a:t>
            </a:fld>
            <a:endParaRPr lang="id-ID"/>
          </a:p>
        </p:txBody>
      </p:sp>
      <p:sp>
        <p:nvSpPr>
          <p:cNvPr id="6" name="Footer Placeholder 4">
            <a:extLst>
              <a:ext uri="{FF2B5EF4-FFF2-40B4-BE49-F238E27FC236}">
                <a16:creationId xmlns:a16="http://schemas.microsoft.com/office/drawing/2014/main" id="{14E3B4DE-A5CE-C020-2DBC-DCC4EBC81A51}"/>
              </a:ext>
            </a:extLst>
          </p:cNvPr>
          <p:cNvSpPr>
            <a:spLocks noGrp="1"/>
          </p:cNvSpPr>
          <p:nvPr>
            <p:ph type="ftr" sz="quarter" idx="11"/>
          </p:nvPr>
        </p:nvSpPr>
        <p:spPr/>
        <p:txBody>
          <a:bodyPr/>
          <a:lstStyle>
            <a:lvl1pPr>
              <a:defRPr/>
            </a:lvl1pPr>
          </a:lstStyle>
          <a:p>
            <a:pPr>
              <a:defRPr/>
            </a:pPr>
            <a:endParaRPr lang="id-ID"/>
          </a:p>
        </p:txBody>
      </p:sp>
      <p:sp>
        <p:nvSpPr>
          <p:cNvPr id="7" name="Slide Number Placeholder 5">
            <a:extLst>
              <a:ext uri="{FF2B5EF4-FFF2-40B4-BE49-F238E27FC236}">
                <a16:creationId xmlns:a16="http://schemas.microsoft.com/office/drawing/2014/main" id="{D1BC7785-D5FB-A855-103C-84ED492B2227}"/>
              </a:ext>
            </a:extLst>
          </p:cNvPr>
          <p:cNvSpPr>
            <a:spLocks noGrp="1"/>
          </p:cNvSpPr>
          <p:nvPr>
            <p:ph type="sldNum" sz="quarter" idx="12"/>
          </p:nvPr>
        </p:nvSpPr>
        <p:spPr/>
        <p:txBody>
          <a:bodyPr/>
          <a:lstStyle>
            <a:lvl1pPr>
              <a:defRPr/>
            </a:lvl1pPr>
          </a:lstStyle>
          <a:p>
            <a:fld id="{0E44AD8B-22D0-491D-B02C-8BC729464E56}" type="slidenum">
              <a:rPr lang="id-ID" altLang="de-DE"/>
              <a:pPr/>
              <a:t>‹#›</a:t>
            </a:fld>
            <a:endParaRPr lang="id-ID" altLang="de-DE"/>
          </a:p>
        </p:txBody>
      </p:sp>
    </p:spTree>
    <p:extLst>
      <p:ext uri="{BB962C8B-B14F-4D97-AF65-F5344CB8AC3E}">
        <p14:creationId xmlns:p14="http://schemas.microsoft.com/office/powerpoint/2010/main" val="8860325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image" Target="../media/image1.png"/><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theme" Target="../theme/theme2.xml"/><Relationship Id="rId5" Type="http://schemas.openxmlformats.org/officeDocument/2006/relationships/slideLayout" Target="../slideLayouts/slideLayout17.xml"/><Relationship Id="rId15" Type="http://schemas.openxmlformats.org/officeDocument/2006/relationships/image" Target="../media/image4.jpe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2.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image" Target="../media/image1.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theme" Target="../theme/theme4.xml"/><Relationship Id="rId5" Type="http://schemas.openxmlformats.org/officeDocument/2006/relationships/slideLayout" Target="../slideLayouts/slideLayout37.xml"/><Relationship Id="rId15" Type="http://schemas.openxmlformats.org/officeDocument/2006/relationships/image" Target="../media/image4.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image" Target="../media/image2.png"/><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image" Target="../media/image1.png"/><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theme" Target="../theme/theme5.xml"/><Relationship Id="rId5" Type="http://schemas.openxmlformats.org/officeDocument/2006/relationships/slideLayout" Target="../slideLayouts/slideLayout47.xml"/><Relationship Id="rId15" Type="http://schemas.openxmlformats.org/officeDocument/2006/relationships/image" Target="../media/image4.jpe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image" Target="../media/image7.png"/><Relationship Id="rId5" Type="http://schemas.openxmlformats.org/officeDocument/2006/relationships/slideLayout" Target="../slideLayouts/slideLayout57.xml"/><Relationship Id="rId10" Type="http://schemas.openxmlformats.org/officeDocument/2006/relationships/image" Target="../media/image6.png"/><Relationship Id="rId4" Type="http://schemas.openxmlformats.org/officeDocument/2006/relationships/slideLayout" Target="../slideLayouts/slideLayout56.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95F50E0C-84F9-E0C0-C64B-EE0791627DB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Click to edit Master title style</a:t>
            </a:r>
            <a:endParaRPr lang="id-ID" altLang="de-DE"/>
          </a:p>
        </p:txBody>
      </p:sp>
      <p:sp>
        <p:nvSpPr>
          <p:cNvPr id="1027" name="Text Placeholder 2">
            <a:extLst>
              <a:ext uri="{FF2B5EF4-FFF2-40B4-BE49-F238E27FC236}">
                <a16:creationId xmlns:a16="http://schemas.microsoft.com/office/drawing/2014/main" id="{8521DCE2-156F-417E-34DD-EF81C4686A0F}"/>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Click to edit Master text styles</a:t>
            </a:r>
          </a:p>
          <a:p>
            <a:pPr lvl="1"/>
            <a:r>
              <a:rPr lang="en-US" altLang="de-DE"/>
              <a:t>Second level</a:t>
            </a:r>
          </a:p>
          <a:p>
            <a:pPr lvl="2"/>
            <a:r>
              <a:rPr lang="en-US" altLang="de-DE"/>
              <a:t>Third level</a:t>
            </a:r>
          </a:p>
          <a:p>
            <a:pPr lvl="3"/>
            <a:r>
              <a:rPr lang="en-US" altLang="de-DE"/>
              <a:t>Fourth level</a:t>
            </a:r>
          </a:p>
          <a:p>
            <a:pPr lvl="4"/>
            <a:r>
              <a:rPr lang="en-US" altLang="de-DE"/>
              <a:t>Fifth level</a:t>
            </a:r>
            <a:endParaRPr lang="id-ID" altLang="de-DE"/>
          </a:p>
        </p:txBody>
      </p:sp>
      <p:sp>
        <p:nvSpPr>
          <p:cNvPr id="4" name="Date Placeholder 3">
            <a:extLst>
              <a:ext uri="{FF2B5EF4-FFF2-40B4-BE49-F238E27FC236}">
                <a16:creationId xmlns:a16="http://schemas.microsoft.com/office/drawing/2014/main" id="{1760386F-04AB-FB2A-E804-67C25CC7B98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1C332045-DDF0-46A4-B82D-68295BAF81E7}" type="datetimeFigureOut">
              <a:rPr lang="id-ID"/>
              <a:pPr>
                <a:defRPr/>
              </a:pPr>
              <a:t>02/02/2024</a:t>
            </a:fld>
            <a:endParaRPr lang="id-ID"/>
          </a:p>
        </p:txBody>
      </p:sp>
      <p:sp>
        <p:nvSpPr>
          <p:cNvPr id="5" name="Footer Placeholder 4">
            <a:extLst>
              <a:ext uri="{FF2B5EF4-FFF2-40B4-BE49-F238E27FC236}">
                <a16:creationId xmlns:a16="http://schemas.microsoft.com/office/drawing/2014/main" id="{B916C3AE-2247-87E3-6DE9-B198DACA540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id-ID"/>
          </a:p>
        </p:txBody>
      </p:sp>
      <p:sp>
        <p:nvSpPr>
          <p:cNvPr id="6" name="Slide Number Placeholder 5">
            <a:extLst>
              <a:ext uri="{FF2B5EF4-FFF2-40B4-BE49-F238E27FC236}">
                <a16:creationId xmlns:a16="http://schemas.microsoft.com/office/drawing/2014/main" id="{1EE0ED71-76DE-6A40-1BE1-D39C85FBB4A2}"/>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55F4F1B5-9900-4349-BF72-C5294A3E02E6}" type="slidenum">
              <a:rPr lang="id-ID" altLang="de-DE"/>
              <a:pPr/>
              <a:t>‹#›</a:t>
            </a:fld>
            <a:endParaRPr lang="id-ID" altLang="de-DE"/>
          </a:p>
        </p:txBody>
      </p:sp>
    </p:spTree>
  </p:cSld>
  <p:clrMap bg1="lt1" tx1="dk1" bg2="lt2" tx2="dk2" accent1="accent1" accent2="accent2" accent3="accent3" accent4="accent4" accent5="accent5" accent6="accent6" hlink="hlink" folHlink="folHlink"/>
  <p:sldLayoutIdLst>
    <p:sldLayoutId id="2147490018" r:id="rId1"/>
    <p:sldLayoutId id="2147490019" r:id="rId2"/>
    <p:sldLayoutId id="2147490020" r:id="rId3"/>
    <p:sldLayoutId id="2147490021" r:id="rId4"/>
    <p:sldLayoutId id="2147490022" r:id="rId5"/>
    <p:sldLayoutId id="2147490023" r:id="rId6"/>
    <p:sldLayoutId id="2147490024" r:id="rId7"/>
    <p:sldLayoutId id="2147490025" r:id="rId8"/>
    <p:sldLayoutId id="2147490026" r:id="rId9"/>
    <p:sldLayoutId id="2147490027" r:id="rId10"/>
    <p:sldLayoutId id="2147490028" r:id="rId11"/>
    <p:sldLayoutId id="214749007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5A1C24E-B00D-7B5E-79D3-5BD37C899CC5}"/>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2051" name="Text Box 3">
            <a:extLst>
              <a:ext uri="{FF2B5EF4-FFF2-40B4-BE49-F238E27FC236}">
                <a16:creationId xmlns:a16="http://schemas.microsoft.com/office/drawing/2014/main" id="{972D2D72-D3F2-F8C5-B547-4E630794F484}"/>
              </a:ext>
            </a:extLst>
          </p:cNvPr>
          <p:cNvSpPr txBox="1">
            <a:spLocks noChangeArrowheads="1"/>
          </p:cNvSpPr>
          <p:nvPr/>
        </p:nvSpPr>
        <p:spPr bwMode="auto">
          <a:xfrm>
            <a:off x="6934200" y="6596063"/>
            <a:ext cx="1981200" cy="274637"/>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1AC46BD-8B62-4E5A-B868-09732756E715}" type="datetime1">
              <a:rPr lang="de-DE" altLang="de-DE" sz="1200">
                <a:solidFill>
                  <a:srgbClr val="FFFFFF"/>
                </a:solidFill>
                <a:latin typeface="Arial" panose="020B0604020202020204" pitchFamily="34" charset="0"/>
              </a:rPr>
              <a:pPr/>
              <a:t>02.02.2024</a:t>
            </a:fld>
            <a:r>
              <a:rPr lang="de-DE" altLang="de-DE" sz="1200">
                <a:solidFill>
                  <a:srgbClr val="FFFFFF"/>
                </a:solidFill>
                <a:latin typeface="Arial" panose="020B0604020202020204" pitchFamily="34" charset="0"/>
              </a:rPr>
              <a:t>     Seite </a:t>
            </a:r>
            <a:fld id="{F47AAA2C-6286-4D7F-A011-CBC8074F8B4B}"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2052" name="Rectangle 4">
            <a:extLst>
              <a:ext uri="{FF2B5EF4-FFF2-40B4-BE49-F238E27FC236}">
                <a16:creationId xmlns:a16="http://schemas.microsoft.com/office/drawing/2014/main" id="{68176FEA-8C50-5B2E-2603-49CC3FBFE775}"/>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2053" name="Line 6">
            <a:extLst>
              <a:ext uri="{FF2B5EF4-FFF2-40B4-BE49-F238E27FC236}">
                <a16:creationId xmlns:a16="http://schemas.microsoft.com/office/drawing/2014/main" id="{0F0D699D-4358-9C7A-5998-361BBBF49FC7}"/>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4" name="Picture 7">
            <a:extLst>
              <a:ext uri="{FF2B5EF4-FFF2-40B4-BE49-F238E27FC236}">
                <a16:creationId xmlns:a16="http://schemas.microsoft.com/office/drawing/2014/main" id="{B546A6E0-32D7-9795-9ED5-A4765A34927E}"/>
              </a:ext>
            </a:extLst>
          </p:cNvPr>
          <p:cNvPicPr>
            <a:picLocks noChangeAspect="1" noChangeArrowheads="1"/>
          </p:cNvPicPr>
          <p:nvPr/>
        </p:nvPicPr>
        <p:blipFill>
          <a:blip r:embed="rId12">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Rectangle 9">
            <a:extLst>
              <a:ext uri="{FF2B5EF4-FFF2-40B4-BE49-F238E27FC236}">
                <a16:creationId xmlns:a16="http://schemas.microsoft.com/office/drawing/2014/main" id="{CACBB62E-8163-4F5C-F649-070127373E1B}"/>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2056" name="Rectangle 11">
            <a:extLst>
              <a:ext uri="{FF2B5EF4-FFF2-40B4-BE49-F238E27FC236}">
                <a16:creationId xmlns:a16="http://schemas.microsoft.com/office/drawing/2014/main" id="{1A49C2C1-4D53-2813-B698-AE324F3D8B4B}"/>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2057" name="Rectangle 15">
            <a:extLst>
              <a:ext uri="{FF2B5EF4-FFF2-40B4-BE49-F238E27FC236}">
                <a16:creationId xmlns:a16="http://schemas.microsoft.com/office/drawing/2014/main" id="{BABD9215-953B-92A1-2C06-FA22E4B5A4E2}"/>
              </a:ext>
            </a:extLst>
          </p:cNvPr>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title</a:t>
            </a:r>
          </a:p>
        </p:txBody>
      </p:sp>
      <p:sp>
        <p:nvSpPr>
          <p:cNvPr id="2058" name="Rectangle 16">
            <a:extLst>
              <a:ext uri="{FF2B5EF4-FFF2-40B4-BE49-F238E27FC236}">
                <a16:creationId xmlns:a16="http://schemas.microsoft.com/office/drawing/2014/main" id="{CE3FE7AA-7E67-1B10-01BE-E58FE1B1A3E5}"/>
              </a:ext>
            </a:extLst>
          </p:cNvPr>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text</a:t>
            </a:r>
          </a:p>
          <a:p>
            <a:pPr lvl="1"/>
            <a:r>
              <a:rPr lang="de-DE" altLang="de-DE"/>
              <a:t>Second layer</a:t>
            </a:r>
          </a:p>
          <a:p>
            <a:pPr lvl="2"/>
            <a:r>
              <a:rPr lang="de-DE" altLang="de-DE"/>
              <a:t>Third layer</a:t>
            </a:r>
          </a:p>
          <a:p>
            <a:pPr lvl="3"/>
            <a:r>
              <a:rPr lang="de-DE" altLang="de-DE"/>
              <a:t>Fourth layer</a:t>
            </a:r>
          </a:p>
          <a:p>
            <a:pPr lvl="4"/>
            <a:r>
              <a:rPr lang="de-DE" altLang="de-DE"/>
              <a:t>Fifth layer</a:t>
            </a:r>
          </a:p>
        </p:txBody>
      </p:sp>
      <p:sp>
        <p:nvSpPr>
          <p:cNvPr id="75793" name="Rectangle 17">
            <a:extLst>
              <a:ext uri="{FF2B5EF4-FFF2-40B4-BE49-F238E27FC236}">
                <a16:creationId xmlns:a16="http://schemas.microsoft.com/office/drawing/2014/main" id="{92B93511-45CD-9B3A-5622-8ACA46D0D338}"/>
              </a:ext>
            </a:extLst>
          </p:cNvPr>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fld id="{94AC2515-8215-418A-964A-E2B00192C2E1}" type="datetime1">
              <a:rPr lang="de-DE"/>
              <a:pPr>
                <a:defRPr/>
              </a:pPr>
              <a:t>02.02.2024</a:t>
            </a:fld>
            <a:endParaRPr lang="de-DE" dirty="0"/>
          </a:p>
        </p:txBody>
      </p:sp>
      <p:sp>
        <p:nvSpPr>
          <p:cNvPr id="2060" name="Text Box 19">
            <a:extLst>
              <a:ext uri="{FF2B5EF4-FFF2-40B4-BE49-F238E27FC236}">
                <a16:creationId xmlns:a16="http://schemas.microsoft.com/office/drawing/2014/main" id="{27515580-71F6-B3C1-12C3-9608A51FE0E8}"/>
              </a:ext>
            </a:extLst>
          </p:cNvPr>
          <p:cNvSpPr txBox="1">
            <a:spLocks noChangeArrowheads="1"/>
          </p:cNvSpPr>
          <p:nvPr/>
        </p:nvSpPr>
        <p:spPr bwMode="auto">
          <a:xfrm>
            <a:off x="7893050" y="6602413"/>
            <a:ext cx="927100" cy="277812"/>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a:solidFill>
                  <a:srgbClr val="FFFFFF"/>
                </a:solidFill>
                <a:latin typeface="Arial" panose="020B0604020202020204" pitchFamily="34" charset="0"/>
              </a:rPr>
              <a:t>Page </a:t>
            </a:r>
            <a:fld id="{BAC1E935-FA89-448C-87CF-ED49CBBB5CF1}"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2061" name="Line 12">
            <a:extLst>
              <a:ext uri="{FF2B5EF4-FFF2-40B4-BE49-F238E27FC236}">
                <a16:creationId xmlns:a16="http://schemas.microsoft.com/office/drawing/2014/main" id="{6FFFE44F-69CF-B6A7-A716-6D978C592384}"/>
              </a:ext>
            </a:extLst>
          </p:cNvPr>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62" name="Picture 23" descr="Weltkugel_klein_neu.gif                                        0005A183jeany                          BB53F533:">
            <a:extLst>
              <a:ext uri="{FF2B5EF4-FFF2-40B4-BE49-F238E27FC236}">
                <a16:creationId xmlns:a16="http://schemas.microsoft.com/office/drawing/2014/main" id="{40AD644E-A914-7C70-30D6-80F29AF64A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a:extLst>
              <a:ext uri="{FF2B5EF4-FFF2-40B4-BE49-F238E27FC236}">
                <a16:creationId xmlns:a16="http://schemas.microsoft.com/office/drawing/2014/main" id="{1FF53EA1-1257-716F-1F90-8ACE60F6D7E7}"/>
              </a:ext>
            </a:extLst>
          </p:cNvPr>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endParaRPr lang="en-BZ"/>
          </a:p>
        </p:txBody>
      </p:sp>
      <p:pic>
        <p:nvPicPr>
          <p:cNvPr id="2064" name="Grafik 16" descr="gizlogo-standard-rgb.gif">
            <a:extLst>
              <a:ext uri="{FF2B5EF4-FFF2-40B4-BE49-F238E27FC236}">
                <a16:creationId xmlns:a16="http://schemas.microsoft.com/office/drawing/2014/main" id="{E6C41B86-591B-EE4A-647A-9DE1D236FA52}"/>
              </a:ext>
            </a:extLst>
          </p:cNvPr>
          <p:cNvPicPr>
            <a:picLocks noChangeAspect="1"/>
          </p:cNvPicPr>
          <p:nvPr/>
        </p:nvPicPr>
        <p:blipFill>
          <a:blip r:embed="rId14">
            <a:extLst>
              <a:ext uri="{28A0092B-C50C-407E-A947-70E740481C1C}">
                <a14:useLocalDpi xmlns:a14="http://schemas.microsoft.com/office/drawing/2010/main" val="0"/>
              </a:ext>
            </a:extLst>
          </a:blip>
          <a:srcRect t="17992" b="17450"/>
          <a:stretch>
            <a:fillRect/>
          </a:stretch>
        </p:blipFill>
        <p:spPr bwMode="auto">
          <a:xfrm>
            <a:off x="939800" y="88900"/>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 name="Picture 2" descr="C:\Users\Spahn\Desktop\Oeffentlichkeitsarbeit\Logos\GTZ-IS-GITEWS\GITEWS_Quadrat.jpg">
            <a:extLst>
              <a:ext uri="{FF2B5EF4-FFF2-40B4-BE49-F238E27FC236}">
                <a16:creationId xmlns:a16="http://schemas.microsoft.com/office/drawing/2014/main" id="{3BD28B2D-57A6-9AE9-463E-2A40625A7382}"/>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088" y="0"/>
            <a:ext cx="7302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029" r:id="rId1"/>
    <p:sldLayoutId id="2147490030" r:id="rId2"/>
    <p:sldLayoutId id="2147490031" r:id="rId3"/>
    <p:sldLayoutId id="2147490032" r:id="rId4"/>
    <p:sldLayoutId id="2147490033" r:id="rId5"/>
    <p:sldLayoutId id="2147490034" r:id="rId6"/>
    <p:sldLayoutId id="2147490035" r:id="rId7"/>
    <p:sldLayoutId id="2147490036" r:id="rId8"/>
    <p:sldLayoutId id="2147490037" r:id="rId9"/>
    <p:sldLayoutId id="2147490038" r:id="rId10"/>
  </p:sldLayoutIdLst>
  <p:transition/>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anose="05000000000000000000"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anose="05000000000000000000"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anose="05000000000000000000"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8B5FBFE-F800-BF2F-BF71-71D5F2F6E221}"/>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3075" name="Text Box 3">
            <a:extLst>
              <a:ext uri="{FF2B5EF4-FFF2-40B4-BE49-F238E27FC236}">
                <a16:creationId xmlns:a16="http://schemas.microsoft.com/office/drawing/2014/main" id="{590652EF-4DB6-F493-6775-14009CE479AF}"/>
              </a:ext>
            </a:extLst>
          </p:cNvPr>
          <p:cNvSpPr txBox="1">
            <a:spLocks noChangeArrowheads="1"/>
          </p:cNvSpPr>
          <p:nvPr/>
        </p:nvSpPr>
        <p:spPr bwMode="auto">
          <a:xfrm>
            <a:off x="6934200" y="6596063"/>
            <a:ext cx="1981200" cy="274637"/>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0DC7999C-DE08-4FFB-9F8F-93E477EAC10F}" type="datetime1">
              <a:rPr lang="de-DE" altLang="de-DE" sz="1200">
                <a:solidFill>
                  <a:srgbClr val="FFFFFF"/>
                </a:solidFill>
                <a:latin typeface="Arial" panose="020B0604020202020204" pitchFamily="34" charset="0"/>
              </a:rPr>
              <a:pPr/>
              <a:t>02.02.2024</a:t>
            </a:fld>
            <a:r>
              <a:rPr lang="de-DE" altLang="de-DE" sz="1200">
                <a:solidFill>
                  <a:srgbClr val="FFFFFF"/>
                </a:solidFill>
                <a:latin typeface="Arial" panose="020B0604020202020204" pitchFamily="34" charset="0"/>
              </a:rPr>
              <a:t>     Seite </a:t>
            </a:r>
            <a:fld id="{A6972C66-3B18-4F6A-96BC-00067EF2336A}"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3076" name="Rectangle 4">
            <a:extLst>
              <a:ext uri="{FF2B5EF4-FFF2-40B4-BE49-F238E27FC236}">
                <a16:creationId xmlns:a16="http://schemas.microsoft.com/office/drawing/2014/main" id="{473DDC2F-8665-BF33-3AE9-8F030461D995}"/>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3077" name="Line 6">
            <a:extLst>
              <a:ext uri="{FF2B5EF4-FFF2-40B4-BE49-F238E27FC236}">
                <a16:creationId xmlns:a16="http://schemas.microsoft.com/office/drawing/2014/main" id="{2B452EEA-4AE9-94E8-1CF6-9A30376AAAE7}"/>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78" name="Picture 7">
            <a:extLst>
              <a:ext uri="{FF2B5EF4-FFF2-40B4-BE49-F238E27FC236}">
                <a16:creationId xmlns:a16="http://schemas.microsoft.com/office/drawing/2014/main" id="{9BCB4A07-42CE-1997-7FC8-39A972346A03}"/>
              </a:ext>
            </a:extLst>
          </p:cNvPr>
          <p:cNvPicPr>
            <a:picLocks noChangeAspect="1" noChangeArrowheads="1"/>
          </p:cNvPicPr>
          <p:nvPr/>
        </p:nvPicPr>
        <p:blipFill>
          <a:blip r:embed="rId12">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9" name="Rectangle 9">
            <a:extLst>
              <a:ext uri="{FF2B5EF4-FFF2-40B4-BE49-F238E27FC236}">
                <a16:creationId xmlns:a16="http://schemas.microsoft.com/office/drawing/2014/main" id="{D64AE285-5B37-2741-59CA-F6FF46FC7887}"/>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3080" name="Rectangle 11">
            <a:extLst>
              <a:ext uri="{FF2B5EF4-FFF2-40B4-BE49-F238E27FC236}">
                <a16:creationId xmlns:a16="http://schemas.microsoft.com/office/drawing/2014/main" id="{A9900E23-9F57-7FDC-DF5A-332C2083405C}"/>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3081" name="Rectangle 15">
            <a:extLst>
              <a:ext uri="{FF2B5EF4-FFF2-40B4-BE49-F238E27FC236}">
                <a16:creationId xmlns:a16="http://schemas.microsoft.com/office/drawing/2014/main" id="{7E083046-0330-8A58-7551-66B016EDD6B4}"/>
              </a:ext>
            </a:extLst>
          </p:cNvPr>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title</a:t>
            </a:r>
          </a:p>
        </p:txBody>
      </p:sp>
      <p:sp>
        <p:nvSpPr>
          <p:cNvPr id="3082" name="Rectangle 16">
            <a:extLst>
              <a:ext uri="{FF2B5EF4-FFF2-40B4-BE49-F238E27FC236}">
                <a16:creationId xmlns:a16="http://schemas.microsoft.com/office/drawing/2014/main" id="{A1822B3E-77EE-B423-A5AF-E568C253426B}"/>
              </a:ext>
            </a:extLst>
          </p:cNvPr>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text</a:t>
            </a:r>
          </a:p>
          <a:p>
            <a:pPr lvl="1"/>
            <a:r>
              <a:rPr lang="de-DE" altLang="de-DE"/>
              <a:t>Second layer</a:t>
            </a:r>
          </a:p>
          <a:p>
            <a:pPr lvl="2"/>
            <a:r>
              <a:rPr lang="de-DE" altLang="de-DE"/>
              <a:t>Third layer</a:t>
            </a:r>
          </a:p>
          <a:p>
            <a:pPr lvl="3"/>
            <a:r>
              <a:rPr lang="de-DE" altLang="de-DE"/>
              <a:t>Fourth layer</a:t>
            </a:r>
          </a:p>
          <a:p>
            <a:pPr lvl="4"/>
            <a:r>
              <a:rPr lang="de-DE" altLang="de-DE"/>
              <a:t>Fifth layer</a:t>
            </a:r>
          </a:p>
        </p:txBody>
      </p:sp>
      <p:sp>
        <p:nvSpPr>
          <p:cNvPr id="75793" name="Rectangle 17">
            <a:extLst>
              <a:ext uri="{FF2B5EF4-FFF2-40B4-BE49-F238E27FC236}">
                <a16:creationId xmlns:a16="http://schemas.microsoft.com/office/drawing/2014/main" id="{513E0D7E-31FE-172F-2164-9AD353D24E49}"/>
              </a:ext>
            </a:extLst>
          </p:cNvPr>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fld id="{94AC2515-8215-418A-964A-E2B00192C2E1}" type="datetime1">
              <a:rPr lang="de-DE"/>
              <a:pPr>
                <a:defRPr/>
              </a:pPr>
              <a:t>02.02.2024</a:t>
            </a:fld>
            <a:endParaRPr lang="de-DE" dirty="0"/>
          </a:p>
        </p:txBody>
      </p:sp>
      <p:sp>
        <p:nvSpPr>
          <p:cNvPr id="3084" name="Text Box 19">
            <a:extLst>
              <a:ext uri="{FF2B5EF4-FFF2-40B4-BE49-F238E27FC236}">
                <a16:creationId xmlns:a16="http://schemas.microsoft.com/office/drawing/2014/main" id="{8EDA8A90-FA67-3DFC-8F7E-1B59D5DDC504}"/>
              </a:ext>
            </a:extLst>
          </p:cNvPr>
          <p:cNvSpPr txBox="1">
            <a:spLocks noChangeArrowheads="1"/>
          </p:cNvSpPr>
          <p:nvPr/>
        </p:nvSpPr>
        <p:spPr bwMode="auto">
          <a:xfrm>
            <a:off x="7893050" y="6602413"/>
            <a:ext cx="927100" cy="277812"/>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a:solidFill>
                  <a:srgbClr val="FFFFFF"/>
                </a:solidFill>
                <a:latin typeface="Arial" panose="020B0604020202020204" pitchFamily="34" charset="0"/>
              </a:rPr>
              <a:t>Page </a:t>
            </a:r>
            <a:fld id="{250A6C08-9AB6-42A5-BB19-C1E8FA2FE9F0}"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3085" name="Line 12">
            <a:extLst>
              <a:ext uri="{FF2B5EF4-FFF2-40B4-BE49-F238E27FC236}">
                <a16:creationId xmlns:a16="http://schemas.microsoft.com/office/drawing/2014/main" id="{95501776-24FF-58B2-4F55-152CD242F420}"/>
              </a:ext>
            </a:extLst>
          </p:cNvPr>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086" name="Picture 23" descr="Weltkugel_klein_neu.gif                                        0005A183jeany                          BB53F533:">
            <a:extLst>
              <a:ext uri="{FF2B5EF4-FFF2-40B4-BE49-F238E27FC236}">
                <a16:creationId xmlns:a16="http://schemas.microsoft.com/office/drawing/2014/main" id="{604A2B67-1807-CA93-1AB8-5C89E2D11DA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a:extLst>
              <a:ext uri="{FF2B5EF4-FFF2-40B4-BE49-F238E27FC236}">
                <a16:creationId xmlns:a16="http://schemas.microsoft.com/office/drawing/2014/main" id="{E86E9DAC-2EFB-D060-024E-1B9ED8715B3C}"/>
              </a:ext>
            </a:extLst>
          </p:cNvPr>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endParaRPr lang="en-BZ"/>
          </a:p>
        </p:txBody>
      </p:sp>
      <p:pic>
        <p:nvPicPr>
          <p:cNvPr id="3088" name="Grafik 16" descr="gizlogo-standard-rgb.gif">
            <a:extLst>
              <a:ext uri="{FF2B5EF4-FFF2-40B4-BE49-F238E27FC236}">
                <a16:creationId xmlns:a16="http://schemas.microsoft.com/office/drawing/2014/main" id="{6F76B23F-74FA-47D0-8444-5D393D9F7757}"/>
              </a:ext>
            </a:extLst>
          </p:cNvPr>
          <p:cNvPicPr>
            <a:picLocks noChangeAspect="1"/>
          </p:cNvPicPr>
          <p:nvPr/>
        </p:nvPicPr>
        <p:blipFill>
          <a:blip r:embed="rId14">
            <a:extLst>
              <a:ext uri="{28A0092B-C50C-407E-A947-70E740481C1C}">
                <a14:useLocalDpi xmlns:a14="http://schemas.microsoft.com/office/drawing/2010/main" val="0"/>
              </a:ext>
            </a:extLst>
          </a:blip>
          <a:srcRect t="17992" b="17450"/>
          <a:stretch>
            <a:fillRect/>
          </a:stretch>
        </p:blipFill>
        <p:spPr bwMode="auto">
          <a:xfrm>
            <a:off x="939800" y="88900"/>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9" name="Picture 2" descr="C:\Users\Spahn\Desktop\Oeffentlichkeitsarbeit\Logos\GTZ-IS-GITEWS\GITEWS_Quadrat.jpg">
            <a:extLst>
              <a:ext uri="{FF2B5EF4-FFF2-40B4-BE49-F238E27FC236}">
                <a16:creationId xmlns:a16="http://schemas.microsoft.com/office/drawing/2014/main" id="{7D77D0C6-AB39-B04A-9308-C0B01E27D3D5}"/>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088" y="0"/>
            <a:ext cx="7302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039" r:id="rId1"/>
    <p:sldLayoutId id="2147490040" r:id="rId2"/>
    <p:sldLayoutId id="2147490041" r:id="rId3"/>
    <p:sldLayoutId id="2147490042" r:id="rId4"/>
    <p:sldLayoutId id="2147490043" r:id="rId5"/>
    <p:sldLayoutId id="2147490044" r:id="rId6"/>
    <p:sldLayoutId id="2147490045" r:id="rId7"/>
    <p:sldLayoutId id="2147490046" r:id="rId8"/>
    <p:sldLayoutId id="2147490047" r:id="rId9"/>
    <p:sldLayoutId id="2147490048" r:id="rId10"/>
  </p:sldLayoutIdLst>
  <p:transition/>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anose="05000000000000000000"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anose="05000000000000000000"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anose="05000000000000000000"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FADB780A-CA9E-D609-F2A8-3BC6E31298D7}"/>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4099" name="Text Box 3">
            <a:extLst>
              <a:ext uri="{FF2B5EF4-FFF2-40B4-BE49-F238E27FC236}">
                <a16:creationId xmlns:a16="http://schemas.microsoft.com/office/drawing/2014/main" id="{DA93B71E-9BD0-F350-4463-BEA4009347D9}"/>
              </a:ext>
            </a:extLst>
          </p:cNvPr>
          <p:cNvSpPr txBox="1">
            <a:spLocks noChangeArrowheads="1"/>
          </p:cNvSpPr>
          <p:nvPr/>
        </p:nvSpPr>
        <p:spPr bwMode="auto">
          <a:xfrm>
            <a:off x="6934200" y="6596063"/>
            <a:ext cx="1981200" cy="274637"/>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A4CF2321-1EBC-43BC-BE00-51AF951ED079}" type="datetime1">
              <a:rPr lang="de-DE" altLang="de-DE" sz="1200">
                <a:solidFill>
                  <a:srgbClr val="FFFFFF"/>
                </a:solidFill>
                <a:latin typeface="Arial" panose="020B0604020202020204" pitchFamily="34" charset="0"/>
              </a:rPr>
              <a:pPr/>
              <a:t>02.02.2024</a:t>
            </a:fld>
            <a:r>
              <a:rPr lang="de-DE" altLang="de-DE" sz="1200">
                <a:solidFill>
                  <a:srgbClr val="FFFFFF"/>
                </a:solidFill>
                <a:latin typeface="Arial" panose="020B0604020202020204" pitchFamily="34" charset="0"/>
              </a:rPr>
              <a:t>     Seite </a:t>
            </a:r>
            <a:fld id="{95BD8B5B-E619-4EFF-ABA2-B46CD8BE9BC7}"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4100" name="Rectangle 4">
            <a:extLst>
              <a:ext uri="{FF2B5EF4-FFF2-40B4-BE49-F238E27FC236}">
                <a16:creationId xmlns:a16="http://schemas.microsoft.com/office/drawing/2014/main" id="{779FE7CD-C010-C2D9-DC69-F79887FB39EF}"/>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4101" name="Line 6">
            <a:extLst>
              <a:ext uri="{FF2B5EF4-FFF2-40B4-BE49-F238E27FC236}">
                <a16:creationId xmlns:a16="http://schemas.microsoft.com/office/drawing/2014/main" id="{4482BA46-9EA0-75ED-5528-7615C9FE2B3D}"/>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102" name="Picture 7">
            <a:extLst>
              <a:ext uri="{FF2B5EF4-FFF2-40B4-BE49-F238E27FC236}">
                <a16:creationId xmlns:a16="http://schemas.microsoft.com/office/drawing/2014/main" id="{555B6ABD-DAD0-52C2-0AC6-82C56ACE4961}"/>
              </a:ext>
            </a:extLst>
          </p:cNvPr>
          <p:cNvPicPr>
            <a:picLocks noChangeAspect="1" noChangeArrowheads="1"/>
          </p:cNvPicPr>
          <p:nvPr/>
        </p:nvPicPr>
        <p:blipFill>
          <a:blip r:embed="rId12">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3" name="Rectangle 9">
            <a:extLst>
              <a:ext uri="{FF2B5EF4-FFF2-40B4-BE49-F238E27FC236}">
                <a16:creationId xmlns:a16="http://schemas.microsoft.com/office/drawing/2014/main" id="{23390D60-A127-832E-8AB9-3239EBE77E17}"/>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4104" name="Rectangle 11">
            <a:extLst>
              <a:ext uri="{FF2B5EF4-FFF2-40B4-BE49-F238E27FC236}">
                <a16:creationId xmlns:a16="http://schemas.microsoft.com/office/drawing/2014/main" id="{0DD7A250-05E7-5934-DF5F-DA3798FFD641}"/>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4105" name="Rectangle 15">
            <a:extLst>
              <a:ext uri="{FF2B5EF4-FFF2-40B4-BE49-F238E27FC236}">
                <a16:creationId xmlns:a16="http://schemas.microsoft.com/office/drawing/2014/main" id="{2E051560-0E24-FD3E-1919-B62DD9D67AF5}"/>
              </a:ext>
            </a:extLst>
          </p:cNvPr>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title</a:t>
            </a:r>
          </a:p>
        </p:txBody>
      </p:sp>
      <p:sp>
        <p:nvSpPr>
          <p:cNvPr id="4106" name="Rectangle 16">
            <a:extLst>
              <a:ext uri="{FF2B5EF4-FFF2-40B4-BE49-F238E27FC236}">
                <a16:creationId xmlns:a16="http://schemas.microsoft.com/office/drawing/2014/main" id="{CD85B89D-630C-D561-6A27-18D9E23433AB}"/>
              </a:ext>
            </a:extLst>
          </p:cNvPr>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text</a:t>
            </a:r>
          </a:p>
          <a:p>
            <a:pPr lvl="1"/>
            <a:r>
              <a:rPr lang="de-DE" altLang="de-DE"/>
              <a:t>Second layer</a:t>
            </a:r>
          </a:p>
          <a:p>
            <a:pPr lvl="2"/>
            <a:r>
              <a:rPr lang="de-DE" altLang="de-DE"/>
              <a:t>Third layer</a:t>
            </a:r>
          </a:p>
          <a:p>
            <a:pPr lvl="3"/>
            <a:r>
              <a:rPr lang="de-DE" altLang="de-DE"/>
              <a:t>Fourth layer</a:t>
            </a:r>
          </a:p>
          <a:p>
            <a:pPr lvl="4"/>
            <a:r>
              <a:rPr lang="de-DE" altLang="de-DE"/>
              <a:t>Fifth layer</a:t>
            </a:r>
          </a:p>
        </p:txBody>
      </p:sp>
      <p:sp>
        <p:nvSpPr>
          <p:cNvPr id="75793" name="Rectangle 17">
            <a:extLst>
              <a:ext uri="{FF2B5EF4-FFF2-40B4-BE49-F238E27FC236}">
                <a16:creationId xmlns:a16="http://schemas.microsoft.com/office/drawing/2014/main" id="{632F69C2-4109-FBC7-D290-E8AFE5D4B0AC}"/>
              </a:ext>
            </a:extLst>
          </p:cNvPr>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fld id="{94AC2515-8215-418A-964A-E2B00192C2E1}" type="datetime1">
              <a:rPr lang="de-DE"/>
              <a:pPr>
                <a:defRPr/>
              </a:pPr>
              <a:t>02.02.2024</a:t>
            </a:fld>
            <a:endParaRPr lang="de-DE" dirty="0"/>
          </a:p>
        </p:txBody>
      </p:sp>
      <p:sp>
        <p:nvSpPr>
          <p:cNvPr id="4108" name="Text Box 19">
            <a:extLst>
              <a:ext uri="{FF2B5EF4-FFF2-40B4-BE49-F238E27FC236}">
                <a16:creationId xmlns:a16="http://schemas.microsoft.com/office/drawing/2014/main" id="{8CE38B22-80FC-C878-5A76-F2E82780CF53}"/>
              </a:ext>
            </a:extLst>
          </p:cNvPr>
          <p:cNvSpPr txBox="1">
            <a:spLocks noChangeArrowheads="1"/>
          </p:cNvSpPr>
          <p:nvPr/>
        </p:nvSpPr>
        <p:spPr bwMode="auto">
          <a:xfrm>
            <a:off x="7893050" y="6602413"/>
            <a:ext cx="927100" cy="277812"/>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a:solidFill>
                  <a:srgbClr val="FFFFFF"/>
                </a:solidFill>
                <a:latin typeface="Arial" panose="020B0604020202020204" pitchFamily="34" charset="0"/>
              </a:rPr>
              <a:t>Page </a:t>
            </a:r>
            <a:fld id="{4FCF2E5C-80BE-413D-BF8C-F0742CAD8D3D}"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4109" name="Line 12">
            <a:extLst>
              <a:ext uri="{FF2B5EF4-FFF2-40B4-BE49-F238E27FC236}">
                <a16:creationId xmlns:a16="http://schemas.microsoft.com/office/drawing/2014/main" id="{99B2882B-FDF6-0BBC-CF72-47786CB9EF23}"/>
              </a:ext>
            </a:extLst>
          </p:cNvPr>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4110" name="Picture 23" descr="Weltkugel_klein_neu.gif                                        0005A183jeany                          BB53F533:">
            <a:extLst>
              <a:ext uri="{FF2B5EF4-FFF2-40B4-BE49-F238E27FC236}">
                <a16:creationId xmlns:a16="http://schemas.microsoft.com/office/drawing/2014/main" id="{C91148E3-CEA6-3569-33FD-EE2C17951D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a:extLst>
              <a:ext uri="{FF2B5EF4-FFF2-40B4-BE49-F238E27FC236}">
                <a16:creationId xmlns:a16="http://schemas.microsoft.com/office/drawing/2014/main" id="{2D6AE1D3-A7AF-4696-A690-8984E18AA5B2}"/>
              </a:ext>
            </a:extLst>
          </p:cNvPr>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endParaRPr lang="en-BZ"/>
          </a:p>
        </p:txBody>
      </p:sp>
      <p:pic>
        <p:nvPicPr>
          <p:cNvPr id="4112" name="Grafik 16" descr="gizlogo-standard-rgb.gif">
            <a:extLst>
              <a:ext uri="{FF2B5EF4-FFF2-40B4-BE49-F238E27FC236}">
                <a16:creationId xmlns:a16="http://schemas.microsoft.com/office/drawing/2014/main" id="{D489F8D5-F505-F5A6-6D76-E1F5EE3742BE}"/>
              </a:ext>
            </a:extLst>
          </p:cNvPr>
          <p:cNvPicPr>
            <a:picLocks noChangeAspect="1"/>
          </p:cNvPicPr>
          <p:nvPr/>
        </p:nvPicPr>
        <p:blipFill>
          <a:blip r:embed="rId14">
            <a:extLst>
              <a:ext uri="{28A0092B-C50C-407E-A947-70E740481C1C}">
                <a14:useLocalDpi xmlns:a14="http://schemas.microsoft.com/office/drawing/2010/main" val="0"/>
              </a:ext>
            </a:extLst>
          </a:blip>
          <a:srcRect t="17992" b="17450"/>
          <a:stretch>
            <a:fillRect/>
          </a:stretch>
        </p:blipFill>
        <p:spPr bwMode="auto">
          <a:xfrm>
            <a:off x="939800" y="88900"/>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13" name="Picture 2" descr="C:\Users\Spahn\Desktop\Oeffentlichkeitsarbeit\Logos\GTZ-IS-GITEWS\GITEWS_Quadrat.jpg">
            <a:extLst>
              <a:ext uri="{FF2B5EF4-FFF2-40B4-BE49-F238E27FC236}">
                <a16:creationId xmlns:a16="http://schemas.microsoft.com/office/drawing/2014/main" id="{98BB77B9-C9A6-D677-9C2B-40CCDC09FE7F}"/>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088" y="0"/>
            <a:ext cx="7302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049" r:id="rId1"/>
    <p:sldLayoutId id="2147490050" r:id="rId2"/>
    <p:sldLayoutId id="2147490051" r:id="rId3"/>
    <p:sldLayoutId id="2147490052" r:id="rId4"/>
    <p:sldLayoutId id="2147490053" r:id="rId5"/>
    <p:sldLayoutId id="2147490054" r:id="rId6"/>
    <p:sldLayoutId id="2147490055" r:id="rId7"/>
    <p:sldLayoutId id="2147490056" r:id="rId8"/>
    <p:sldLayoutId id="2147490057" r:id="rId9"/>
    <p:sldLayoutId id="2147490058" r:id="rId10"/>
  </p:sldLayoutIdLst>
  <p:transition/>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anose="05000000000000000000"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anose="05000000000000000000"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anose="05000000000000000000"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0D00D8C3-51E8-5FAC-C6B6-A8A6933C512B}"/>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123" name="Text Box 3">
            <a:extLst>
              <a:ext uri="{FF2B5EF4-FFF2-40B4-BE49-F238E27FC236}">
                <a16:creationId xmlns:a16="http://schemas.microsoft.com/office/drawing/2014/main" id="{D5432A88-B3CF-0D91-232E-D2AB81B4613F}"/>
              </a:ext>
            </a:extLst>
          </p:cNvPr>
          <p:cNvSpPr txBox="1">
            <a:spLocks noChangeArrowheads="1"/>
          </p:cNvSpPr>
          <p:nvPr/>
        </p:nvSpPr>
        <p:spPr bwMode="auto">
          <a:xfrm>
            <a:off x="6934200" y="6596063"/>
            <a:ext cx="1981200" cy="274637"/>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fld id="{1C97FABA-EE8E-4688-9CAF-86F530C3CC40}" type="datetime1">
              <a:rPr lang="de-DE" altLang="de-DE" sz="1200">
                <a:solidFill>
                  <a:srgbClr val="FFFFFF"/>
                </a:solidFill>
                <a:latin typeface="Arial" panose="020B0604020202020204" pitchFamily="34" charset="0"/>
              </a:rPr>
              <a:pPr/>
              <a:t>02.02.2024</a:t>
            </a:fld>
            <a:r>
              <a:rPr lang="de-DE" altLang="de-DE" sz="1200">
                <a:solidFill>
                  <a:srgbClr val="FFFFFF"/>
                </a:solidFill>
                <a:latin typeface="Arial" panose="020B0604020202020204" pitchFamily="34" charset="0"/>
              </a:rPr>
              <a:t>     Seite </a:t>
            </a:r>
            <a:fld id="{5D58B468-7DD9-4FA8-AD01-503DE6DEF8E1}"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5124" name="Rectangle 4">
            <a:extLst>
              <a:ext uri="{FF2B5EF4-FFF2-40B4-BE49-F238E27FC236}">
                <a16:creationId xmlns:a16="http://schemas.microsoft.com/office/drawing/2014/main" id="{48C70E8B-E09C-160F-5326-855F425C08A8}"/>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5125" name="Line 6">
            <a:extLst>
              <a:ext uri="{FF2B5EF4-FFF2-40B4-BE49-F238E27FC236}">
                <a16:creationId xmlns:a16="http://schemas.microsoft.com/office/drawing/2014/main" id="{71FA1A15-148F-C945-8D92-FB774FFBEDED}"/>
              </a:ext>
            </a:extLst>
          </p:cNvPr>
          <p:cNvSpPr>
            <a:spLocks noChangeShapeType="1"/>
          </p:cNvSpPr>
          <p:nvPr/>
        </p:nvSpPr>
        <p:spPr bwMode="auto">
          <a:xfrm flipH="1">
            <a:off x="0" y="762000"/>
            <a:ext cx="9144000" cy="0"/>
          </a:xfrm>
          <a:prstGeom prst="line">
            <a:avLst/>
          </a:prstGeom>
          <a:noFill/>
          <a:ln w="3175">
            <a:solidFill>
              <a:srgbClr val="E6E6E6"/>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126" name="Picture 7">
            <a:extLst>
              <a:ext uri="{FF2B5EF4-FFF2-40B4-BE49-F238E27FC236}">
                <a16:creationId xmlns:a16="http://schemas.microsoft.com/office/drawing/2014/main" id="{31189226-13DA-55A2-EBB9-1FC340086614}"/>
              </a:ext>
            </a:extLst>
          </p:cNvPr>
          <p:cNvPicPr>
            <a:picLocks noChangeAspect="1" noChangeArrowheads="1"/>
          </p:cNvPicPr>
          <p:nvPr/>
        </p:nvPicPr>
        <p:blipFill>
          <a:blip r:embed="rId12">
            <a:lum contrast="-20000"/>
            <a:extLst>
              <a:ext uri="{28A0092B-C50C-407E-A947-70E740481C1C}">
                <a14:useLocalDpi xmlns:a14="http://schemas.microsoft.com/office/drawing/2010/main" val="0"/>
              </a:ext>
            </a:extLst>
          </a:blip>
          <a:srcRect/>
          <a:stretch>
            <a:fillRect/>
          </a:stretch>
        </p:blipFill>
        <p:spPr bwMode="auto">
          <a:xfrm>
            <a:off x="7999413" y="0"/>
            <a:ext cx="11445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9">
            <a:extLst>
              <a:ext uri="{FF2B5EF4-FFF2-40B4-BE49-F238E27FC236}">
                <a16:creationId xmlns:a16="http://schemas.microsoft.com/office/drawing/2014/main" id="{2B98F837-A0AF-ACE1-4645-0B2D0AC23D76}"/>
              </a:ext>
            </a:extLst>
          </p:cNvPr>
          <p:cNvSpPr>
            <a:spLocks noChangeArrowheads="1"/>
          </p:cNvSpPr>
          <p:nvPr/>
        </p:nvSpPr>
        <p:spPr bwMode="auto">
          <a:xfrm>
            <a:off x="0" y="6624638"/>
            <a:ext cx="9144000" cy="233362"/>
          </a:xfrm>
          <a:prstGeom prst="rect">
            <a:avLst/>
          </a:prstGeom>
          <a:solidFill>
            <a:srgbClr val="939393"/>
          </a:soli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endParaRPr lang="de-DE" altLang="de-DE" sz="2200" b="1">
              <a:solidFill>
                <a:srgbClr val="999999"/>
              </a:solidFill>
              <a:latin typeface="Arial" panose="020B0604020202020204" pitchFamily="34" charset="0"/>
            </a:endParaRPr>
          </a:p>
        </p:txBody>
      </p:sp>
      <p:sp>
        <p:nvSpPr>
          <p:cNvPr id="5128" name="Rectangle 11">
            <a:extLst>
              <a:ext uri="{FF2B5EF4-FFF2-40B4-BE49-F238E27FC236}">
                <a16:creationId xmlns:a16="http://schemas.microsoft.com/office/drawing/2014/main" id="{B6BA9AFD-4DE7-D2EE-39D0-38EDF3328383}"/>
              </a:ext>
            </a:extLst>
          </p:cNvPr>
          <p:cNvSpPr>
            <a:spLocks noChangeArrowheads="1"/>
          </p:cNvSpPr>
          <p:nvPr/>
        </p:nvSpPr>
        <p:spPr bwMode="auto">
          <a:xfrm>
            <a:off x="2133600" y="0"/>
            <a:ext cx="7010400" cy="762000"/>
          </a:xfrm>
          <a:prstGeom prst="rect">
            <a:avLst/>
          </a:prstGeom>
          <a:gradFill rotWithShape="0">
            <a:gsLst>
              <a:gs pos="0">
                <a:srgbClr val="FFFFFF"/>
              </a:gs>
              <a:gs pos="100000">
                <a:srgbClr val="939393"/>
              </a:gs>
            </a:gsLst>
            <a:lin ang="0" scaled="1"/>
          </a:gradFill>
          <a:ln>
            <a:noFill/>
          </a:ln>
        </p:spPr>
        <p:txBody>
          <a:bodyPr wrap="none"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a:defRPr/>
            </a:pPr>
            <a:endParaRPr lang="en-BZ" altLang="de-DE" sz="2400">
              <a:solidFill>
                <a:srgbClr val="000000"/>
              </a:solidFill>
              <a:latin typeface="Times" panose="02020603050405020304" pitchFamily="18" charset="0"/>
            </a:endParaRPr>
          </a:p>
        </p:txBody>
      </p:sp>
      <p:sp>
        <p:nvSpPr>
          <p:cNvPr id="5129" name="Rectangle 15">
            <a:extLst>
              <a:ext uri="{FF2B5EF4-FFF2-40B4-BE49-F238E27FC236}">
                <a16:creationId xmlns:a16="http://schemas.microsoft.com/office/drawing/2014/main" id="{1CBB7DDA-D3E0-4078-CE14-879D0D6DBFDC}"/>
              </a:ext>
            </a:extLst>
          </p:cNvPr>
          <p:cNvSpPr>
            <a:spLocks noGrp="1" noChangeArrowheads="1"/>
          </p:cNvSpPr>
          <p:nvPr>
            <p:ph type="title"/>
          </p:nvPr>
        </p:nvSpPr>
        <p:spPr bwMode="auto">
          <a:xfrm>
            <a:off x="1039813" y="1411288"/>
            <a:ext cx="7034212"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title</a:t>
            </a:r>
          </a:p>
        </p:txBody>
      </p:sp>
      <p:sp>
        <p:nvSpPr>
          <p:cNvPr id="5130" name="Rectangle 16">
            <a:extLst>
              <a:ext uri="{FF2B5EF4-FFF2-40B4-BE49-F238E27FC236}">
                <a16:creationId xmlns:a16="http://schemas.microsoft.com/office/drawing/2014/main" id="{2F28B92A-EC51-A846-6FCB-6A42D200E595}"/>
              </a:ext>
            </a:extLst>
          </p:cNvPr>
          <p:cNvSpPr>
            <a:spLocks noGrp="1" noChangeArrowheads="1"/>
          </p:cNvSpPr>
          <p:nvPr>
            <p:ph type="body" idx="1"/>
          </p:nvPr>
        </p:nvSpPr>
        <p:spPr bwMode="auto">
          <a:xfrm>
            <a:off x="1039813" y="2106613"/>
            <a:ext cx="7034212"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de-DE" altLang="de-DE"/>
              <a:t>Click here to add text</a:t>
            </a:r>
          </a:p>
          <a:p>
            <a:pPr lvl="1"/>
            <a:r>
              <a:rPr lang="de-DE" altLang="de-DE"/>
              <a:t>Second layer</a:t>
            </a:r>
          </a:p>
          <a:p>
            <a:pPr lvl="2"/>
            <a:r>
              <a:rPr lang="de-DE" altLang="de-DE"/>
              <a:t>Third layer</a:t>
            </a:r>
          </a:p>
          <a:p>
            <a:pPr lvl="3"/>
            <a:r>
              <a:rPr lang="de-DE" altLang="de-DE"/>
              <a:t>Fourth layer</a:t>
            </a:r>
          </a:p>
          <a:p>
            <a:pPr lvl="4"/>
            <a:r>
              <a:rPr lang="de-DE" altLang="de-DE"/>
              <a:t>Fifth layer</a:t>
            </a:r>
          </a:p>
        </p:txBody>
      </p:sp>
      <p:sp>
        <p:nvSpPr>
          <p:cNvPr id="75793" name="Rectangle 17">
            <a:extLst>
              <a:ext uri="{FF2B5EF4-FFF2-40B4-BE49-F238E27FC236}">
                <a16:creationId xmlns:a16="http://schemas.microsoft.com/office/drawing/2014/main" id="{66483EE1-F0BD-B20A-FC21-75266D1179AA}"/>
              </a:ext>
            </a:extLst>
          </p:cNvPr>
          <p:cNvSpPr>
            <a:spLocks noGrp="1" noChangeArrowheads="1"/>
          </p:cNvSpPr>
          <p:nvPr>
            <p:ph type="dt" sz="half" idx="2"/>
          </p:nvPr>
        </p:nvSpPr>
        <p:spPr bwMode="auto">
          <a:xfrm>
            <a:off x="6756400" y="6602413"/>
            <a:ext cx="1295400" cy="2762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fld id="{94AC2515-8215-418A-964A-E2B00192C2E1}" type="datetime1">
              <a:rPr lang="de-DE"/>
              <a:pPr>
                <a:defRPr/>
              </a:pPr>
              <a:t>02.02.2024</a:t>
            </a:fld>
            <a:endParaRPr lang="de-DE" dirty="0"/>
          </a:p>
        </p:txBody>
      </p:sp>
      <p:sp>
        <p:nvSpPr>
          <p:cNvPr id="5132" name="Text Box 19">
            <a:extLst>
              <a:ext uri="{FF2B5EF4-FFF2-40B4-BE49-F238E27FC236}">
                <a16:creationId xmlns:a16="http://schemas.microsoft.com/office/drawing/2014/main" id="{91380F23-521E-1174-FD3F-BF95AD9310C5}"/>
              </a:ext>
            </a:extLst>
          </p:cNvPr>
          <p:cNvSpPr txBox="1">
            <a:spLocks noChangeArrowheads="1"/>
          </p:cNvSpPr>
          <p:nvPr/>
        </p:nvSpPr>
        <p:spPr bwMode="auto">
          <a:xfrm>
            <a:off x="7893050" y="6602413"/>
            <a:ext cx="927100" cy="277812"/>
          </a:xfrm>
          <a:prstGeom prst="rect">
            <a:avLst/>
          </a:prstGeom>
          <a:noFill/>
          <a:ln>
            <a:noFill/>
          </a:ln>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de-DE" altLang="de-DE" sz="1200">
                <a:solidFill>
                  <a:srgbClr val="FFFFFF"/>
                </a:solidFill>
                <a:latin typeface="Arial" panose="020B0604020202020204" pitchFamily="34" charset="0"/>
              </a:rPr>
              <a:t>Page </a:t>
            </a:r>
            <a:fld id="{4778E556-4FCB-46EC-AB95-9CE7940E7AF2}" type="slidenum">
              <a:rPr lang="de-DE" altLang="de-DE" sz="1200">
                <a:solidFill>
                  <a:srgbClr val="FFFFFF"/>
                </a:solidFill>
                <a:latin typeface="Arial" panose="020B0604020202020204" pitchFamily="34" charset="0"/>
              </a:rPr>
              <a:pPr/>
              <a:t>‹#›</a:t>
            </a:fld>
            <a:endParaRPr lang="de-DE" altLang="de-DE" sz="1200">
              <a:solidFill>
                <a:srgbClr val="FFFFFF"/>
              </a:solidFill>
              <a:latin typeface="Arial" panose="020B0604020202020204" pitchFamily="34" charset="0"/>
            </a:endParaRPr>
          </a:p>
        </p:txBody>
      </p:sp>
      <p:sp>
        <p:nvSpPr>
          <p:cNvPr id="5133" name="Line 12">
            <a:extLst>
              <a:ext uri="{FF2B5EF4-FFF2-40B4-BE49-F238E27FC236}">
                <a16:creationId xmlns:a16="http://schemas.microsoft.com/office/drawing/2014/main" id="{61A1BE55-E30D-A8AB-E7D2-718F21FA936E}"/>
              </a:ext>
            </a:extLst>
          </p:cNvPr>
          <p:cNvSpPr>
            <a:spLocks noChangeShapeType="1"/>
          </p:cNvSpPr>
          <p:nvPr/>
        </p:nvSpPr>
        <p:spPr bwMode="auto">
          <a:xfrm flipH="1">
            <a:off x="0" y="762000"/>
            <a:ext cx="9144000" cy="0"/>
          </a:xfrm>
          <a:prstGeom prst="line">
            <a:avLst/>
          </a:prstGeom>
          <a:noFill/>
          <a:ln w="3175">
            <a:solidFill>
              <a:srgbClr val="D9D9D9"/>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5134" name="Picture 23" descr="Weltkugel_klein_neu.gif                                        0005A183jeany                          BB53F533:">
            <a:extLst>
              <a:ext uri="{FF2B5EF4-FFF2-40B4-BE49-F238E27FC236}">
                <a16:creationId xmlns:a16="http://schemas.microsoft.com/office/drawing/2014/main" id="{DD5A2D47-CFFC-ED0B-600F-DF0FF1A824D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996238" y="0"/>
            <a:ext cx="114776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801" name="Rectangle 25">
            <a:extLst>
              <a:ext uri="{FF2B5EF4-FFF2-40B4-BE49-F238E27FC236}">
                <a16:creationId xmlns:a16="http://schemas.microsoft.com/office/drawing/2014/main" id="{6EA8FCDD-67F3-F70E-8949-F8E42031D17A}"/>
              </a:ext>
            </a:extLst>
          </p:cNvPr>
          <p:cNvSpPr>
            <a:spLocks noGrp="1" noChangeArrowheads="1"/>
          </p:cNvSpPr>
          <p:nvPr>
            <p:ph type="ftr" sz="quarter" idx="3"/>
          </p:nvPr>
        </p:nvSpPr>
        <p:spPr bwMode="auto">
          <a:xfrm>
            <a:off x="365125" y="6600825"/>
            <a:ext cx="2895600" cy="2778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200" b="0">
                <a:solidFill>
                  <a:srgbClr val="FFFFFF"/>
                </a:solidFill>
                <a:latin typeface="Arial" charset="0"/>
                <a:cs typeface="+mn-cs"/>
              </a:defRPr>
            </a:lvl1pPr>
          </a:lstStyle>
          <a:p>
            <a:pPr>
              <a:defRPr/>
            </a:pPr>
            <a:endParaRPr lang="en-BZ"/>
          </a:p>
        </p:txBody>
      </p:sp>
      <p:pic>
        <p:nvPicPr>
          <p:cNvPr id="5136" name="Grafik 16" descr="gizlogo-standard-rgb.gif">
            <a:extLst>
              <a:ext uri="{FF2B5EF4-FFF2-40B4-BE49-F238E27FC236}">
                <a16:creationId xmlns:a16="http://schemas.microsoft.com/office/drawing/2014/main" id="{138CB39D-44C3-AE64-2C4B-CDCA272F745F}"/>
              </a:ext>
            </a:extLst>
          </p:cNvPr>
          <p:cNvPicPr>
            <a:picLocks noChangeAspect="1"/>
          </p:cNvPicPr>
          <p:nvPr/>
        </p:nvPicPr>
        <p:blipFill>
          <a:blip r:embed="rId14">
            <a:extLst>
              <a:ext uri="{28A0092B-C50C-407E-A947-70E740481C1C}">
                <a14:useLocalDpi xmlns:a14="http://schemas.microsoft.com/office/drawing/2010/main" val="0"/>
              </a:ext>
            </a:extLst>
          </a:blip>
          <a:srcRect t="17992" b="17450"/>
          <a:stretch>
            <a:fillRect/>
          </a:stretch>
        </p:blipFill>
        <p:spPr bwMode="auto">
          <a:xfrm>
            <a:off x="939800" y="88900"/>
            <a:ext cx="9001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7" name="Picture 2" descr="C:\Users\Spahn\Desktop\Oeffentlichkeitsarbeit\Logos\GTZ-IS-GITEWS\GITEWS_Quadrat.jpg">
            <a:extLst>
              <a:ext uri="{FF2B5EF4-FFF2-40B4-BE49-F238E27FC236}">
                <a16:creationId xmlns:a16="http://schemas.microsoft.com/office/drawing/2014/main" id="{41500F9A-D721-B72E-41BC-85EBA7204E87}"/>
              </a:ext>
            </a:extLst>
          </p:cNvPr>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65088" y="0"/>
            <a:ext cx="73025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90059" r:id="rId1"/>
    <p:sldLayoutId id="2147490060" r:id="rId2"/>
    <p:sldLayoutId id="2147490061" r:id="rId3"/>
    <p:sldLayoutId id="2147490062" r:id="rId4"/>
    <p:sldLayoutId id="2147490063" r:id="rId5"/>
    <p:sldLayoutId id="2147490064" r:id="rId6"/>
    <p:sldLayoutId id="2147490065" r:id="rId7"/>
    <p:sldLayoutId id="2147490066" r:id="rId8"/>
    <p:sldLayoutId id="2147490067" r:id="rId9"/>
    <p:sldLayoutId id="2147490068" r:id="rId10"/>
  </p:sldLayoutIdLst>
  <p:transition/>
  <p:hf sldNum="0" hdr="0" ftr="0"/>
  <p:txStyles>
    <p:titleStyle>
      <a:lvl1pPr algn="l" rtl="0" eaLnBrk="0" fontAlgn="base" hangingPunct="0">
        <a:spcBef>
          <a:spcPct val="0"/>
        </a:spcBef>
        <a:spcAft>
          <a:spcPct val="0"/>
        </a:spcAft>
        <a:defRPr sz="36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Arial" charset="0"/>
        </a:defRPr>
      </a:lvl2pPr>
      <a:lvl3pPr algn="l" rtl="0" eaLnBrk="0" fontAlgn="base" hangingPunct="0">
        <a:spcBef>
          <a:spcPct val="0"/>
        </a:spcBef>
        <a:spcAft>
          <a:spcPct val="0"/>
        </a:spcAft>
        <a:defRPr sz="3600">
          <a:solidFill>
            <a:schemeClr val="tx1"/>
          </a:solidFill>
          <a:latin typeface="Arial" charset="0"/>
        </a:defRPr>
      </a:lvl3pPr>
      <a:lvl4pPr algn="l" rtl="0" eaLnBrk="0" fontAlgn="base" hangingPunct="0">
        <a:spcBef>
          <a:spcPct val="0"/>
        </a:spcBef>
        <a:spcAft>
          <a:spcPct val="0"/>
        </a:spcAft>
        <a:defRPr sz="3600">
          <a:solidFill>
            <a:schemeClr val="tx1"/>
          </a:solidFill>
          <a:latin typeface="Arial" charset="0"/>
        </a:defRPr>
      </a:lvl4pPr>
      <a:lvl5pPr algn="l" rtl="0" eaLnBrk="0" fontAlgn="base" hangingPunct="0">
        <a:spcBef>
          <a:spcPct val="0"/>
        </a:spcBef>
        <a:spcAft>
          <a:spcPct val="0"/>
        </a:spcAft>
        <a:defRPr sz="3600">
          <a:solidFill>
            <a:schemeClr val="tx1"/>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285750" indent="-285750" algn="l" rtl="0" eaLnBrk="0" fontAlgn="base" hangingPunct="0">
        <a:spcBef>
          <a:spcPct val="20000"/>
        </a:spcBef>
        <a:spcAft>
          <a:spcPct val="0"/>
        </a:spcAft>
        <a:buClr>
          <a:srgbClr val="C80F0F"/>
        </a:buClr>
        <a:buFont typeface="Wingdings" panose="05000000000000000000" pitchFamily="2" charset="2"/>
        <a:buChar char="§"/>
        <a:tabLst>
          <a:tab pos="2190750" algn="l"/>
        </a:tabLst>
        <a:defRPr sz="2400">
          <a:solidFill>
            <a:schemeClr val="tx1"/>
          </a:solidFill>
          <a:latin typeface="+mn-lt"/>
          <a:ea typeface="+mn-ea"/>
          <a:cs typeface="+mn-cs"/>
        </a:defRPr>
      </a:lvl1pPr>
      <a:lvl2pPr marL="762000" indent="-285750" algn="l" rtl="0" eaLnBrk="0" fontAlgn="base" hangingPunct="0">
        <a:spcBef>
          <a:spcPct val="20000"/>
        </a:spcBef>
        <a:spcAft>
          <a:spcPct val="0"/>
        </a:spcAft>
        <a:buClr>
          <a:schemeClr val="tx1"/>
        </a:buClr>
        <a:buFont typeface="Wingdings" panose="05000000000000000000" pitchFamily="2" charset="2"/>
        <a:buChar char="§"/>
        <a:tabLst>
          <a:tab pos="2190750" algn="l"/>
        </a:tabLst>
        <a:defRPr sz="2400">
          <a:solidFill>
            <a:schemeClr val="tx1"/>
          </a:solidFill>
          <a:latin typeface="+mn-lt"/>
        </a:defRPr>
      </a:lvl2pPr>
      <a:lvl3pPr marL="1238250" indent="-285750" algn="l" rtl="0" eaLnBrk="0" fontAlgn="base" hangingPunct="0">
        <a:spcBef>
          <a:spcPct val="20000"/>
        </a:spcBef>
        <a:spcAft>
          <a:spcPct val="0"/>
        </a:spcAft>
        <a:buClr>
          <a:srgbClr val="999999"/>
        </a:buClr>
        <a:buFont typeface="Wingdings" panose="05000000000000000000" pitchFamily="2" charset="2"/>
        <a:buChar char="§"/>
        <a:tabLst>
          <a:tab pos="2190750" algn="l"/>
        </a:tabLst>
        <a:defRPr sz="2400">
          <a:solidFill>
            <a:schemeClr val="tx1"/>
          </a:solidFill>
          <a:latin typeface="+mn-lt"/>
        </a:defRPr>
      </a:lvl3pPr>
      <a:lvl4pPr marL="1714500" indent="-285750" algn="l" rtl="0" eaLnBrk="0" fontAlgn="base" hangingPunct="0">
        <a:spcBef>
          <a:spcPct val="20000"/>
        </a:spcBef>
        <a:spcAft>
          <a:spcPct val="0"/>
        </a:spcAft>
        <a:buClr>
          <a:srgbClr val="C80F0F"/>
        </a:buClr>
        <a:buChar char="-"/>
        <a:tabLst>
          <a:tab pos="2190750" algn="l"/>
        </a:tabLst>
        <a:defRPr sz="2400">
          <a:solidFill>
            <a:schemeClr val="tx1"/>
          </a:solidFill>
          <a:latin typeface="+mn-lt"/>
        </a:defRPr>
      </a:lvl4pPr>
      <a:lvl5pPr marL="2190750" indent="-260350" algn="l" rtl="0" eaLnBrk="0" fontAlgn="base" hangingPunct="0">
        <a:spcBef>
          <a:spcPct val="20000"/>
        </a:spcBef>
        <a:spcAft>
          <a:spcPct val="0"/>
        </a:spcAft>
        <a:buClr>
          <a:schemeClr val="tx1"/>
        </a:buClr>
        <a:buChar char="-"/>
        <a:tabLst>
          <a:tab pos="2190750" algn="l"/>
        </a:tabLst>
        <a:defRPr sz="2400">
          <a:solidFill>
            <a:schemeClr val="tx1"/>
          </a:solidFill>
          <a:latin typeface="+mn-lt"/>
        </a:defRPr>
      </a:lvl5pPr>
      <a:lvl6pPr marL="26479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6pPr>
      <a:lvl7pPr marL="31051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7pPr>
      <a:lvl8pPr marL="35623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8pPr>
      <a:lvl9pPr marL="4019550" indent="-260350" algn="l" rtl="0" eaLnBrk="1" fontAlgn="base" hangingPunct="1">
        <a:spcBef>
          <a:spcPct val="20000"/>
        </a:spcBef>
        <a:spcAft>
          <a:spcPct val="0"/>
        </a:spcAft>
        <a:buClr>
          <a:schemeClr val="tx1"/>
        </a:buClr>
        <a:buChar char="-"/>
        <a:tabLst>
          <a:tab pos="2190750" algn="l"/>
        </a:tabLst>
        <a:defRPr sz="2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Grafik 6">
            <a:extLst>
              <a:ext uri="{FF2B5EF4-FFF2-40B4-BE49-F238E27FC236}">
                <a16:creationId xmlns:a16="http://schemas.microsoft.com/office/drawing/2014/main" id="{398396C7-AE46-8ADD-B639-039185DE9E28}"/>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0" y="1588"/>
            <a:ext cx="914400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15">
            <a:extLst>
              <a:ext uri="{FF2B5EF4-FFF2-40B4-BE49-F238E27FC236}">
                <a16:creationId xmlns:a16="http://schemas.microsoft.com/office/drawing/2014/main" id="{0D25F77C-1552-A898-1739-E6F3F3DA7C82}"/>
              </a:ext>
            </a:extLst>
          </p:cNvPr>
          <p:cNvSpPr>
            <a:spLocks noGrp="1" noChangeArrowheads="1"/>
          </p:cNvSpPr>
          <p:nvPr>
            <p:ph type="title"/>
          </p:nvPr>
        </p:nvSpPr>
        <p:spPr bwMode="auto">
          <a:xfrm>
            <a:off x="684213" y="1482725"/>
            <a:ext cx="7775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de-DE"/>
              <a:t>Click here to add title</a:t>
            </a:r>
          </a:p>
        </p:txBody>
      </p:sp>
      <p:pic>
        <p:nvPicPr>
          <p:cNvPr id="6148" name="Grafik 7">
            <a:extLst>
              <a:ext uri="{FF2B5EF4-FFF2-40B4-BE49-F238E27FC236}">
                <a16:creationId xmlns:a16="http://schemas.microsoft.com/office/drawing/2014/main" id="{1A5A8AEC-CEBF-C03A-4E48-76ACF8D5551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6618288" y="304800"/>
            <a:ext cx="2106612"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Grafik 8">
            <a:extLst>
              <a:ext uri="{FF2B5EF4-FFF2-40B4-BE49-F238E27FC236}">
                <a16:creationId xmlns:a16="http://schemas.microsoft.com/office/drawing/2014/main" id="{3079DCC7-E5AB-DDE7-2C6F-A324CF925D5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0" y="5851525"/>
            <a:ext cx="9144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0" name="Rectangle 16">
            <a:extLst>
              <a:ext uri="{FF2B5EF4-FFF2-40B4-BE49-F238E27FC236}">
                <a16:creationId xmlns:a16="http://schemas.microsoft.com/office/drawing/2014/main" id="{17988F04-3B92-FEE4-BF39-BA24E2EC8CA2}"/>
              </a:ext>
            </a:extLst>
          </p:cNvPr>
          <p:cNvSpPr>
            <a:spLocks noGrp="1" noChangeArrowheads="1"/>
          </p:cNvSpPr>
          <p:nvPr>
            <p:ph type="body" idx="1"/>
          </p:nvPr>
        </p:nvSpPr>
        <p:spPr bwMode="auto">
          <a:xfrm>
            <a:off x="684213" y="2447925"/>
            <a:ext cx="7775575"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de-DE"/>
              <a:t>First layer</a:t>
            </a:r>
          </a:p>
          <a:p>
            <a:pPr lvl="1"/>
            <a:r>
              <a:rPr lang="en-GB" altLang="de-DE"/>
              <a:t>Second layer</a:t>
            </a:r>
          </a:p>
          <a:p>
            <a:pPr lvl="2"/>
            <a:r>
              <a:rPr lang="en-GB" altLang="de-DE"/>
              <a:t>Third layer</a:t>
            </a:r>
          </a:p>
          <a:p>
            <a:pPr lvl="3"/>
            <a:r>
              <a:rPr lang="en-GB" altLang="de-DE"/>
              <a:t>Fourth layer</a:t>
            </a:r>
          </a:p>
        </p:txBody>
      </p:sp>
      <p:sp>
        <p:nvSpPr>
          <p:cNvPr id="14" name="Text Box 19">
            <a:extLst>
              <a:ext uri="{FF2B5EF4-FFF2-40B4-BE49-F238E27FC236}">
                <a16:creationId xmlns:a16="http://schemas.microsoft.com/office/drawing/2014/main" id="{465FC23B-4965-C162-6B27-F8B617844763}"/>
              </a:ext>
            </a:extLst>
          </p:cNvPr>
          <p:cNvSpPr txBox="1">
            <a:spLocks noChangeArrowheads="1"/>
          </p:cNvSpPr>
          <p:nvPr/>
        </p:nvSpPr>
        <p:spPr bwMode="auto">
          <a:xfrm>
            <a:off x="7704138" y="6581775"/>
            <a:ext cx="927100" cy="246063"/>
          </a:xfrm>
          <a:prstGeom prst="rect">
            <a:avLst/>
          </a:prstGeom>
          <a:noFill/>
          <a:ln w="9525">
            <a:noFill/>
            <a:miter lim="800000"/>
            <a:headEnd/>
            <a:tailEnd/>
          </a:ln>
          <a:effectLst/>
        </p:spPr>
        <p:txBody>
          <a:bodyPr>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r>
              <a:rPr lang="en-GB" altLang="en-US" sz="1000">
                <a:solidFill>
                  <a:srgbClr val="6E6452"/>
                </a:solidFill>
                <a:latin typeface="Arial Narrow" panose="020B0606020202030204" pitchFamily="34" charset="0"/>
              </a:rPr>
              <a:t>Page </a:t>
            </a:r>
            <a:fld id="{7CBCE91E-463D-4CAA-9BC2-F287E60B0746}" type="slidenum">
              <a:rPr lang="en-GB" altLang="en-US" sz="1000">
                <a:solidFill>
                  <a:srgbClr val="6E6452"/>
                </a:solidFill>
                <a:latin typeface="Arial Narrow" panose="020B0606020202030204" pitchFamily="34" charset="0"/>
              </a:rPr>
              <a:pPr/>
              <a:t>‹#›</a:t>
            </a:fld>
            <a:endParaRPr lang="en-GB" altLang="en-US" sz="1000">
              <a:solidFill>
                <a:srgbClr val="6E6452"/>
              </a:solidFill>
              <a:latin typeface="Arial Narrow" panose="020B0606020202030204" pitchFamily="34" charset="0"/>
            </a:endParaRPr>
          </a:p>
        </p:txBody>
      </p:sp>
      <p:sp>
        <p:nvSpPr>
          <p:cNvPr id="15" name="Rectangle 25">
            <a:extLst>
              <a:ext uri="{FF2B5EF4-FFF2-40B4-BE49-F238E27FC236}">
                <a16:creationId xmlns:a16="http://schemas.microsoft.com/office/drawing/2014/main" id="{EBC2EAE8-EB62-5B7F-0724-0EEFAD6A40C0}"/>
              </a:ext>
            </a:extLst>
          </p:cNvPr>
          <p:cNvSpPr>
            <a:spLocks noGrp="1" noChangeArrowheads="1"/>
          </p:cNvSpPr>
          <p:nvPr>
            <p:ph type="ftr" sz="quarter" idx="3"/>
          </p:nvPr>
        </p:nvSpPr>
        <p:spPr bwMode="auto">
          <a:xfrm>
            <a:off x="2862263" y="6581775"/>
            <a:ext cx="3419475"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a:defRPr sz="1000" b="1" spc="70" baseline="0">
                <a:solidFill>
                  <a:srgbClr val="6E6452"/>
                </a:solidFill>
                <a:latin typeface="Arial Narrow" pitchFamily="34" charset="0"/>
                <a:cs typeface="+mn-cs"/>
              </a:defRPr>
            </a:lvl1pPr>
          </a:lstStyle>
          <a:p>
            <a:pPr>
              <a:defRPr/>
            </a:pPr>
            <a:r>
              <a:rPr lang="en-GB"/>
              <a:t>Type presentation title here</a:t>
            </a:r>
          </a:p>
        </p:txBody>
      </p:sp>
      <p:sp>
        <p:nvSpPr>
          <p:cNvPr id="16" name="Rectangle 17">
            <a:extLst>
              <a:ext uri="{FF2B5EF4-FFF2-40B4-BE49-F238E27FC236}">
                <a16:creationId xmlns:a16="http://schemas.microsoft.com/office/drawing/2014/main" id="{1AFCC82B-A40C-D8A5-70A6-A9A1E1068D7B}"/>
              </a:ext>
            </a:extLst>
          </p:cNvPr>
          <p:cNvSpPr>
            <a:spLocks noGrp="1" noChangeArrowheads="1"/>
          </p:cNvSpPr>
          <p:nvPr>
            <p:ph type="dt" sz="half" idx="2"/>
          </p:nvPr>
        </p:nvSpPr>
        <p:spPr bwMode="auto">
          <a:xfrm>
            <a:off x="679450" y="6581775"/>
            <a:ext cx="1295400" cy="246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defRPr sz="1000" b="0">
                <a:solidFill>
                  <a:srgbClr val="6E6452"/>
                </a:solidFill>
                <a:latin typeface="Arial Narrow" pitchFamily="34" charset="0"/>
                <a:cs typeface="+mn-cs"/>
              </a:defRPr>
            </a:lvl1pPr>
          </a:lstStyle>
          <a:p>
            <a:pPr>
              <a:defRPr/>
            </a:pPr>
            <a:fld id="{0F9A5078-6F60-49E2-B50D-11C30D454C38}" type="datetime1">
              <a:rPr lang="en-GB"/>
              <a:pPr>
                <a:defRPr/>
              </a:pPr>
              <a:t>02/02/2024</a:t>
            </a:fld>
            <a:endParaRPr lang="en-GB" dirty="0"/>
          </a:p>
        </p:txBody>
      </p:sp>
    </p:spTree>
  </p:cSld>
  <p:clrMap bg1="lt1" tx1="dk1" bg2="lt2" tx2="dk2" accent1="accent1" accent2="accent2" accent3="accent3" accent4="accent4" accent5="accent5" accent6="accent6" hlink="hlink" folHlink="folHlink"/>
  <p:sldLayoutIdLst>
    <p:sldLayoutId id="2147490069" r:id="rId1"/>
    <p:sldLayoutId id="2147490070" r:id="rId2"/>
    <p:sldLayoutId id="2147490071" r:id="rId3"/>
    <p:sldLayoutId id="2147490072" r:id="rId4"/>
    <p:sldLayoutId id="2147490073" r:id="rId5"/>
    <p:sldLayoutId id="2147490074" r:id="rId6"/>
    <p:sldLayoutId id="2147490075" r:id="rId7"/>
  </p:sldLayoutIdLst>
  <p:transition/>
  <p:hf sldNum="0" hdr="0"/>
  <p:txStyles>
    <p:titleStyle>
      <a:lvl1pPr algn="l" rtl="0" eaLnBrk="0" fontAlgn="base" hangingPunct="0">
        <a:spcBef>
          <a:spcPct val="0"/>
        </a:spcBef>
        <a:spcAft>
          <a:spcPct val="0"/>
        </a:spcAft>
        <a:defRPr sz="2400">
          <a:solidFill>
            <a:srgbClr val="6E6452"/>
          </a:solidFill>
          <a:latin typeface="+mj-lt"/>
          <a:ea typeface="+mj-ea"/>
          <a:cs typeface="+mj-cs"/>
        </a:defRPr>
      </a:lvl1pPr>
      <a:lvl2pPr algn="l" rtl="0" eaLnBrk="0" fontAlgn="base" hangingPunct="0">
        <a:spcBef>
          <a:spcPct val="0"/>
        </a:spcBef>
        <a:spcAft>
          <a:spcPct val="0"/>
        </a:spcAft>
        <a:defRPr sz="2400">
          <a:solidFill>
            <a:srgbClr val="6E6452"/>
          </a:solidFill>
          <a:latin typeface="Arial" charset="0"/>
        </a:defRPr>
      </a:lvl2pPr>
      <a:lvl3pPr algn="l" rtl="0" eaLnBrk="0" fontAlgn="base" hangingPunct="0">
        <a:spcBef>
          <a:spcPct val="0"/>
        </a:spcBef>
        <a:spcAft>
          <a:spcPct val="0"/>
        </a:spcAft>
        <a:defRPr sz="2400">
          <a:solidFill>
            <a:srgbClr val="6E6452"/>
          </a:solidFill>
          <a:latin typeface="Arial" charset="0"/>
        </a:defRPr>
      </a:lvl3pPr>
      <a:lvl4pPr algn="l" rtl="0" eaLnBrk="0" fontAlgn="base" hangingPunct="0">
        <a:spcBef>
          <a:spcPct val="0"/>
        </a:spcBef>
        <a:spcAft>
          <a:spcPct val="0"/>
        </a:spcAft>
        <a:defRPr sz="2400">
          <a:solidFill>
            <a:srgbClr val="6E6452"/>
          </a:solidFill>
          <a:latin typeface="Arial" charset="0"/>
        </a:defRPr>
      </a:lvl4pPr>
      <a:lvl5pPr algn="l" rtl="0" eaLnBrk="0" fontAlgn="base" hangingPunct="0">
        <a:spcBef>
          <a:spcPct val="0"/>
        </a:spcBef>
        <a:spcAft>
          <a:spcPct val="0"/>
        </a:spcAft>
        <a:defRPr sz="2400">
          <a:solidFill>
            <a:srgbClr val="6E6452"/>
          </a:solidFill>
          <a:latin typeface="Arial" charset="0"/>
        </a:defRPr>
      </a:lvl5pPr>
      <a:lvl6pPr marL="457200" algn="l" rtl="0" eaLnBrk="1" fontAlgn="base" hangingPunct="1">
        <a:spcBef>
          <a:spcPct val="0"/>
        </a:spcBef>
        <a:spcAft>
          <a:spcPct val="0"/>
        </a:spcAft>
        <a:defRPr sz="3600">
          <a:solidFill>
            <a:schemeClr val="tx1"/>
          </a:solidFill>
          <a:latin typeface="Arial" charset="0"/>
        </a:defRPr>
      </a:lvl6pPr>
      <a:lvl7pPr marL="914400" algn="l" rtl="0" eaLnBrk="1" fontAlgn="base" hangingPunct="1">
        <a:spcBef>
          <a:spcPct val="0"/>
        </a:spcBef>
        <a:spcAft>
          <a:spcPct val="0"/>
        </a:spcAft>
        <a:defRPr sz="3600">
          <a:solidFill>
            <a:schemeClr val="tx1"/>
          </a:solidFill>
          <a:latin typeface="Arial" charset="0"/>
        </a:defRPr>
      </a:lvl7pPr>
      <a:lvl8pPr marL="1371600" algn="l" rtl="0" eaLnBrk="1" fontAlgn="base" hangingPunct="1">
        <a:spcBef>
          <a:spcPct val="0"/>
        </a:spcBef>
        <a:spcAft>
          <a:spcPct val="0"/>
        </a:spcAft>
        <a:defRPr sz="3600">
          <a:solidFill>
            <a:schemeClr val="tx1"/>
          </a:solidFill>
          <a:latin typeface="Arial" charset="0"/>
        </a:defRPr>
      </a:lvl8pPr>
      <a:lvl9pPr marL="1828800" algn="l" rtl="0" eaLnBrk="1" fontAlgn="base" hangingPunct="1">
        <a:spcBef>
          <a:spcPct val="0"/>
        </a:spcBef>
        <a:spcAft>
          <a:spcPct val="0"/>
        </a:spcAft>
        <a:defRPr sz="3600">
          <a:solidFill>
            <a:schemeClr val="tx1"/>
          </a:solidFill>
          <a:latin typeface="Arial" charset="0"/>
        </a:defRPr>
      </a:lvl9pPr>
    </p:titleStyle>
    <p:bodyStyle>
      <a:lvl1pPr marL="358775" indent="-358775" algn="l" rtl="0" eaLnBrk="0" fontAlgn="base" hangingPunct="0">
        <a:spcBef>
          <a:spcPts val="400"/>
        </a:spcBef>
        <a:spcAft>
          <a:spcPts val="800"/>
        </a:spcAft>
        <a:buClr>
          <a:srgbClr val="C80F0F"/>
        </a:buClr>
        <a:buFont typeface="Arial" panose="020B0604020202020204" pitchFamily="34" charset="0"/>
        <a:buChar char="•"/>
        <a:tabLst>
          <a:tab pos="2190750" algn="l"/>
        </a:tabLst>
        <a:defRPr>
          <a:solidFill>
            <a:srgbClr val="6E6452"/>
          </a:solidFill>
          <a:latin typeface="+mn-lt"/>
          <a:ea typeface="+mn-ea"/>
          <a:cs typeface="+mn-cs"/>
        </a:defRPr>
      </a:lvl1pPr>
      <a:lvl2pPr marL="719138" indent="-358775" algn="l" rtl="0" eaLnBrk="0" fontAlgn="base" hangingPunct="0">
        <a:spcBef>
          <a:spcPts val="400"/>
        </a:spcBef>
        <a:spcAft>
          <a:spcPts val="800"/>
        </a:spcAft>
        <a:buClr>
          <a:srgbClr val="6E6452"/>
        </a:buClr>
        <a:buFont typeface="Arial" panose="020B0604020202020204" pitchFamily="34" charset="0"/>
        <a:buChar char="•"/>
        <a:tabLst>
          <a:tab pos="2190750" algn="l"/>
        </a:tabLst>
        <a:defRPr>
          <a:solidFill>
            <a:srgbClr val="6E6452"/>
          </a:solidFill>
          <a:latin typeface="+mn-lt"/>
        </a:defRPr>
      </a:lvl2pPr>
      <a:lvl3pPr marL="1079500" indent="-358775" algn="l" rtl="0" eaLnBrk="0" fontAlgn="base" hangingPunct="0">
        <a:spcBef>
          <a:spcPts val="400"/>
        </a:spcBef>
        <a:spcAft>
          <a:spcPts val="800"/>
        </a:spcAft>
        <a:buClr>
          <a:srgbClr val="6E6452"/>
        </a:buClr>
        <a:buFont typeface="Arial" panose="020B0604020202020204" pitchFamily="34" charset="0"/>
        <a:buChar char="•"/>
        <a:tabLst>
          <a:tab pos="2190750" algn="l"/>
        </a:tabLst>
        <a:defRPr>
          <a:solidFill>
            <a:srgbClr val="6E6452"/>
          </a:solidFill>
          <a:latin typeface="+mn-lt"/>
        </a:defRPr>
      </a:lvl3pPr>
      <a:lvl4pPr marL="1439863" indent="-358775" algn="l" rtl="0" eaLnBrk="0" fontAlgn="base" hangingPunct="0">
        <a:spcBef>
          <a:spcPts val="400"/>
        </a:spcBef>
        <a:spcAft>
          <a:spcPts val="800"/>
        </a:spcAft>
        <a:buClr>
          <a:srgbClr val="6E6452"/>
        </a:buClr>
        <a:buFont typeface="Arial" panose="020B0604020202020204" pitchFamily="34" charset="0"/>
        <a:buChar char="•"/>
        <a:tabLst>
          <a:tab pos="2190750" algn="l"/>
        </a:tabLst>
        <a:defRPr>
          <a:solidFill>
            <a:srgbClr val="6E6452"/>
          </a:solidFill>
          <a:latin typeface="+mn-lt"/>
        </a:defRPr>
      </a:lvl4pPr>
      <a:lvl5pPr marL="1439863" algn="l" rtl="0" eaLnBrk="0" fontAlgn="base" hangingPunct="0">
        <a:spcBef>
          <a:spcPts val="400"/>
        </a:spcBef>
        <a:spcAft>
          <a:spcPts val="800"/>
        </a:spcAft>
        <a:buClr>
          <a:srgbClr val="6E6452"/>
        </a:buClr>
        <a:buFont typeface="Arial" panose="020B0604020202020204" pitchFamily="34" charset="0"/>
        <a:tabLst>
          <a:tab pos="2190750" algn="l"/>
        </a:tabLst>
        <a:defRPr>
          <a:solidFill>
            <a:srgbClr val="6E6452"/>
          </a:solidFill>
          <a:latin typeface="+mn-lt"/>
        </a:defRPr>
      </a:lvl5pPr>
      <a:lvl6pPr marL="216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6pPr>
      <a:lvl7pPr marL="252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7pPr>
      <a:lvl8pPr marL="288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8pPr>
      <a:lvl9pPr marL="3240000" indent="-360000" algn="l" rtl="0" eaLnBrk="1" fontAlgn="base" hangingPunct="1">
        <a:spcBef>
          <a:spcPts val="400"/>
        </a:spcBef>
        <a:spcAft>
          <a:spcPts val="800"/>
        </a:spcAft>
        <a:buClr>
          <a:srgbClr val="6E6452"/>
        </a:buClr>
        <a:buFont typeface="Arial" pitchFamily="34" charset="0"/>
        <a:buChar char="•"/>
        <a:tabLst>
          <a:tab pos="2190750" algn="l"/>
        </a:tabLst>
        <a:defRPr sz="1800" baseline="0">
          <a:solidFill>
            <a:srgbClr val="6E6452"/>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12.xml"/><Relationship Id="rId5" Type="http://schemas.openxmlformats.org/officeDocument/2006/relationships/image" Target="../media/image33.jp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38.pn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41.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46.jpeg"/><Relationship Id="rId4"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12.xml"/><Relationship Id="rId1" Type="http://schemas.openxmlformats.org/officeDocument/2006/relationships/video" Target="https://www.youtube.com/embed/yTZBLz1CHfc?feature=oembed"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a:extLst>
              <a:ext uri="{FF2B5EF4-FFF2-40B4-BE49-F238E27FC236}">
                <a16:creationId xmlns:a16="http://schemas.microsoft.com/office/drawing/2014/main" id="{869EA06F-AFF1-3847-525C-2DF03374D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81600"/>
            <a:ext cx="9161463"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a:extLst>
              <a:ext uri="{FF2B5EF4-FFF2-40B4-BE49-F238E27FC236}">
                <a16:creationId xmlns:a16="http://schemas.microsoft.com/office/drawing/2014/main" id="{EBFEDD27-00F4-9939-C8AE-42D59927405A}"/>
              </a:ext>
            </a:extLst>
          </p:cNvPr>
          <p:cNvSpPr>
            <a:spLocks noGrp="1"/>
          </p:cNvSpPr>
          <p:nvPr>
            <p:ph type="ctrTitle"/>
          </p:nvPr>
        </p:nvSpPr>
        <p:spPr>
          <a:xfrm>
            <a:off x="29368" y="1414463"/>
            <a:ext cx="9085263" cy="2205038"/>
          </a:xfrm>
        </p:spPr>
        <p:txBody>
          <a:bodyPr/>
          <a:lstStyle/>
          <a:p>
            <a:pPr>
              <a:defRPr/>
            </a:pPr>
            <a:r>
              <a:rPr lang="en-US" b="1" dirty="0">
                <a:solidFill>
                  <a:schemeClr val="accent2">
                    <a:lumMod val="75000"/>
                  </a:schemeClr>
                </a:solidFill>
              </a:rPr>
              <a:t>IOC-UNESCO DG ECHO COASTWAVE PROJECT MEETING</a:t>
            </a:r>
            <a:endParaRPr lang="es-419" b="1" dirty="0">
              <a:solidFill>
                <a:schemeClr val="accent2">
                  <a:lumMod val="75000"/>
                </a:schemeClr>
              </a:solidFill>
            </a:endParaRPr>
          </a:p>
        </p:txBody>
      </p:sp>
      <p:sp>
        <p:nvSpPr>
          <p:cNvPr id="3" name="Subtitle 2">
            <a:extLst>
              <a:ext uri="{FF2B5EF4-FFF2-40B4-BE49-F238E27FC236}">
                <a16:creationId xmlns:a16="http://schemas.microsoft.com/office/drawing/2014/main" id="{9BCF37E2-3F30-A456-FD31-C616D87AD7DB}"/>
              </a:ext>
            </a:extLst>
          </p:cNvPr>
          <p:cNvSpPr>
            <a:spLocks noGrp="1"/>
          </p:cNvSpPr>
          <p:nvPr>
            <p:ph type="subTitle" idx="1"/>
          </p:nvPr>
        </p:nvSpPr>
        <p:spPr>
          <a:xfrm>
            <a:off x="1380331" y="4191001"/>
            <a:ext cx="6400800" cy="761999"/>
          </a:xfrm>
        </p:spPr>
        <p:txBody>
          <a:bodyPr/>
          <a:lstStyle/>
          <a:p>
            <a:pPr>
              <a:defRPr/>
            </a:pPr>
            <a:r>
              <a:rPr lang="en-US" dirty="0"/>
              <a:t>Greece</a:t>
            </a:r>
          </a:p>
        </p:txBody>
      </p:sp>
      <p:sp>
        <p:nvSpPr>
          <p:cNvPr id="4" name="Titel 1">
            <a:extLst>
              <a:ext uri="{FF2B5EF4-FFF2-40B4-BE49-F238E27FC236}">
                <a16:creationId xmlns:a16="http://schemas.microsoft.com/office/drawing/2014/main" id="{D345F651-A7A9-9610-3120-ABA553310ED8}"/>
              </a:ext>
            </a:extLst>
          </p:cNvPr>
          <p:cNvSpPr txBox="1">
            <a:spLocks/>
          </p:cNvSpPr>
          <p:nvPr/>
        </p:nvSpPr>
        <p:spPr bwMode="auto">
          <a:xfrm>
            <a:off x="38099" y="3200400"/>
            <a:ext cx="90852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defRPr/>
            </a:pPr>
            <a:r>
              <a:rPr lang="en-US" sz="2500" b="1" dirty="0">
                <a:solidFill>
                  <a:schemeClr val="accent2">
                    <a:lumMod val="75000"/>
                  </a:schemeClr>
                </a:solidFill>
              </a:rPr>
              <a:t>February 5, 202</a:t>
            </a:r>
            <a:r>
              <a:rPr lang="el-GR" sz="2500" b="1" dirty="0">
                <a:solidFill>
                  <a:schemeClr val="accent2">
                    <a:lumMod val="75000"/>
                  </a:schemeClr>
                </a:solidFill>
              </a:rPr>
              <a:t>4</a:t>
            </a:r>
            <a:r>
              <a:rPr lang="en-US" sz="2500" b="1" dirty="0">
                <a:solidFill>
                  <a:schemeClr val="accent2">
                    <a:lumMod val="75000"/>
                  </a:schemeClr>
                </a:solidFill>
              </a:rPr>
              <a:t>, Paris</a:t>
            </a:r>
            <a:endParaRPr lang="es-419" sz="2500" b="1" dirty="0">
              <a:solidFill>
                <a:schemeClr val="accent2">
                  <a:lumMod val="7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84928B-839C-4206-FFEE-1BD61C13C2CF}"/>
            </a:ext>
          </a:extLst>
        </p:cNvPr>
        <p:cNvGrpSpPr/>
        <p:nvPr/>
      </p:nvGrpSpPr>
      <p:grpSpPr>
        <a:xfrm>
          <a:off x="0" y="0"/>
          <a:ext cx="0" cy="0"/>
          <a:chOff x="0" y="0"/>
          <a:chExt cx="0" cy="0"/>
        </a:xfrm>
      </p:grpSpPr>
      <p:sp>
        <p:nvSpPr>
          <p:cNvPr id="2" name="Funding…">
            <a:extLst>
              <a:ext uri="{FF2B5EF4-FFF2-40B4-BE49-F238E27FC236}">
                <a16:creationId xmlns:a16="http://schemas.microsoft.com/office/drawing/2014/main" id="{26C6F608-D254-982A-AB3A-69285A4EE1E8}"/>
              </a:ext>
            </a:extLst>
          </p:cNvPr>
          <p:cNvSpPr txBox="1"/>
          <p:nvPr/>
        </p:nvSpPr>
        <p:spPr>
          <a:xfrm>
            <a:off x="254336" y="990599"/>
            <a:ext cx="8705734" cy="1817613"/>
          </a:xfrm>
          <a:prstGeom prst="rect">
            <a:avLst/>
          </a:prstGeom>
          <a:solidFill>
            <a:srgbClr val="A5D5E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signage design developed through the Tsunami Last Mile project (in Kos) will be used.</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Tsunami evacuation map needs to be finalized/approved to procure signage order and installation.</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tsunami evacuation map will be included in brochures to be developed.</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u="sng" dirty="0"/>
              <a:t>Next steps</a:t>
            </a:r>
            <a:r>
              <a:rPr lang="en-US" sz="1600" dirty="0"/>
              <a:t>: finalize tsunami evacuation map in collaboration with Municipality.</a:t>
            </a:r>
          </a:p>
        </p:txBody>
      </p:sp>
      <p:sp>
        <p:nvSpPr>
          <p:cNvPr id="4" name="Observation of a tsunami-induced eddy">
            <a:extLst>
              <a:ext uri="{FF2B5EF4-FFF2-40B4-BE49-F238E27FC236}">
                <a16:creationId xmlns:a16="http://schemas.microsoft.com/office/drawing/2014/main" id="{140B5917-BF57-F9B3-9FBD-94698D35F0A3}"/>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3000" dirty="0"/>
              <a:t>PREP-</a:t>
            </a:r>
            <a:r>
              <a:rPr lang="el-GR" sz="3000" dirty="0"/>
              <a:t>2</a:t>
            </a:r>
            <a:r>
              <a:rPr lang="en-US" sz="3000" dirty="0"/>
              <a:t>. Tsunami information including signage</a:t>
            </a:r>
            <a:endParaRPr sz="3000" dirty="0"/>
          </a:p>
        </p:txBody>
      </p:sp>
      <p:pic>
        <p:nvPicPr>
          <p:cNvPr id="6" name="Picture 5">
            <a:extLst>
              <a:ext uri="{FF2B5EF4-FFF2-40B4-BE49-F238E27FC236}">
                <a16:creationId xmlns:a16="http://schemas.microsoft.com/office/drawing/2014/main" id="{84EA0F97-E2AB-C60D-6E79-7018B13067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6526" y="2959764"/>
            <a:ext cx="1933073" cy="1639660"/>
          </a:xfrm>
          <a:prstGeom prst="rect">
            <a:avLst/>
          </a:prstGeom>
        </p:spPr>
      </p:pic>
      <p:pic>
        <p:nvPicPr>
          <p:cNvPr id="9" name="Picture 8">
            <a:extLst>
              <a:ext uri="{FF2B5EF4-FFF2-40B4-BE49-F238E27FC236}">
                <a16:creationId xmlns:a16="http://schemas.microsoft.com/office/drawing/2014/main" id="{AA82CB52-92B7-75F9-40DE-B2EA771F05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4805" y="4659387"/>
            <a:ext cx="2374900" cy="1817613"/>
          </a:xfrm>
          <a:prstGeom prst="rect">
            <a:avLst/>
          </a:prstGeom>
        </p:spPr>
      </p:pic>
      <p:pic>
        <p:nvPicPr>
          <p:cNvPr id="11" name="Picture 10">
            <a:extLst>
              <a:ext uri="{FF2B5EF4-FFF2-40B4-BE49-F238E27FC236}">
                <a16:creationId xmlns:a16="http://schemas.microsoft.com/office/drawing/2014/main" id="{245C513F-6C47-E49C-968C-0E7D75D37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6994" y="3874164"/>
            <a:ext cx="2837426" cy="2602836"/>
          </a:xfrm>
          <a:prstGeom prst="rect">
            <a:avLst/>
          </a:prstGeom>
        </p:spPr>
      </p:pic>
      <p:pic>
        <p:nvPicPr>
          <p:cNvPr id="13" name="Picture 12">
            <a:extLst>
              <a:ext uri="{FF2B5EF4-FFF2-40B4-BE49-F238E27FC236}">
                <a16:creationId xmlns:a16="http://schemas.microsoft.com/office/drawing/2014/main" id="{0C42D81E-8755-6D82-63F9-8E98036551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5562" y="3429320"/>
            <a:ext cx="3100545" cy="3057318"/>
          </a:xfrm>
          <a:prstGeom prst="rect">
            <a:avLst/>
          </a:prstGeom>
        </p:spPr>
      </p:pic>
    </p:spTree>
    <p:extLst>
      <p:ext uri="{BB962C8B-B14F-4D97-AF65-F5344CB8AC3E}">
        <p14:creationId xmlns:p14="http://schemas.microsoft.com/office/powerpoint/2010/main" val="813418491"/>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B4D51-DB74-DB93-AFC0-9F6C9CE4C4A6}"/>
            </a:ext>
          </a:extLst>
        </p:cNvPr>
        <p:cNvGrpSpPr/>
        <p:nvPr/>
      </p:nvGrpSpPr>
      <p:grpSpPr>
        <a:xfrm>
          <a:off x="0" y="0"/>
          <a:ext cx="0" cy="0"/>
          <a:chOff x="0" y="0"/>
          <a:chExt cx="0" cy="0"/>
        </a:xfrm>
      </p:grpSpPr>
      <p:sp>
        <p:nvSpPr>
          <p:cNvPr id="2" name="Funding…">
            <a:extLst>
              <a:ext uri="{FF2B5EF4-FFF2-40B4-BE49-F238E27FC236}">
                <a16:creationId xmlns:a16="http://schemas.microsoft.com/office/drawing/2014/main" id="{5FE44F6C-B324-5DF8-8274-320AD92C0E65}"/>
              </a:ext>
            </a:extLst>
          </p:cNvPr>
          <p:cNvSpPr txBox="1"/>
          <p:nvPr/>
        </p:nvSpPr>
        <p:spPr>
          <a:xfrm>
            <a:off x="254336" y="990599"/>
            <a:ext cx="8705734" cy="1676401"/>
          </a:xfrm>
          <a:prstGeom prst="rect">
            <a:avLst/>
          </a:prstGeom>
          <a:solidFill>
            <a:srgbClr val="A5D5E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brochures developed by IOC-UNESCO within the </a:t>
            </a:r>
            <a:r>
              <a:rPr lang="en-US" sz="1600" dirty="0" err="1"/>
              <a:t>CoastWAVE</a:t>
            </a:r>
            <a:r>
              <a:rPr lang="en-US" sz="1600" dirty="0"/>
              <a:t> project were translated to Greek and were disseminated during the local exercise.</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u="sng" dirty="0"/>
              <a:t>Next steps</a:t>
            </a:r>
            <a:r>
              <a:rPr lang="en-US" sz="1600" dirty="0"/>
              <a:t>: More brochures will be developed, including a brochure on the TRRP and one including the local tsunami evacuation plan in Samos.</a:t>
            </a:r>
          </a:p>
        </p:txBody>
      </p:sp>
      <p:sp>
        <p:nvSpPr>
          <p:cNvPr id="4" name="Observation of a tsunami-induced eddy">
            <a:extLst>
              <a:ext uri="{FF2B5EF4-FFF2-40B4-BE49-F238E27FC236}">
                <a16:creationId xmlns:a16="http://schemas.microsoft.com/office/drawing/2014/main" id="{51BE340F-63E1-28CE-7934-3EA57EDC0FE4}"/>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2500" dirty="0"/>
              <a:t>PREP-</a:t>
            </a:r>
            <a:r>
              <a:rPr lang="el-GR" sz="2500" dirty="0"/>
              <a:t>3</a:t>
            </a:r>
            <a:r>
              <a:rPr lang="en-US" sz="2500" dirty="0"/>
              <a:t>. Outreach and public awareness and education resources</a:t>
            </a:r>
            <a:endParaRPr sz="2500" dirty="0"/>
          </a:p>
        </p:txBody>
      </p:sp>
      <p:pic>
        <p:nvPicPr>
          <p:cNvPr id="3" name="Picture 2">
            <a:extLst>
              <a:ext uri="{FF2B5EF4-FFF2-40B4-BE49-F238E27FC236}">
                <a16:creationId xmlns:a16="http://schemas.microsoft.com/office/drawing/2014/main" id="{E7BEE868-FB52-0AF9-05E9-CB86A7DE97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0149" y="2895600"/>
            <a:ext cx="2638346" cy="3733800"/>
          </a:xfrm>
          <a:prstGeom prst="rect">
            <a:avLst/>
          </a:prstGeom>
        </p:spPr>
      </p:pic>
      <p:pic>
        <p:nvPicPr>
          <p:cNvPr id="5" name="Picture 4">
            <a:extLst>
              <a:ext uri="{FF2B5EF4-FFF2-40B4-BE49-F238E27FC236}">
                <a16:creationId xmlns:a16="http://schemas.microsoft.com/office/drawing/2014/main" id="{EF7DC34D-3524-E826-BD78-0E3403D1F7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900124"/>
            <a:ext cx="2638346" cy="3729275"/>
          </a:xfrm>
          <a:prstGeom prst="rect">
            <a:avLst/>
          </a:prstGeom>
        </p:spPr>
      </p:pic>
    </p:spTree>
    <p:extLst>
      <p:ext uri="{BB962C8B-B14F-4D97-AF65-F5344CB8AC3E}">
        <p14:creationId xmlns:p14="http://schemas.microsoft.com/office/powerpoint/2010/main" val="180233124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5ACCA-BD52-D146-5045-B49B59523AA3}"/>
            </a:ext>
          </a:extLst>
        </p:cNvPr>
        <p:cNvGrpSpPr/>
        <p:nvPr/>
      </p:nvGrpSpPr>
      <p:grpSpPr>
        <a:xfrm>
          <a:off x="0" y="0"/>
          <a:ext cx="0" cy="0"/>
          <a:chOff x="0" y="0"/>
          <a:chExt cx="0" cy="0"/>
        </a:xfrm>
      </p:grpSpPr>
      <p:sp>
        <p:nvSpPr>
          <p:cNvPr id="4" name="Observation of a tsunami-induced eddy">
            <a:extLst>
              <a:ext uri="{FF2B5EF4-FFF2-40B4-BE49-F238E27FC236}">
                <a16:creationId xmlns:a16="http://schemas.microsoft.com/office/drawing/2014/main" id="{EC30BACC-7A87-7A4F-01B6-0339E345F641}"/>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3000" dirty="0"/>
              <a:t>PREP-4. Outreach and educational activities</a:t>
            </a:r>
            <a:endParaRPr sz="3000" dirty="0"/>
          </a:p>
        </p:txBody>
      </p:sp>
      <p:pic>
        <p:nvPicPr>
          <p:cNvPr id="6" name="image5.jpg">
            <a:extLst>
              <a:ext uri="{FF2B5EF4-FFF2-40B4-BE49-F238E27FC236}">
                <a16:creationId xmlns:a16="http://schemas.microsoft.com/office/drawing/2014/main" id="{E0BFC27E-56E3-ABD9-B6EF-14E28D074E71}"/>
              </a:ext>
            </a:extLst>
          </p:cNvPr>
          <p:cNvPicPr>
            <a:picLocks noChangeAspect="1"/>
          </p:cNvPicPr>
          <p:nvPr/>
        </p:nvPicPr>
        <p:blipFill rotWithShape="1">
          <a:blip r:embed="rId2"/>
          <a:srcRect t="-316" r="6867" b="1"/>
          <a:stretch/>
        </p:blipFill>
        <p:spPr bwMode="auto">
          <a:xfrm>
            <a:off x="6287276" y="1752600"/>
            <a:ext cx="2672794" cy="3343559"/>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BDC81A34-A8FE-1F6C-CCAF-A6F68B0154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4336" y="1752600"/>
            <a:ext cx="3122017" cy="2317750"/>
          </a:xfrm>
          <a:prstGeom prst="rect">
            <a:avLst/>
          </a:prstGeom>
        </p:spPr>
      </p:pic>
      <p:pic>
        <p:nvPicPr>
          <p:cNvPr id="10" name="Picture 9">
            <a:extLst>
              <a:ext uri="{FF2B5EF4-FFF2-40B4-BE49-F238E27FC236}">
                <a16:creationId xmlns:a16="http://schemas.microsoft.com/office/drawing/2014/main" id="{C598E5F2-BED8-232B-E3D3-98C17A521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175" y="4226208"/>
            <a:ext cx="3095178" cy="2317751"/>
          </a:xfrm>
          <a:prstGeom prst="rect">
            <a:avLst/>
          </a:prstGeom>
        </p:spPr>
      </p:pic>
      <p:sp>
        <p:nvSpPr>
          <p:cNvPr id="11" name="TextBox 10">
            <a:extLst>
              <a:ext uri="{FF2B5EF4-FFF2-40B4-BE49-F238E27FC236}">
                <a16:creationId xmlns:a16="http://schemas.microsoft.com/office/drawing/2014/main" id="{65CF6223-5E97-00B8-9044-45588D1AA387}"/>
              </a:ext>
            </a:extLst>
          </p:cNvPr>
          <p:cNvSpPr txBox="1"/>
          <p:nvPr/>
        </p:nvSpPr>
        <p:spPr>
          <a:xfrm>
            <a:off x="168046" y="1011350"/>
            <a:ext cx="3208307"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ea typeface="+mn-ea"/>
              </a:rPr>
              <a:t>Tsunami awareness (and project) activity for the general public</a:t>
            </a:r>
            <a:endParaRPr kumimoji="0" lang="el-GR" sz="1600" b="1" u="none" strike="noStrike" cap="none" spc="0" normalizeH="0" baseline="0" dirty="0">
              <a:ln>
                <a:noFill/>
              </a:ln>
              <a:solidFill>
                <a:srgbClr val="000000"/>
              </a:solidFill>
              <a:effectLst/>
              <a:uFillTx/>
              <a:latin typeface="+mn-ea"/>
              <a:ea typeface="+mn-ea"/>
              <a:sym typeface="Helvetica"/>
            </a:endParaRPr>
          </a:p>
        </p:txBody>
      </p:sp>
      <p:sp>
        <p:nvSpPr>
          <p:cNvPr id="12" name="TextBox 11">
            <a:extLst>
              <a:ext uri="{FF2B5EF4-FFF2-40B4-BE49-F238E27FC236}">
                <a16:creationId xmlns:a16="http://schemas.microsoft.com/office/drawing/2014/main" id="{F8E6E07E-C8EA-7CAA-06E1-9126A1304ABD}"/>
              </a:ext>
            </a:extLst>
          </p:cNvPr>
          <p:cNvSpPr txBox="1"/>
          <p:nvPr/>
        </p:nvSpPr>
        <p:spPr>
          <a:xfrm>
            <a:off x="6287276" y="1030063"/>
            <a:ext cx="2672794"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ea typeface="+mn-ea"/>
              </a:rPr>
              <a:t>Tsunami educational activity for two schools of Samos</a:t>
            </a:r>
            <a:endParaRPr kumimoji="0" lang="el-GR" sz="1600" b="1" u="none" strike="noStrike" cap="none" spc="0" normalizeH="0" baseline="0" dirty="0">
              <a:ln>
                <a:noFill/>
              </a:ln>
              <a:solidFill>
                <a:srgbClr val="000000"/>
              </a:solidFill>
              <a:effectLst/>
              <a:uFillTx/>
              <a:latin typeface="+mn-ea"/>
              <a:ea typeface="+mn-ea"/>
              <a:sym typeface="Helvetica"/>
            </a:endParaRPr>
          </a:p>
        </p:txBody>
      </p:sp>
      <p:sp>
        <p:nvSpPr>
          <p:cNvPr id="13" name="TextBox 12">
            <a:extLst>
              <a:ext uri="{FF2B5EF4-FFF2-40B4-BE49-F238E27FC236}">
                <a16:creationId xmlns:a16="http://schemas.microsoft.com/office/drawing/2014/main" id="{F735D70D-3336-0D3A-5BCF-41DA2FDCC237}"/>
              </a:ext>
            </a:extLst>
          </p:cNvPr>
          <p:cNvSpPr txBox="1"/>
          <p:nvPr/>
        </p:nvSpPr>
        <p:spPr>
          <a:xfrm>
            <a:off x="228600" y="1765740"/>
            <a:ext cx="1203555" cy="338550"/>
          </a:xfrm>
          <a:prstGeom prst="rect">
            <a:avLst/>
          </a:prstGeom>
          <a:solidFill>
            <a:srgbClr val="FFFFFF">
              <a:alpha val="6015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ea typeface="+mn-ea"/>
              </a:rPr>
              <a:t>Feb. 2023</a:t>
            </a:r>
            <a:endParaRPr kumimoji="0" lang="el-GR" sz="1600" b="1" u="none" strike="noStrike" cap="none" spc="0" normalizeH="0" baseline="0" dirty="0">
              <a:ln>
                <a:noFill/>
              </a:ln>
              <a:solidFill>
                <a:srgbClr val="000000"/>
              </a:solidFill>
              <a:effectLst/>
              <a:uFillTx/>
              <a:latin typeface="+mn-ea"/>
              <a:ea typeface="+mn-ea"/>
              <a:sym typeface="Helvetica"/>
            </a:endParaRPr>
          </a:p>
        </p:txBody>
      </p:sp>
      <p:sp>
        <p:nvSpPr>
          <p:cNvPr id="14" name="TextBox 13">
            <a:extLst>
              <a:ext uri="{FF2B5EF4-FFF2-40B4-BE49-F238E27FC236}">
                <a16:creationId xmlns:a16="http://schemas.microsoft.com/office/drawing/2014/main" id="{459549A0-03FF-E20E-2CE5-23756966B4BE}"/>
              </a:ext>
            </a:extLst>
          </p:cNvPr>
          <p:cNvSpPr txBox="1"/>
          <p:nvPr/>
        </p:nvSpPr>
        <p:spPr>
          <a:xfrm>
            <a:off x="6264045" y="1752600"/>
            <a:ext cx="1203555" cy="338550"/>
          </a:xfrm>
          <a:prstGeom prst="rect">
            <a:avLst/>
          </a:prstGeom>
          <a:solidFill>
            <a:srgbClr val="FFFFFF">
              <a:alpha val="6015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rPr>
              <a:t>May</a:t>
            </a:r>
            <a:r>
              <a:rPr lang="en-US" sz="1600" b="1" dirty="0">
                <a:solidFill>
                  <a:srgbClr val="000000"/>
                </a:solidFill>
                <a:latin typeface="+mn-ea"/>
                <a:ea typeface="+mn-ea"/>
              </a:rPr>
              <a:t> 2023</a:t>
            </a:r>
            <a:endParaRPr kumimoji="0" lang="el-GR" sz="1600" b="1" u="none" strike="noStrike" cap="none" spc="0" normalizeH="0" baseline="0" dirty="0">
              <a:ln>
                <a:noFill/>
              </a:ln>
              <a:solidFill>
                <a:srgbClr val="000000"/>
              </a:solidFill>
              <a:effectLst/>
              <a:uFillTx/>
              <a:latin typeface="+mn-ea"/>
              <a:ea typeface="+mn-ea"/>
              <a:sym typeface="Helvetica"/>
            </a:endParaRPr>
          </a:p>
        </p:txBody>
      </p:sp>
      <p:sp>
        <p:nvSpPr>
          <p:cNvPr id="15" name="TextBox 14">
            <a:extLst>
              <a:ext uri="{FF2B5EF4-FFF2-40B4-BE49-F238E27FC236}">
                <a16:creationId xmlns:a16="http://schemas.microsoft.com/office/drawing/2014/main" id="{2E389122-4CCD-C34E-D8C1-8CF47F183343}"/>
              </a:ext>
            </a:extLst>
          </p:cNvPr>
          <p:cNvSpPr txBox="1"/>
          <p:nvPr/>
        </p:nvSpPr>
        <p:spPr>
          <a:xfrm>
            <a:off x="3482774" y="1275055"/>
            <a:ext cx="2672794"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ea typeface="+mn-ea"/>
              </a:rPr>
              <a:t>Local SOP workshops</a:t>
            </a:r>
            <a:endParaRPr kumimoji="0" lang="el-GR" sz="1600" b="1" u="none" strike="noStrike" cap="none" spc="0" normalizeH="0" baseline="0" dirty="0">
              <a:ln>
                <a:noFill/>
              </a:ln>
              <a:solidFill>
                <a:srgbClr val="000000"/>
              </a:solidFill>
              <a:effectLst/>
              <a:uFillTx/>
              <a:latin typeface="+mn-ea"/>
              <a:ea typeface="+mn-ea"/>
              <a:sym typeface="Helvetica"/>
            </a:endParaRPr>
          </a:p>
        </p:txBody>
      </p:sp>
      <p:pic>
        <p:nvPicPr>
          <p:cNvPr id="17" name="Picture 16">
            <a:extLst>
              <a:ext uri="{FF2B5EF4-FFF2-40B4-BE49-F238E27FC236}">
                <a16:creationId xmlns:a16="http://schemas.microsoft.com/office/drawing/2014/main" id="{199FAD01-4123-540E-A030-328EA1A30FD3}"/>
              </a:ext>
            </a:extLst>
          </p:cNvPr>
          <p:cNvPicPr>
            <a:picLocks noChangeAspect="1"/>
          </p:cNvPicPr>
          <p:nvPr/>
        </p:nvPicPr>
        <p:blipFill rotWithShape="1">
          <a:blip r:embed="rId5">
            <a:extLst>
              <a:ext uri="{28A0092B-C50C-407E-A947-70E740481C1C}">
                <a14:useLocalDpi xmlns:a14="http://schemas.microsoft.com/office/drawing/2010/main" val="0"/>
              </a:ext>
            </a:extLst>
          </a:blip>
          <a:srcRect l="13390" r="9159"/>
          <a:stretch/>
        </p:blipFill>
        <p:spPr>
          <a:xfrm>
            <a:off x="3462302" y="1752600"/>
            <a:ext cx="2715793" cy="2629850"/>
          </a:xfrm>
          <a:prstGeom prst="rect">
            <a:avLst/>
          </a:prstGeom>
        </p:spPr>
      </p:pic>
      <p:sp>
        <p:nvSpPr>
          <p:cNvPr id="18" name="TextBox 17">
            <a:extLst>
              <a:ext uri="{FF2B5EF4-FFF2-40B4-BE49-F238E27FC236}">
                <a16:creationId xmlns:a16="http://schemas.microsoft.com/office/drawing/2014/main" id="{51BBA16B-B415-BA26-B3D5-175B799976A0}"/>
              </a:ext>
            </a:extLst>
          </p:cNvPr>
          <p:cNvSpPr txBox="1"/>
          <p:nvPr/>
        </p:nvSpPr>
        <p:spPr>
          <a:xfrm>
            <a:off x="3462302" y="1765740"/>
            <a:ext cx="1203555" cy="338550"/>
          </a:xfrm>
          <a:prstGeom prst="rect">
            <a:avLst/>
          </a:prstGeom>
          <a:solidFill>
            <a:srgbClr val="FFFFFF">
              <a:alpha val="6015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rPr>
              <a:t>June</a:t>
            </a:r>
            <a:r>
              <a:rPr lang="en-US" sz="1600" b="1" dirty="0">
                <a:solidFill>
                  <a:srgbClr val="000000"/>
                </a:solidFill>
                <a:latin typeface="+mn-ea"/>
                <a:ea typeface="+mn-ea"/>
              </a:rPr>
              <a:t> 2023</a:t>
            </a:r>
            <a:endParaRPr kumimoji="0" lang="el-GR" sz="1600" b="1" u="none" strike="noStrike" cap="none" spc="0" normalizeH="0" baseline="0" dirty="0">
              <a:ln>
                <a:noFill/>
              </a:ln>
              <a:solidFill>
                <a:srgbClr val="000000"/>
              </a:solidFill>
              <a:effectLst/>
              <a:uFillTx/>
              <a:latin typeface="+mn-ea"/>
              <a:ea typeface="+mn-ea"/>
              <a:sym typeface="Helvetica"/>
            </a:endParaRPr>
          </a:p>
        </p:txBody>
      </p:sp>
      <p:sp>
        <p:nvSpPr>
          <p:cNvPr id="20" name="Funding…">
            <a:extLst>
              <a:ext uri="{FF2B5EF4-FFF2-40B4-BE49-F238E27FC236}">
                <a16:creationId xmlns:a16="http://schemas.microsoft.com/office/drawing/2014/main" id="{5385C3A4-649E-EC4F-5260-2375045DC2C4}"/>
              </a:ext>
            </a:extLst>
          </p:cNvPr>
          <p:cNvSpPr txBox="1"/>
          <p:nvPr/>
        </p:nvSpPr>
        <p:spPr>
          <a:xfrm>
            <a:off x="3581400" y="5582945"/>
            <a:ext cx="5378670" cy="961014"/>
          </a:xfrm>
          <a:prstGeom prst="rect">
            <a:avLst/>
          </a:prstGeom>
          <a:solidFill>
            <a:srgbClr val="A5D5E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An event, open to the public, will be organized in 2024 to present project outcomes and results.</a:t>
            </a:r>
          </a:p>
        </p:txBody>
      </p:sp>
    </p:spTree>
    <p:extLst>
      <p:ext uri="{BB962C8B-B14F-4D97-AF65-F5344CB8AC3E}">
        <p14:creationId xmlns:p14="http://schemas.microsoft.com/office/powerpoint/2010/main" val="192064478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812A2-A473-2368-E029-C50FA49CD186}"/>
            </a:ext>
          </a:extLst>
        </p:cNvPr>
        <p:cNvGrpSpPr/>
        <p:nvPr/>
      </p:nvGrpSpPr>
      <p:grpSpPr>
        <a:xfrm>
          <a:off x="0" y="0"/>
          <a:ext cx="0" cy="0"/>
          <a:chOff x="0" y="0"/>
          <a:chExt cx="0" cy="0"/>
        </a:xfrm>
      </p:grpSpPr>
      <p:sp>
        <p:nvSpPr>
          <p:cNvPr id="4" name="Observation of a tsunami-induced eddy">
            <a:extLst>
              <a:ext uri="{FF2B5EF4-FFF2-40B4-BE49-F238E27FC236}">
                <a16:creationId xmlns:a16="http://schemas.microsoft.com/office/drawing/2014/main" id="{F7FF2421-09DA-ADC4-3B0D-27ACE40BB33B}"/>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3000" dirty="0"/>
              <a:t>PREP-</a:t>
            </a:r>
            <a:r>
              <a:rPr lang="el-GR" sz="3000" dirty="0"/>
              <a:t>5</a:t>
            </a:r>
            <a:r>
              <a:rPr lang="en-US" sz="3000" dirty="0"/>
              <a:t>. Community tsunami exercise</a:t>
            </a:r>
            <a:endParaRPr sz="3000" dirty="0"/>
          </a:p>
        </p:txBody>
      </p:sp>
      <p:sp>
        <p:nvSpPr>
          <p:cNvPr id="2" name="Funding…">
            <a:extLst>
              <a:ext uri="{FF2B5EF4-FFF2-40B4-BE49-F238E27FC236}">
                <a16:creationId xmlns:a16="http://schemas.microsoft.com/office/drawing/2014/main" id="{ABB17C77-5746-16B9-9686-726C1F83C5E2}"/>
              </a:ext>
            </a:extLst>
          </p:cNvPr>
          <p:cNvSpPr txBox="1"/>
          <p:nvPr/>
        </p:nvSpPr>
        <p:spPr>
          <a:xfrm>
            <a:off x="254336" y="960758"/>
            <a:ext cx="8705734" cy="944242"/>
          </a:xfrm>
          <a:prstGeom prst="rect">
            <a:avLst/>
          </a:prstGeom>
          <a:solidFill>
            <a:schemeClr val="accent5">
              <a:lumOff val="2323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Greece participated in </a:t>
            </a:r>
            <a:r>
              <a:rPr lang="en-US" sz="1600" u="sng" dirty="0"/>
              <a:t>Phase A</a:t>
            </a:r>
            <a:r>
              <a:rPr lang="en-US" sz="1600" dirty="0"/>
              <a:t> of the NEAMWave23 through NOA-HLNTWC who transmitted the alert messages as TSP and received the messages of CAT-INGV and KOERI as TWFP of the NEAMTWS.</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600" dirty="0"/>
          </a:p>
        </p:txBody>
      </p:sp>
      <p:sp>
        <p:nvSpPr>
          <p:cNvPr id="3" name="Funding…">
            <a:extLst>
              <a:ext uri="{FF2B5EF4-FFF2-40B4-BE49-F238E27FC236}">
                <a16:creationId xmlns:a16="http://schemas.microsoft.com/office/drawing/2014/main" id="{91E38F29-59CB-6F87-C33F-F1F8A23A1F04}"/>
              </a:ext>
            </a:extLst>
          </p:cNvPr>
          <p:cNvSpPr txBox="1"/>
          <p:nvPr/>
        </p:nvSpPr>
        <p:spPr>
          <a:xfrm>
            <a:off x="254336" y="2057400"/>
            <a:ext cx="8705734" cy="1819417"/>
          </a:xfrm>
          <a:prstGeom prst="rect">
            <a:avLst/>
          </a:prstGeom>
          <a:solidFill>
            <a:schemeClr val="accent5">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Greece also participated in </a:t>
            </a:r>
            <a:r>
              <a:rPr lang="en-US" sz="1600" u="sng" dirty="0"/>
              <a:t>Phase B</a:t>
            </a:r>
            <a:r>
              <a:rPr lang="en-US" sz="1600" dirty="0"/>
              <a:t> of the NEAMWave23 through the upstream and downstream components of the tsunami warning chain. In the downstream component, NOA-HLNTWC’s messages were disseminated to national operational centers, but also at the Prefectural level and locally to Samos for the needs of the local TTX. </a:t>
            </a:r>
            <a:r>
              <a:rPr lang="en-US" sz="1600" u="sng" dirty="0"/>
              <a:t>Cell broadcast messages</a:t>
            </a:r>
            <a:r>
              <a:rPr lang="en-US" sz="1600" dirty="0"/>
              <a:t> were also disseminated locally within the framework of NEAMWave23 and the local TTX.</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600" dirty="0"/>
          </a:p>
        </p:txBody>
      </p:sp>
      <p:pic>
        <p:nvPicPr>
          <p:cNvPr id="6" name="Picture 5">
            <a:extLst>
              <a:ext uri="{FF2B5EF4-FFF2-40B4-BE49-F238E27FC236}">
                <a16:creationId xmlns:a16="http://schemas.microsoft.com/office/drawing/2014/main" id="{F47AA727-38C4-F1B0-7C8D-C0DDF18520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6800" y="4029217"/>
            <a:ext cx="2605469" cy="2755900"/>
          </a:xfrm>
          <a:prstGeom prst="rect">
            <a:avLst/>
          </a:prstGeom>
        </p:spPr>
      </p:pic>
      <p:pic>
        <p:nvPicPr>
          <p:cNvPr id="7" name="Picture 6">
            <a:extLst>
              <a:ext uri="{FF2B5EF4-FFF2-40B4-BE49-F238E27FC236}">
                <a16:creationId xmlns:a16="http://schemas.microsoft.com/office/drawing/2014/main" id="{89701A0D-233B-6715-35F9-93F28A9861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9513" y="4029217"/>
            <a:ext cx="2605469" cy="2687920"/>
          </a:xfrm>
          <a:prstGeom prst="rect">
            <a:avLst/>
          </a:prstGeom>
        </p:spPr>
      </p:pic>
    </p:spTree>
    <p:extLst>
      <p:ext uri="{BB962C8B-B14F-4D97-AF65-F5344CB8AC3E}">
        <p14:creationId xmlns:p14="http://schemas.microsoft.com/office/powerpoint/2010/main" val="41094100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0A607-21D7-3414-FEC8-503AB9989AB2}"/>
            </a:ext>
          </a:extLst>
        </p:cNvPr>
        <p:cNvGrpSpPr/>
        <p:nvPr/>
      </p:nvGrpSpPr>
      <p:grpSpPr>
        <a:xfrm>
          <a:off x="0" y="0"/>
          <a:ext cx="0" cy="0"/>
          <a:chOff x="0" y="0"/>
          <a:chExt cx="0" cy="0"/>
        </a:xfrm>
      </p:grpSpPr>
      <p:sp>
        <p:nvSpPr>
          <p:cNvPr id="36" name="Observation of a tsunami-induced eddy">
            <a:extLst>
              <a:ext uri="{FF2B5EF4-FFF2-40B4-BE49-F238E27FC236}">
                <a16:creationId xmlns:a16="http://schemas.microsoft.com/office/drawing/2014/main" id="{A50D5017-55E1-2567-28D9-6AC5A3CFDA5E}"/>
              </a:ext>
            </a:extLst>
          </p:cNvPr>
          <p:cNvSpPr txBox="1">
            <a:spLocks noGrp="1"/>
          </p:cNvSpPr>
          <p:nvPr>
            <p:ph type="title"/>
          </p:nvPr>
        </p:nvSpPr>
        <p:spPr>
          <a:xfrm>
            <a:off x="254336" y="255014"/>
            <a:ext cx="8705734" cy="598533"/>
          </a:xfrm>
          <a:prstGeom prst="rect">
            <a:avLst/>
          </a:prstGeom>
          <a:solidFill>
            <a:srgbClr val="DDDDDD"/>
          </a:solidFill>
        </p:spPr>
        <p:txBody>
          <a:bodyPr anchor="ctr">
            <a:normAutofit/>
          </a:bodyPr>
          <a:lstStyle>
            <a:lvl1pPr defTabSz="425195">
              <a:defRPr sz="3720"/>
            </a:lvl1pPr>
          </a:lstStyle>
          <a:p>
            <a:r>
              <a:rPr lang="en-US" sz="3000" dirty="0"/>
              <a:t>SamosWAVE23-CW – local TTX in Samos</a:t>
            </a:r>
            <a:endParaRPr sz="3000" dirty="0"/>
          </a:p>
        </p:txBody>
      </p:sp>
      <p:sp>
        <p:nvSpPr>
          <p:cNvPr id="2" name="Funding…">
            <a:extLst>
              <a:ext uri="{FF2B5EF4-FFF2-40B4-BE49-F238E27FC236}">
                <a16:creationId xmlns:a16="http://schemas.microsoft.com/office/drawing/2014/main" id="{1A3D4F12-E807-957C-87DF-3F02841AFD61}"/>
              </a:ext>
            </a:extLst>
          </p:cNvPr>
          <p:cNvSpPr txBox="1"/>
          <p:nvPr/>
        </p:nvSpPr>
        <p:spPr>
          <a:xfrm>
            <a:off x="254336" y="990600"/>
            <a:ext cx="8705734" cy="3200400"/>
          </a:xfrm>
          <a:prstGeom prst="rect">
            <a:avLst/>
          </a:prstGeom>
          <a:solidFill>
            <a:schemeClr val="accent5">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lnSpcReduction="10000"/>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local TTX organized by the Greek </a:t>
            </a:r>
            <a:r>
              <a:rPr lang="en-US" sz="1600" dirty="0" err="1"/>
              <a:t>CoastWAVE</a:t>
            </a:r>
            <a:r>
              <a:rPr lang="en-US" sz="1600" dirty="0"/>
              <a:t> team and the Municipality of Eastern Samos involved personnel from the Prefecture of North Aegean, the Municipality of Eastern Samos, the local emergency services, the Greek Army, and the local education sector.</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aim of the local TTX was to:</a:t>
            </a:r>
          </a:p>
          <a:p>
            <a:pPr marL="742950" lvl="2"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Test the local emergency and tsunami evacuation plans for the city of Samos prepared within the framework of the </a:t>
            </a:r>
            <a:r>
              <a:rPr lang="en-US" sz="1600" dirty="0" err="1"/>
              <a:t>CoastWAVE</a:t>
            </a:r>
            <a:r>
              <a:rPr lang="en-US" sz="1600" dirty="0"/>
              <a:t> project;</a:t>
            </a:r>
          </a:p>
          <a:p>
            <a:pPr marL="742950" lvl="2"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Test the transmission and reception mechanisms for tsunami messages;</a:t>
            </a:r>
          </a:p>
          <a:p>
            <a:pPr marL="742950" lvl="2"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Promote preparedness for earthquakes and tsunamis.</a:t>
            </a:r>
          </a:p>
          <a:p>
            <a:pPr marL="742950" lvl="2"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600" dirty="0"/>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600" dirty="0"/>
          </a:p>
        </p:txBody>
      </p:sp>
      <p:pic>
        <p:nvPicPr>
          <p:cNvPr id="4" name="Picture 3">
            <a:extLst>
              <a:ext uri="{FF2B5EF4-FFF2-40B4-BE49-F238E27FC236}">
                <a16:creationId xmlns:a16="http://schemas.microsoft.com/office/drawing/2014/main" id="{DCEE43D8-D888-EE7B-53A9-6B5A7303ED9B}"/>
              </a:ext>
            </a:extLst>
          </p:cNvPr>
          <p:cNvPicPr>
            <a:picLocks noChangeAspect="1"/>
          </p:cNvPicPr>
          <p:nvPr/>
        </p:nvPicPr>
        <p:blipFill rotWithShape="1">
          <a:blip r:embed="rId3">
            <a:extLst>
              <a:ext uri="{28A0092B-C50C-407E-A947-70E740481C1C}">
                <a14:useLocalDpi xmlns:a14="http://schemas.microsoft.com/office/drawing/2010/main" val="0"/>
              </a:ext>
            </a:extLst>
          </a:blip>
          <a:srcRect t="23182"/>
          <a:stretch/>
        </p:blipFill>
        <p:spPr>
          <a:xfrm>
            <a:off x="269121" y="4333740"/>
            <a:ext cx="4038600" cy="2326752"/>
          </a:xfrm>
          <a:prstGeom prst="rect">
            <a:avLst/>
          </a:prstGeom>
        </p:spPr>
      </p:pic>
      <p:pic>
        <p:nvPicPr>
          <p:cNvPr id="5" name="Picture 4">
            <a:extLst>
              <a:ext uri="{FF2B5EF4-FFF2-40B4-BE49-F238E27FC236}">
                <a16:creationId xmlns:a16="http://schemas.microsoft.com/office/drawing/2014/main" id="{A7671188-F9E5-4253-1DAB-41E774E051D1}"/>
              </a:ext>
            </a:extLst>
          </p:cNvPr>
          <p:cNvPicPr>
            <a:picLocks noChangeAspect="1"/>
          </p:cNvPicPr>
          <p:nvPr/>
        </p:nvPicPr>
        <p:blipFill rotWithShape="1">
          <a:blip r:embed="rId4">
            <a:extLst>
              <a:ext uri="{28A0092B-C50C-407E-A947-70E740481C1C}">
                <a14:useLocalDpi xmlns:a14="http://schemas.microsoft.com/office/drawing/2010/main" val="0"/>
              </a:ext>
            </a:extLst>
          </a:blip>
          <a:srcRect t="22641" b="541"/>
          <a:stretch/>
        </p:blipFill>
        <p:spPr>
          <a:xfrm>
            <a:off x="4914646" y="4333740"/>
            <a:ext cx="4038600" cy="2326752"/>
          </a:xfrm>
          <a:prstGeom prst="rect">
            <a:avLst/>
          </a:prstGeom>
        </p:spPr>
      </p:pic>
      <p:pic>
        <p:nvPicPr>
          <p:cNvPr id="3" name="Picture 2">
            <a:extLst>
              <a:ext uri="{FF2B5EF4-FFF2-40B4-BE49-F238E27FC236}">
                <a16:creationId xmlns:a16="http://schemas.microsoft.com/office/drawing/2014/main" id="{9646165E-C7A0-86E3-2CF7-88810BFCBFD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4336" y="76200"/>
            <a:ext cx="964864" cy="964091"/>
          </a:xfrm>
          <a:prstGeom prst="rect">
            <a:avLst/>
          </a:prstGeom>
        </p:spPr>
      </p:pic>
    </p:spTree>
    <p:extLst>
      <p:ext uri="{BB962C8B-B14F-4D97-AF65-F5344CB8AC3E}">
        <p14:creationId xmlns:p14="http://schemas.microsoft.com/office/powerpoint/2010/main" val="49770172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D6D9F-4065-27E2-B9B2-D148C2BCF007}"/>
            </a:ext>
          </a:extLst>
        </p:cNvPr>
        <p:cNvGrpSpPr/>
        <p:nvPr/>
      </p:nvGrpSpPr>
      <p:grpSpPr>
        <a:xfrm>
          <a:off x="0" y="0"/>
          <a:ext cx="0" cy="0"/>
          <a:chOff x="0" y="0"/>
          <a:chExt cx="0" cy="0"/>
        </a:xfrm>
      </p:grpSpPr>
      <p:sp>
        <p:nvSpPr>
          <p:cNvPr id="36" name="Observation of a tsunami-induced eddy">
            <a:extLst>
              <a:ext uri="{FF2B5EF4-FFF2-40B4-BE49-F238E27FC236}">
                <a16:creationId xmlns:a16="http://schemas.microsoft.com/office/drawing/2014/main" id="{29C2A889-36CA-530A-5A55-58D465FB0426}"/>
              </a:ext>
            </a:extLst>
          </p:cNvPr>
          <p:cNvSpPr txBox="1">
            <a:spLocks noGrp="1"/>
          </p:cNvSpPr>
          <p:nvPr>
            <p:ph type="title"/>
          </p:nvPr>
        </p:nvSpPr>
        <p:spPr>
          <a:xfrm>
            <a:off x="254336" y="255014"/>
            <a:ext cx="8705734" cy="598533"/>
          </a:xfrm>
          <a:prstGeom prst="rect">
            <a:avLst/>
          </a:prstGeom>
          <a:solidFill>
            <a:srgbClr val="DDDDDD"/>
          </a:solidFill>
        </p:spPr>
        <p:txBody>
          <a:bodyPr anchor="ctr">
            <a:normAutofit/>
          </a:bodyPr>
          <a:lstStyle>
            <a:lvl1pPr defTabSz="425195">
              <a:defRPr sz="3720"/>
            </a:lvl1pPr>
          </a:lstStyle>
          <a:p>
            <a:r>
              <a:rPr lang="en-US" sz="3000" dirty="0"/>
              <a:t>SamosWAVE23-CW – school drill in Samos</a:t>
            </a:r>
            <a:endParaRPr sz="3000" dirty="0"/>
          </a:p>
        </p:txBody>
      </p:sp>
      <p:sp>
        <p:nvSpPr>
          <p:cNvPr id="2" name="Funding…">
            <a:extLst>
              <a:ext uri="{FF2B5EF4-FFF2-40B4-BE49-F238E27FC236}">
                <a16:creationId xmlns:a16="http://schemas.microsoft.com/office/drawing/2014/main" id="{807517F6-71E6-2E63-21CA-253BA758C171}"/>
              </a:ext>
            </a:extLst>
          </p:cNvPr>
          <p:cNvSpPr txBox="1"/>
          <p:nvPr/>
        </p:nvSpPr>
        <p:spPr>
          <a:xfrm>
            <a:off x="254336" y="990600"/>
            <a:ext cx="8705734" cy="3276600"/>
          </a:xfrm>
          <a:prstGeom prst="rect">
            <a:avLst/>
          </a:prstGeom>
          <a:solidFill>
            <a:schemeClr val="accent5">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school drill involved two schools of Samos, namely the 1st experimental high school of Samos and the 2nd high school of Samos. The pupils were asked to follow the school protocol for earthquakes, and following the receipt of the tsunami warning through the cell broadcast message to move to the closest assembly area through a predefined escape route.</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aim of the school drill was to </a:t>
            </a:r>
          </a:p>
          <a:p>
            <a:pPr marL="742950" lvl="2"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Test the school emergency plan for earthquakes and the tsunami evacuation plan for the city of Samos prepared within the framework of the </a:t>
            </a:r>
            <a:r>
              <a:rPr lang="en-US" sz="1600" dirty="0" err="1"/>
              <a:t>CoastWAVE</a:t>
            </a:r>
            <a:r>
              <a:rPr lang="en-US" sz="1600" dirty="0"/>
              <a:t> project;</a:t>
            </a:r>
          </a:p>
          <a:p>
            <a:pPr marL="742950" lvl="2"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Promote preparedness for earthquakes and tsunamis.</a:t>
            </a:r>
          </a:p>
          <a:p>
            <a:pPr marL="742950" lvl="2"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600" dirty="0"/>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600" dirty="0"/>
          </a:p>
        </p:txBody>
      </p:sp>
      <p:pic>
        <p:nvPicPr>
          <p:cNvPr id="4" name="Picture 3">
            <a:extLst>
              <a:ext uri="{FF2B5EF4-FFF2-40B4-BE49-F238E27FC236}">
                <a16:creationId xmlns:a16="http://schemas.microsoft.com/office/drawing/2014/main" id="{0C2353FA-242B-9479-0EBE-7A78C9D3D11F}"/>
              </a:ext>
            </a:extLst>
          </p:cNvPr>
          <p:cNvPicPr>
            <a:picLocks noChangeAspect="1"/>
          </p:cNvPicPr>
          <p:nvPr/>
        </p:nvPicPr>
        <p:blipFill rotWithShape="1">
          <a:blip r:embed="rId2">
            <a:extLst>
              <a:ext uri="{28A0092B-C50C-407E-A947-70E740481C1C}">
                <a14:useLocalDpi xmlns:a14="http://schemas.microsoft.com/office/drawing/2010/main" val="0"/>
              </a:ext>
            </a:extLst>
          </a:blip>
          <a:srcRect l="20608" t="13869" b="15564"/>
          <a:stretch/>
        </p:blipFill>
        <p:spPr>
          <a:xfrm>
            <a:off x="270901" y="4404251"/>
            <a:ext cx="5762354" cy="2365974"/>
          </a:xfrm>
          <a:prstGeom prst="rect">
            <a:avLst/>
          </a:prstGeom>
        </p:spPr>
      </p:pic>
      <p:pic>
        <p:nvPicPr>
          <p:cNvPr id="5" name="Picture 4">
            <a:extLst>
              <a:ext uri="{FF2B5EF4-FFF2-40B4-BE49-F238E27FC236}">
                <a16:creationId xmlns:a16="http://schemas.microsoft.com/office/drawing/2014/main" id="{89279DD0-ED47-21C8-8B9F-66470FE21B6F}"/>
              </a:ext>
            </a:extLst>
          </p:cNvPr>
          <p:cNvPicPr>
            <a:picLocks noChangeAspect="1"/>
          </p:cNvPicPr>
          <p:nvPr/>
        </p:nvPicPr>
        <p:blipFill rotWithShape="1">
          <a:blip r:embed="rId3">
            <a:extLst>
              <a:ext uri="{28A0092B-C50C-407E-A947-70E740481C1C}">
                <a14:useLocalDpi xmlns:a14="http://schemas.microsoft.com/office/drawing/2010/main" val="0"/>
              </a:ext>
            </a:extLst>
          </a:blip>
          <a:srcRect t="29946"/>
          <a:stretch/>
        </p:blipFill>
        <p:spPr>
          <a:xfrm>
            <a:off x="6826470" y="4404251"/>
            <a:ext cx="2133600" cy="2365973"/>
          </a:xfrm>
          <a:prstGeom prst="rect">
            <a:avLst/>
          </a:prstGeom>
        </p:spPr>
      </p:pic>
      <p:pic>
        <p:nvPicPr>
          <p:cNvPr id="7" name="Picture 6">
            <a:extLst>
              <a:ext uri="{FF2B5EF4-FFF2-40B4-BE49-F238E27FC236}">
                <a16:creationId xmlns:a16="http://schemas.microsoft.com/office/drawing/2014/main" id="{C8A2A1DB-7F3F-5BE7-97C3-17110B4A8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36" y="76200"/>
            <a:ext cx="964864" cy="964091"/>
          </a:xfrm>
          <a:prstGeom prst="rect">
            <a:avLst/>
          </a:prstGeom>
        </p:spPr>
      </p:pic>
    </p:spTree>
    <p:extLst>
      <p:ext uri="{BB962C8B-B14F-4D97-AF65-F5344CB8AC3E}">
        <p14:creationId xmlns:p14="http://schemas.microsoft.com/office/powerpoint/2010/main" val="109386395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32F49-900E-7ECC-C725-15A043EE3668}"/>
            </a:ext>
          </a:extLst>
        </p:cNvPr>
        <p:cNvGrpSpPr/>
        <p:nvPr/>
      </p:nvGrpSpPr>
      <p:grpSpPr>
        <a:xfrm>
          <a:off x="0" y="0"/>
          <a:ext cx="0" cy="0"/>
          <a:chOff x="0" y="0"/>
          <a:chExt cx="0" cy="0"/>
        </a:xfrm>
      </p:grpSpPr>
      <p:sp>
        <p:nvSpPr>
          <p:cNvPr id="36" name="Observation of a tsunami-induced eddy">
            <a:extLst>
              <a:ext uri="{FF2B5EF4-FFF2-40B4-BE49-F238E27FC236}">
                <a16:creationId xmlns:a16="http://schemas.microsoft.com/office/drawing/2014/main" id="{641C0397-DE9D-3EFF-0A54-CC8D24BAC0D9}"/>
              </a:ext>
            </a:extLst>
          </p:cNvPr>
          <p:cNvSpPr txBox="1">
            <a:spLocks noGrp="1"/>
          </p:cNvSpPr>
          <p:nvPr>
            <p:ph type="title"/>
          </p:nvPr>
        </p:nvSpPr>
        <p:spPr>
          <a:xfrm>
            <a:off x="254336" y="255014"/>
            <a:ext cx="8705734" cy="598533"/>
          </a:xfrm>
          <a:prstGeom prst="rect">
            <a:avLst/>
          </a:prstGeom>
          <a:solidFill>
            <a:srgbClr val="DDDDDD"/>
          </a:solidFill>
        </p:spPr>
        <p:txBody>
          <a:bodyPr anchor="ctr">
            <a:normAutofit/>
          </a:bodyPr>
          <a:lstStyle>
            <a:lvl1pPr defTabSz="425195">
              <a:defRPr sz="3720"/>
            </a:lvl1pPr>
          </a:lstStyle>
          <a:p>
            <a:r>
              <a:rPr lang="en-US" sz="3000" dirty="0"/>
              <a:t>SamosWAVE23-CW – evaluation</a:t>
            </a:r>
            <a:endParaRPr sz="3000" dirty="0"/>
          </a:p>
        </p:txBody>
      </p:sp>
      <p:sp>
        <p:nvSpPr>
          <p:cNvPr id="2" name="Funding…">
            <a:extLst>
              <a:ext uri="{FF2B5EF4-FFF2-40B4-BE49-F238E27FC236}">
                <a16:creationId xmlns:a16="http://schemas.microsoft.com/office/drawing/2014/main" id="{AB8A33F9-33BF-4E81-3368-EFFC7376BE2F}"/>
              </a:ext>
            </a:extLst>
          </p:cNvPr>
          <p:cNvSpPr txBox="1"/>
          <p:nvPr/>
        </p:nvSpPr>
        <p:spPr>
          <a:xfrm>
            <a:off x="254336" y="1219200"/>
            <a:ext cx="8705734" cy="5181600"/>
          </a:xfrm>
          <a:prstGeom prst="rect">
            <a:avLst/>
          </a:prstGeom>
          <a:solidFill>
            <a:schemeClr val="accent5">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evaluation of the design and implementation of the exercise was very positive.</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b="1" dirty="0"/>
              <a:t>Emergency management and coordination at a local level are mainly based on personal relations and unofficial communications </a:t>
            </a:r>
            <a:r>
              <a:rPr lang="en-US" sz="1600" dirty="0"/>
              <a:t>(i.e. personal mobile phones). While this could be proved resilient, informal networks may exclude some key actors, stakeholders and organizations from the decision-making process, thus creating conflicts and mis-trust. </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For efficient tsunami preparedness, </a:t>
            </a:r>
            <a:r>
              <a:rPr lang="en-US" sz="1600" b="1" dirty="0"/>
              <a:t>more stakeholders must be engaged </a:t>
            </a:r>
            <a:r>
              <a:rPr lang="en-US" sz="1600" dirty="0"/>
              <a:t>(health and welfare institutions, etc.). However, public participation and cooperation between a wider group of organizations at a local level remain a challenge.</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Tsunami messages are issued promptly and the General Secretary of Civil Protection (GSCP) is notified in less than 10 minutes, however </a:t>
            </a:r>
            <a:r>
              <a:rPr lang="en-US" sz="1600" b="1" dirty="0"/>
              <a:t>downstream dissemination of messages needs improvement</a:t>
            </a:r>
            <a:r>
              <a:rPr lang="en-US" sz="1600" dirty="0"/>
              <a:t>.</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Earthquake </a:t>
            </a:r>
            <a:r>
              <a:rPr lang="en-US" sz="1600" b="1" dirty="0"/>
              <a:t>emergency planning for schools needs to consider also tsunamis </a:t>
            </a:r>
            <a:r>
              <a:rPr lang="en-US" sz="1600" dirty="0"/>
              <a:t>therefore official national guidelines for schools must be improved.</a:t>
            </a:r>
          </a:p>
        </p:txBody>
      </p:sp>
      <p:pic>
        <p:nvPicPr>
          <p:cNvPr id="6" name="Picture 5">
            <a:extLst>
              <a:ext uri="{FF2B5EF4-FFF2-40B4-BE49-F238E27FC236}">
                <a16:creationId xmlns:a16="http://schemas.microsoft.com/office/drawing/2014/main" id="{202D3BC6-2C3B-2697-D211-D4630E4A1C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336" y="76200"/>
            <a:ext cx="964864" cy="964091"/>
          </a:xfrm>
          <a:prstGeom prst="rect">
            <a:avLst/>
          </a:prstGeom>
        </p:spPr>
      </p:pic>
    </p:spTree>
    <p:extLst>
      <p:ext uri="{BB962C8B-B14F-4D97-AF65-F5344CB8AC3E}">
        <p14:creationId xmlns:p14="http://schemas.microsoft.com/office/powerpoint/2010/main" val="3674729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B3749-4488-8E6B-427B-FD663594C9B3}"/>
            </a:ext>
          </a:extLst>
        </p:cNvPr>
        <p:cNvGrpSpPr/>
        <p:nvPr/>
      </p:nvGrpSpPr>
      <p:grpSpPr>
        <a:xfrm>
          <a:off x="0" y="0"/>
          <a:ext cx="0" cy="0"/>
          <a:chOff x="0" y="0"/>
          <a:chExt cx="0" cy="0"/>
        </a:xfrm>
      </p:grpSpPr>
      <p:sp>
        <p:nvSpPr>
          <p:cNvPr id="6" name="Observation of a tsunami-induced eddy">
            <a:extLst>
              <a:ext uri="{FF2B5EF4-FFF2-40B4-BE49-F238E27FC236}">
                <a16:creationId xmlns:a16="http://schemas.microsoft.com/office/drawing/2014/main" id="{6584F76F-A53B-CCE1-E231-B732ABA77E7E}"/>
              </a:ext>
            </a:extLst>
          </p:cNvPr>
          <p:cNvSpPr txBox="1">
            <a:spLocks noGrp="1"/>
          </p:cNvSpPr>
          <p:nvPr>
            <p:ph type="title"/>
          </p:nvPr>
        </p:nvSpPr>
        <p:spPr>
          <a:xfrm>
            <a:off x="254336" y="243198"/>
            <a:ext cx="8705734" cy="598533"/>
          </a:xfrm>
          <a:prstGeom prst="rect">
            <a:avLst/>
          </a:prstGeom>
          <a:solidFill>
            <a:srgbClr val="DDDDDD"/>
          </a:solidFill>
        </p:spPr>
        <p:txBody>
          <a:bodyPr anchor="ctr">
            <a:normAutofit/>
          </a:bodyPr>
          <a:lstStyle>
            <a:lvl1pPr defTabSz="425195">
              <a:defRPr sz="3720"/>
            </a:lvl1pPr>
          </a:lstStyle>
          <a:p>
            <a:r>
              <a:rPr lang="en-US" sz="3000" dirty="0"/>
              <a:t>Tsunami Ready Indicators</a:t>
            </a:r>
            <a:endParaRPr sz="3000" dirty="0"/>
          </a:p>
        </p:txBody>
      </p:sp>
      <p:graphicFrame>
        <p:nvGraphicFramePr>
          <p:cNvPr id="3" name="Table 33">
            <a:extLst>
              <a:ext uri="{FF2B5EF4-FFF2-40B4-BE49-F238E27FC236}">
                <a16:creationId xmlns:a16="http://schemas.microsoft.com/office/drawing/2014/main" id="{8A2127DF-C238-AA4A-4BC0-694C7F83C1EA}"/>
              </a:ext>
            </a:extLst>
          </p:cNvPr>
          <p:cNvGraphicFramePr>
            <a:graphicFrameLocks noGrp="1"/>
          </p:cNvGraphicFramePr>
          <p:nvPr/>
        </p:nvGraphicFramePr>
        <p:xfrm>
          <a:off x="254330" y="952941"/>
          <a:ext cx="7975270" cy="5517220"/>
        </p:xfrm>
        <a:graphic>
          <a:graphicData uri="http://schemas.openxmlformats.org/drawingml/2006/table">
            <a:tbl>
              <a:tblPr firstRow="1" bandRow="1">
                <a:tableStyleId>{5940675A-B579-460E-94D1-54222C63F5DA}</a:tableStyleId>
              </a:tblPr>
              <a:tblGrid>
                <a:gridCol w="516933">
                  <a:extLst>
                    <a:ext uri="{9D8B030D-6E8A-4147-A177-3AD203B41FA5}">
                      <a16:colId xmlns:a16="http://schemas.microsoft.com/office/drawing/2014/main" val="3051430570"/>
                    </a:ext>
                  </a:extLst>
                </a:gridCol>
                <a:gridCol w="7458337">
                  <a:extLst>
                    <a:ext uri="{9D8B030D-6E8A-4147-A177-3AD203B41FA5}">
                      <a16:colId xmlns:a16="http://schemas.microsoft.com/office/drawing/2014/main" val="202268711"/>
                    </a:ext>
                  </a:extLst>
                </a:gridCol>
              </a:tblGrid>
              <a:tr h="282275">
                <a:tc>
                  <a:txBody>
                    <a:bodyPr/>
                    <a:lstStyle/>
                    <a:p>
                      <a:pPr algn="ctr"/>
                      <a:r>
                        <a:rPr lang="en-GR" sz="1400" b="1" dirty="0">
                          <a:solidFill>
                            <a:srgbClr val="000000"/>
                          </a:solidFill>
                        </a:rPr>
                        <a:t>I</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B0FF"/>
                    </a:solidFill>
                  </a:tcPr>
                </a:tc>
                <a:tc>
                  <a:txBody>
                    <a:bodyPr/>
                    <a:lstStyle/>
                    <a:p>
                      <a:pPr algn="l"/>
                      <a:r>
                        <a:rPr lang="en-GR" sz="1400" b="1" dirty="0">
                          <a:solidFill>
                            <a:srgbClr val="000000"/>
                          </a:solidFill>
                        </a:rPr>
                        <a:t>ASSESSMENT (ASSESS)</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B0FF"/>
                    </a:solidFill>
                  </a:tcPr>
                </a:tc>
                <a:extLst>
                  <a:ext uri="{0D108BD9-81ED-4DB2-BD59-A6C34878D82A}">
                    <a16:rowId xmlns:a16="http://schemas.microsoft.com/office/drawing/2014/main" val="3030892895"/>
                  </a:ext>
                </a:extLst>
              </a:tr>
              <a:tr h="282275">
                <a:tc>
                  <a:txBody>
                    <a:bodyPr/>
                    <a:lstStyle/>
                    <a:p>
                      <a:pPr algn="ctr"/>
                      <a:r>
                        <a:rPr lang="en-GR" sz="1400" dirty="0">
                          <a:solidFill>
                            <a:srgbClr val="000000"/>
                          </a:solidFill>
                        </a:rPr>
                        <a:t>1</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tc>
                  <a:txBody>
                    <a:bodyPr/>
                    <a:lstStyle/>
                    <a:p>
                      <a:pPr algn="l"/>
                      <a:r>
                        <a:rPr lang="en-GR" sz="1400" b="1" dirty="0">
                          <a:solidFill>
                            <a:srgbClr val="000000"/>
                          </a:solidFill>
                        </a:rPr>
                        <a:t>ASSESS-1. </a:t>
                      </a:r>
                      <a:r>
                        <a:rPr lang="en-GR" sz="1400" b="0" dirty="0">
                          <a:solidFill>
                            <a:srgbClr val="000000"/>
                          </a:solidFill>
                        </a:rPr>
                        <a:t>Tsunami hazard zones are mapped and designated.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extLst>
                  <a:ext uri="{0D108BD9-81ED-4DB2-BD59-A6C34878D82A}">
                    <a16:rowId xmlns:a16="http://schemas.microsoft.com/office/drawing/2014/main" val="1021434918"/>
                  </a:ext>
                </a:extLst>
              </a:tr>
              <a:tr h="495048">
                <a:tc>
                  <a:txBody>
                    <a:bodyPr/>
                    <a:lstStyle/>
                    <a:p>
                      <a:pPr algn="ctr"/>
                      <a:r>
                        <a:rPr lang="en-GR" sz="1400" dirty="0">
                          <a:solidFill>
                            <a:srgbClr val="000000"/>
                          </a:solidFill>
                        </a:rPr>
                        <a:t>2</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tc>
                  <a:txBody>
                    <a:bodyPr/>
                    <a:lstStyle/>
                    <a:p>
                      <a:pPr algn="l"/>
                      <a:r>
                        <a:rPr lang="en-GR" sz="1400" b="1" dirty="0">
                          <a:solidFill>
                            <a:srgbClr val="000000"/>
                          </a:solidFill>
                        </a:rPr>
                        <a:t>ASSESS-2. </a:t>
                      </a:r>
                      <a:r>
                        <a:rPr lang="en-GR" sz="1400" b="0" dirty="0">
                          <a:solidFill>
                            <a:srgbClr val="000000"/>
                          </a:solidFill>
                        </a:rPr>
                        <a:t>The number of people at risk in the tsunami hazard zone is estimated.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extLst>
                  <a:ext uri="{0D108BD9-81ED-4DB2-BD59-A6C34878D82A}">
                    <a16:rowId xmlns:a16="http://schemas.microsoft.com/office/drawing/2014/main" val="4112946752"/>
                  </a:ext>
                </a:extLst>
              </a:tr>
              <a:tr h="495048">
                <a:tc>
                  <a:txBody>
                    <a:bodyPr/>
                    <a:lstStyle/>
                    <a:p>
                      <a:pPr algn="ctr"/>
                      <a:r>
                        <a:rPr lang="en-GR" sz="1400" dirty="0">
                          <a:solidFill>
                            <a:srgbClr val="000000"/>
                          </a:solidFill>
                        </a:rPr>
                        <a:t>3</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tc>
                  <a:txBody>
                    <a:bodyPr/>
                    <a:lstStyle/>
                    <a:p>
                      <a:pPr algn="l"/>
                      <a:r>
                        <a:rPr lang="en-GR" sz="1400" b="1" dirty="0">
                          <a:solidFill>
                            <a:srgbClr val="000000"/>
                          </a:solidFill>
                        </a:rPr>
                        <a:t>ASSESS-3. </a:t>
                      </a:r>
                      <a:r>
                        <a:rPr lang="en-GR" sz="1400" b="0" dirty="0">
                          <a:solidFill>
                            <a:srgbClr val="000000"/>
                          </a:solidFill>
                        </a:rPr>
                        <a:t>Economic, infrastructural, political and social resources are identified.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extLst>
                  <a:ext uri="{0D108BD9-81ED-4DB2-BD59-A6C34878D82A}">
                    <a16:rowId xmlns:a16="http://schemas.microsoft.com/office/drawing/2014/main" val="759419624"/>
                  </a:ext>
                </a:extLst>
              </a:tr>
              <a:tr h="282275">
                <a:tc>
                  <a:txBody>
                    <a:bodyPr/>
                    <a:lstStyle/>
                    <a:p>
                      <a:pPr algn="ctr"/>
                      <a:r>
                        <a:rPr lang="en-GR" sz="1400" b="1" dirty="0">
                          <a:solidFill>
                            <a:srgbClr val="000000"/>
                          </a:solidFill>
                        </a:rPr>
                        <a:t>II</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GR" sz="1400" b="1" dirty="0">
                          <a:solidFill>
                            <a:srgbClr val="000000"/>
                          </a:solidFill>
                        </a:rPr>
                        <a:t>PREPAREDNESS (PREP)</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82950839"/>
                  </a:ext>
                </a:extLst>
              </a:tr>
              <a:tr h="282275">
                <a:tc>
                  <a:txBody>
                    <a:bodyPr/>
                    <a:lstStyle/>
                    <a:p>
                      <a:pPr algn="ctr"/>
                      <a:r>
                        <a:rPr lang="en-GR" sz="1400" dirty="0">
                          <a:solidFill>
                            <a:srgbClr val="000000"/>
                          </a:solidFill>
                        </a:rPr>
                        <a:t>4</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PREP-1. </a:t>
                      </a:r>
                      <a:r>
                        <a:rPr lang="en-GR" sz="1400" b="0" dirty="0">
                          <a:solidFill>
                            <a:srgbClr val="000000"/>
                          </a:solidFill>
                        </a:rPr>
                        <a:t>Easily understood tsunami evacuation maps are approved.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2275951628"/>
                  </a:ext>
                </a:extLst>
              </a:tr>
              <a:tr h="282275">
                <a:tc>
                  <a:txBody>
                    <a:bodyPr/>
                    <a:lstStyle/>
                    <a:p>
                      <a:pPr algn="ctr"/>
                      <a:r>
                        <a:rPr lang="en-GR" sz="1400" dirty="0">
                          <a:solidFill>
                            <a:srgbClr val="000000"/>
                          </a:solidFill>
                        </a:rPr>
                        <a:t>5</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PREP-2. </a:t>
                      </a:r>
                      <a:r>
                        <a:rPr lang="en-GR" sz="1400" b="0" dirty="0">
                          <a:solidFill>
                            <a:srgbClr val="000000"/>
                          </a:solidFill>
                        </a:rPr>
                        <a:t>Tsunami information including signage is publicaly displayed.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19339379"/>
                  </a:ext>
                </a:extLst>
              </a:tr>
              <a:tr h="495048">
                <a:tc>
                  <a:txBody>
                    <a:bodyPr/>
                    <a:lstStyle/>
                    <a:p>
                      <a:pPr algn="ctr"/>
                      <a:r>
                        <a:rPr lang="en-GR" sz="1400" dirty="0">
                          <a:solidFill>
                            <a:srgbClr val="000000"/>
                          </a:solidFill>
                        </a:rPr>
                        <a:t>6</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PREP-3. </a:t>
                      </a:r>
                      <a:r>
                        <a:rPr lang="en-GR" sz="1400" b="0" dirty="0">
                          <a:solidFill>
                            <a:srgbClr val="000000"/>
                          </a:solidFill>
                        </a:rPr>
                        <a:t>Outreach and public awareness and education resources are available and distributed.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772412982"/>
                  </a:ext>
                </a:extLst>
              </a:tr>
              <a:tr h="282275">
                <a:tc>
                  <a:txBody>
                    <a:bodyPr/>
                    <a:lstStyle/>
                    <a:p>
                      <a:pPr algn="ctr"/>
                      <a:r>
                        <a:rPr lang="en-GR" sz="1400" dirty="0">
                          <a:solidFill>
                            <a:srgbClr val="000000"/>
                          </a:solidFill>
                        </a:rPr>
                        <a:t>7</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PREP-4. </a:t>
                      </a:r>
                      <a:r>
                        <a:rPr lang="en-GR" sz="1400" b="0" dirty="0">
                          <a:solidFill>
                            <a:srgbClr val="000000"/>
                          </a:solidFill>
                        </a:rPr>
                        <a:t>Outreach or educational activities are held at least three times a year.</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3508021429"/>
                  </a:ext>
                </a:extLst>
              </a:tr>
              <a:tr h="282275">
                <a:tc>
                  <a:txBody>
                    <a:bodyPr/>
                    <a:lstStyle/>
                    <a:p>
                      <a:pPr algn="ctr"/>
                      <a:r>
                        <a:rPr lang="en-GR" sz="1400" dirty="0">
                          <a:solidFill>
                            <a:srgbClr val="000000"/>
                          </a:solidFill>
                        </a:rPr>
                        <a:t>8</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PREP-5. </a:t>
                      </a:r>
                      <a:r>
                        <a:rPr lang="en-GR" sz="1400" b="0" dirty="0">
                          <a:solidFill>
                            <a:srgbClr val="000000"/>
                          </a:solidFill>
                        </a:rPr>
                        <a:t>A community tsunami exercise is conducted at least every two years.</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2359153443"/>
                  </a:ext>
                </a:extLst>
              </a:tr>
              <a:tr h="282275">
                <a:tc>
                  <a:txBody>
                    <a:bodyPr/>
                    <a:lstStyle/>
                    <a:p>
                      <a:pPr algn="ctr"/>
                      <a:r>
                        <a:rPr lang="en-GR" sz="1400" b="1" dirty="0">
                          <a:solidFill>
                            <a:srgbClr val="000000"/>
                          </a:solidFill>
                        </a:rPr>
                        <a:t>III</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l"/>
                      <a:r>
                        <a:rPr lang="en-GR" sz="1400" b="1" dirty="0">
                          <a:solidFill>
                            <a:srgbClr val="000000"/>
                          </a:solidFill>
                        </a:rPr>
                        <a:t>RESPONSE (RESP)</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val="749361946"/>
                  </a:ext>
                </a:extLst>
              </a:tr>
              <a:tr h="282275">
                <a:tc>
                  <a:txBody>
                    <a:bodyPr/>
                    <a:lstStyle/>
                    <a:p>
                      <a:pPr algn="ctr"/>
                      <a:r>
                        <a:rPr lang="en-GR" sz="1400" dirty="0">
                          <a:solidFill>
                            <a:srgbClr val="000000"/>
                          </a:solidFill>
                        </a:rPr>
                        <a:t>9</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RESP-1. </a:t>
                      </a:r>
                      <a:r>
                        <a:rPr lang="en-GR" sz="1400" b="0" dirty="0">
                          <a:solidFill>
                            <a:srgbClr val="000000"/>
                          </a:solidFill>
                        </a:rPr>
                        <a:t>A community tsunami emergency response plan is approved.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4261710245"/>
                  </a:ext>
                </a:extLst>
              </a:tr>
              <a:tr h="495048">
                <a:tc>
                  <a:txBody>
                    <a:bodyPr/>
                    <a:lstStyle/>
                    <a:p>
                      <a:pPr algn="ctr"/>
                      <a:r>
                        <a:rPr lang="en-GR" sz="1400" dirty="0">
                          <a:solidFill>
                            <a:srgbClr val="000000"/>
                          </a:solidFill>
                        </a:rPr>
                        <a:t>10</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RESP-2. </a:t>
                      </a:r>
                      <a:r>
                        <a:rPr lang="en-GB" sz="1400" b="0" dirty="0">
                          <a:solidFill>
                            <a:srgbClr val="000000"/>
                          </a:solidFill>
                        </a:rPr>
                        <a:t>The capacity to manage emergency response operations during a tsunami is in place.</a:t>
                      </a:r>
                      <a:endParaRPr lang="en-GR" sz="1400" b="0" dirty="0">
                        <a:solidFill>
                          <a:srgbClr val="000000"/>
                        </a:solidFill>
                      </a:endParaRP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643698129"/>
                  </a:ext>
                </a:extLst>
              </a:tr>
              <a:tr h="495048">
                <a:tc>
                  <a:txBody>
                    <a:bodyPr/>
                    <a:lstStyle/>
                    <a:p>
                      <a:pPr algn="ctr"/>
                      <a:r>
                        <a:rPr lang="en-GR" sz="1400" dirty="0">
                          <a:solidFill>
                            <a:srgbClr val="000000"/>
                          </a:solidFill>
                        </a:rPr>
                        <a:t>11</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RESP-3. </a:t>
                      </a:r>
                      <a:r>
                        <a:rPr lang="en-GB" sz="1400" b="0" dirty="0">
                          <a:solidFill>
                            <a:srgbClr val="000000"/>
                          </a:solidFill>
                        </a:rPr>
                        <a:t>Redundant and reliable means to timely receive 24-hour official tsunami alerts are in place.</a:t>
                      </a:r>
                      <a:endParaRPr lang="en-GR" sz="1400" b="0" dirty="0">
                        <a:solidFill>
                          <a:srgbClr val="000000"/>
                        </a:solidFill>
                      </a:endParaRP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4257505004"/>
                  </a:ext>
                </a:extLst>
              </a:tr>
              <a:tr h="495048">
                <a:tc>
                  <a:txBody>
                    <a:bodyPr/>
                    <a:lstStyle/>
                    <a:p>
                      <a:pPr algn="ctr"/>
                      <a:r>
                        <a:rPr lang="en-GR" sz="1400" dirty="0">
                          <a:solidFill>
                            <a:srgbClr val="000000"/>
                          </a:solidFill>
                        </a:rPr>
                        <a:t>12</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RESP-4. </a:t>
                      </a:r>
                      <a:r>
                        <a:rPr lang="en-GB" sz="1400" b="0" dirty="0">
                          <a:solidFill>
                            <a:srgbClr val="000000"/>
                          </a:solidFill>
                        </a:rPr>
                        <a:t>Redundant and reliable means to timely disseminate 24-hour official tsunami alerts to the public are in place.</a:t>
                      </a:r>
                      <a:endParaRPr lang="en-GR" sz="1400" b="0" dirty="0">
                        <a:solidFill>
                          <a:srgbClr val="000000"/>
                        </a:solidFill>
                      </a:endParaRP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457782690"/>
                  </a:ext>
                </a:extLst>
              </a:tr>
            </a:tbl>
          </a:graphicData>
        </a:graphic>
      </p:graphicFrame>
      <p:sp>
        <p:nvSpPr>
          <p:cNvPr id="4" name="Right Arrow 3">
            <a:extLst>
              <a:ext uri="{FF2B5EF4-FFF2-40B4-BE49-F238E27FC236}">
                <a16:creationId xmlns:a16="http://schemas.microsoft.com/office/drawing/2014/main" id="{36B70B2B-1F90-8D79-67ED-A222B4830759}"/>
              </a:ext>
            </a:extLst>
          </p:cNvPr>
          <p:cNvSpPr/>
          <p:nvPr/>
        </p:nvSpPr>
        <p:spPr>
          <a:xfrm rot="10800000">
            <a:off x="8382000" y="4419600"/>
            <a:ext cx="415373" cy="360000"/>
          </a:xfrm>
          <a:prstGeom prst="rightArrow">
            <a:avLst/>
          </a:prstGeom>
          <a:solidFill>
            <a:srgbClr val="00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dirty="0">
              <a:ln>
                <a:noFill/>
              </a:ln>
              <a:solidFill>
                <a:srgbClr val="FFFFFF"/>
              </a:solidFill>
              <a:effectLst/>
              <a:uFillTx/>
              <a:latin typeface="+mj-lt"/>
              <a:ea typeface="+mj-ea"/>
              <a:cs typeface="+mj-cs"/>
              <a:sym typeface="Helvetica"/>
            </a:endParaRPr>
          </a:p>
        </p:txBody>
      </p:sp>
    </p:spTree>
    <p:extLst>
      <p:ext uri="{BB962C8B-B14F-4D97-AF65-F5344CB8AC3E}">
        <p14:creationId xmlns:p14="http://schemas.microsoft.com/office/powerpoint/2010/main" val="4250856868"/>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74260C-5279-D63C-CD21-9DCA3F67D7F2}"/>
            </a:ext>
          </a:extLst>
        </p:cNvPr>
        <p:cNvGrpSpPr/>
        <p:nvPr/>
      </p:nvGrpSpPr>
      <p:grpSpPr>
        <a:xfrm>
          <a:off x="0" y="0"/>
          <a:ext cx="0" cy="0"/>
          <a:chOff x="0" y="0"/>
          <a:chExt cx="0" cy="0"/>
        </a:xfrm>
      </p:grpSpPr>
      <p:sp>
        <p:nvSpPr>
          <p:cNvPr id="4" name="Observation of a tsunami-induced eddy">
            <a:extLst>
              <a:ext uri="{FF2B5EF4-FFF2-40B4-BE49-F238E27FC236}">
                <a16:creationId xmlns:a16="http://schemas.microsoft.com/office/drawing/2014/main" id="{C69F79DE-077C-2027-E996-B9BDEE2ADFB1}"/>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3000" dirty="0"/>
              <a:t>RESP-1. Community tsunami emergency response plan</a:t>
            </a:r>
            <a:endParaRPr sz="3000" dirty="0"/>
          </a:p>
        </p:txBody>
      </p:sp>
      <p:sp>
        <p:nvSpPr>
          <p:cNvPr id="3" name="Funding…">
            <a:extLst>
              <a:ext uri="{FF2B5EF4-FFF2-40B4-BE49-F238E27FC236}">
                <a16:creationId xmlns:a16="http://schemas.microsoft.com/office/drawing/2014/main" id="{C78C6E72-1A70-C090-E497-7B5DDDD8E483}"/>
              </a:ext>
            </a:extLst>
          </p:cNvPr>
          <p:cNvSpPr txBox="1"/>
          <p:nvPr/>
        </p:nvSpPr>
        <p:spPr>
          <a:xfrm>
            <a:off x="254336" y="2129443"/>
            <a:ext cx="8705734" cy="1295400"/>
          </a:xfrm>
          <a:prstGeom prst="rect">
            <a:avLst/>
          </a:prstGeom>
          <a:solidFill>
            <a:schemeClr val="accent5">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Local tsunami SOPs have been drafted and shared with the Municipal Civil Protection office for feedback.</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u="sng" dirty="0"/>
              <a:t>Next steps</a:t>
            </a:r>
            <a:r>
              <a:rPr lang="en-US" sz="1600" dirty="0"/>
              <a:t>: collaborate with the Municipality towards finalizing the document. </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600" dirty="0"/>
          </a:p>
        </p:txBody>
      </p:sp>
      <p:sp>
        <p:nvSpPr>
          <p:cNvPr id="5" name="Funding…">
            <a:extLst>
              <a:ext uri="{FF2B5EF4-FFF2-40B4-BE49-F238E27FC236}">
                <a16:creationId xmlns:a16="http://schemas.microsoft.com/office/drawing/2014/main" id="{C3DEDBCE-089F-8D5A-DB1B-63618EA92035}"/>
              </a:ext>
            </a:extLst>
          </p:cNvPr>
          <p:cNvSpPr txBox="1"/>
          <p:nvPr/>
        </p:nvSpPr>
        <p:spPr>
          <a:xfrm>
            <a:off x="254336" y="1003091"/>
            <a:ext cx="8705734" cy="978109"/>
          </a:xfrm>
          <a:prstGeom prst="rect">
            <a:avLst/>
          </a:prstGeom>
          <a:solidFill>
            <a:srgbClr val="A5D6E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b="1" dirty="0"/>
              <a:t>Local SOP workshops organized</a:t>
            </a:r>
            <a:r>
              <a:rPr lang="en-US" sz="1600" dirty="0"/>
              <a:t>: February, June and October 2023</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b="1" dirty="0"/>
              <a:t>National SOP workshop</a:t>
            </a:r>
            <a:r>
              <a:rPr lang="en-US" sz="1600" dirty="0"/>
              <a:t>:</a:t>
            </a:r>
            <a:r>
              <a:rPr lang="en-US" sz="1600" b="1" dirty="0"/>
              <a:t> </a:t>
            </a:r>
            <a:r>
              <a:rPr lang="en-US" sz="1600" dirty="0"/>
              <a:t>October 2023.</a:t>
            </a:r>
            <a:endParaRPr lang="en-US" sz="1600" b="1" dirty="0"/>
          </a:p>
        </p:txBody>
      </p:sp>
      <p:pic>
        <p:nvPicPr>
          <p:cNvPr id="9" name="Picture 8">
            <a:extLst>
              <a:ext uri="{FF2B5EF4-FFF2-40B4-BE49-F238E27FC236}">
                <a16:creationId xmlns:a16="http://schemas.microsoft.com/office/drawing/2014/main" id="{F9ACDE76-1512-2694-45C4-C2F1915034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3657600"/>
            <a:ext cx="3698125" cy="2773594"/>
          </a:xfrm>
          <a:prstGeom prst="rect">
            <a:avLst/>
          </a:prstGeom>
        </p:spPr>
      </p:pic>
      <p:pic>
        <p:nvPicPr>
          <p:cNvPr id="11" name="Picture 10">
            <a:extLst>
              <a:ext uri="{FF2B5EF4-FFF2-40B4-BE49-F238E27FC236}">
                <a16:creationId xmlns:a16="http://schemas.microsoft.com/office/drawing/2014/main" id="{08A93C18-60CB-20CF-3C71-7ED2A6B249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7675" y="3657600"/>
            <a:ext cx="3698125" cy="2773594"/>
          </a:xfrm>
          <a:prstGeom prst="rect">
            <a:avLst/>
          </a:prstGeom>
        </p:spPr>
      </p:pic>
      <p:sp>
        <p:nvSpPr>
          <p:cNvPr id="12" name="TextBox 11">
            <a:extLst>
              <a:ext uri="{FF2B5EF4-FFF2-40B4-BE49-F238E27FC236}">
                <a16:creationId xmlns:a16="http://schemas.microsoft.com/office/drawing/2014/main" id="{9904B27D-0905-7CAC-6DB8-4F2CF5685EE9}"/>
              </a:ext>
            </a:extLst>
          </p:cNvPr>
          <p:cNvSpPr txBox="1"/>
          <p:nvPr/>
        </p:nvSpPr>
        <p:spPr>
          <a:xfrm>
            <a:off x="4813300" y="6092644"/>
            <a:ext cx="2425700" cy="338550"/>
          </a:xfrm>
          <a:prstGeom prst="rect">
            <a:avLst/>
          </a:prstGeom>
          <a:solidFill>
            <a:srgbClr val="FFFFFF">
              <a:alpha val="6015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rPr>
              <a:t>National SOP workshop</a:t>
            </a:r>
            <a:endParaRPr kumimoji="0" lang="el-GR" sz="1600" b="1" u="none" strike="noStrike" cap="none" spc="0" normalizeH="0" baseline="0" dirty="0">
              <a:ln>
                <a:noFill/>
              </a:ln>
              <a:solidFill>
                <a:srgbClr val="000000"/>
              </a:solidFill>
              <a:effectLst/>
              <a:uFillTx/>
              <a:latin typeface="+mn-ea"/>
              <a:ea typeface="+mn-ea"/>
              <a:sym typeface="Helvetica"/>
            </a:endParaRPr>
          </a:p>
        </p:txBody>
      </p:sp>
      <p:sp>
        <p:nvSpPr>
          <p:cNvPr id="13" name="TextBox 12">
            <a:extLst>
              <a:ext uri="{FF2B5EF4-FFF2-40B4-BE49-F238E27FC236}">
                <a16:creationId xmlns:a16="http://schemas.microsoft.com/office/drawing/2014/main" id="{FC052B69-A8A1-BC93-477A-DC3637782BB9}"/>
              </a:ext>
            </a:extLst>
          </p:cNvPr>
          <p:cNvSpPr txBox="1"/>
          <p:nvPr/>
        </p:nvSpPr>
        <p:spPr>
          <a:xfrm>
            <a:off x="784975" y="6110338"/>
            <a:ext cx="1958225" cy="338550"/>
          </a:xfrm>
          <a:prstGeom prst="rect">
            <a:avLst/>
          </a:prstGeom>
          <a:solidFill>
            <a:srgbClr val="FFFFFF">
              <a:alpha val="60156"/>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rPr>
              <a:t>Local SOP workshop</a:t>
            </a:r>
            <a:endParaRPr kumimoji="0" lang="el-GR" sz="1600" b="1" u="none" strike="noStrike" cap="none" spc="0" normalizeH="0" baseline="0" dirty="0">
              <a:ln>
                <a:noFill/>
              </a:ln>
              <a:solidFill>
                <a:srgbClr val="000000"/>
              </a:solidFill>
              <a:effectLst/>
              <a:uFillTx/>
              <a:latin typeface="+mn-ea"/>
              <a:ea typeface="+mn-ea"/>
              <a:sym typeface="Helvetica"/>
            </a:endParaRPr>
          </a:p>
        </p:txBody>
      </p:sp>
    </p:spTree>
    <p:extLst>
      <p:ext uri="{BB962C8B-B14F-4D97-AF65-F5344CB8AC3E}">
        <p14:creationId xmlns:p14="http://schemas.microsoft.com/office/powerpoint/2010/main" val="3842047879"/>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C3FE42-E184-ADD0-787D-265F250E1AB8}"/>
            </a:ext>
          </a:extLst>
        </p:cNvPr>
        <p:cNvGrpSpPr/>
        <p:nvPr/>
      </p:nvGrpSpPr>
      <p:grpSpPr>
        <a:xfrm>
          <a:off x="0" y="0"/>
          <a:ext cx="0" cy="0"/>
          <a:chOff x="0" y="0"/>
          <a:chExt cx="0" cy="0"/>
        </a:xfrm>
      </p:grpSpPr>
      <p:sp>
        <p:nvSpPr>
          <p:cNvPr id="4" name="Observation of a tsunami-induced eddy">
            <a:extLst>
              <a:ext uri="{FF2B5EF4-FFF2-40B4-BE49-F238E27FC236}">
                <a16:creationId xmlns:a16="http://schemas.microsoft.com/office/drawing/2014/main" id="{95313E85-5E5F-3C51-78DF-6B1CD64F74D2}"/>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3000" dirty="0"/>
              <a:t>RESP-2. Capacity to manage emergency response</a:t>
            </a:r>
            <a:endParaRPr sz="3000" dirty="0"/>
          </a:p>
        </p:txBody>
      </p:sp>
      <p:sp>
        <p:nvSpPr>
          <p:cNvPr id="5" name="Funding…">
            <a:extLst>
              <a:ext uri="{FF2B5EF4-FFF2-40B4-BE49-F238E27FC236}">
                <a16:creationId xmlns:a16="http://schemas.microsoft.com/office/drawing/2014/main" id="{8B5195BF-B71B-A320-630D-380D678D57FC}"/>
              </a:ext>
            </a:extLst>
          </p:cNvPr>
          <p:cNvSpPr txBox="1"/>
          <p:nvPr/>
        </p:nvSpPr>
        <p:spPr>
          <a:xfrm>
            <a:off x="254336" y="1003091"/>
            <a:ext cx="8705734" cy="2121109"/>
          </a:xfrm>
          <a:prstGeom prst="rect">
            <a:avLst/>
          </a:prstGeom>
          <a:solidFill>
            <a:srgbClr val="A5D6E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It includes prerequisites from other TRRP indicators.</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capacity to manage emergency response operations was and will be assessed through the community exercises.</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u="sng" dirty="0"/>
              <a:t>Next steps</a:t>
            </a:r>
            <a:r>
              <a:rPr lang="en-US" sz="1600" dirty="0"/>
              <a:t>: document the capacity to manage emergency response operations, also based on the progress made in the other TRRP indicators.  </a:t>
            </a:r>
          </a:p>
        </p:txBody>
      </p:sp>
      <p:pic>
        <p:nvPicPr>
          <p:cNvPr id="2" name="Picture 1">
            <a:extLst>
              <a:ext uri="{FF2B5EF4-FFF2-40B4-BE49-F238E27FC236}">
                <a16:creationId xmlns:a16="http://schemas.microsoft.com/office/drawing/2014/main" id="{017BFE96-76A9-6179-135D-372155EBFEB5}"/>
              </a:ext>
            </a:extLst>
          </p:cNvPr>
          <p:cNvPicPr>
            <a:picLocks noChangeAspect="1"/>
          </p:cNvPicPr>
          <p:nvPr/>
        </p:nvPicPr>
        <p:blipFill rotWithShape="1">
          <a:blip r:embed="rId2">
            <a:extLst>
              <a:ext uri="{28A0092B-C50C-407E-A947-70E740481C1C}">
                <a14:useLocalDpi xmlns:a14="http://schemas.microsoft.com/office/drawing/2010/main" val="0"/>
              </a:ext>
            </a:extLst>
          </a:blip>
          <a:srcRect l="2613" t="22641" r="4595" b="541"/>
          <a:stretch/>
        </p:blipFill>
        <p:spPr>
          <a:xfrm>
            <a:off x="4211569" y="3668402"/>
            <a:ext cx="4748501" cy="2948282"/>
          </a:xfrm>
          <a:prstGeom prst="rect">
            <a:avLst/>
          </a:prstGeom>
        </p:spPr>
      </p:pic>
      <p:pic>
        <p:nvPicPr>
          <p:cNvPr id="6" name="Picture 5" descr="Text, letter&#10;&#10;Description automatically generated">
            <a:extLst>
              <a:ext uri="{FF2B5EF4-FFF2-40B4-BE49-F238E27FC236}">
                <a16:creationId xmlns:a16="http://schemas.microsoft.com/office/drawing/2014/main" id="{4D81D7E0-419B-A6FA-0D4E-4BE4AE0C202B}"/>
              </a:ext>
            </a:extLst>
          </p:cNvPr>
          <p:cNvPicPr>
            <a:picLocks noChangeAspect="1"/>
          </p:cNvPicPr>
          <p:nvPr/>
        </p:nvPicPr>
        <p:blipFill rotWithShape="1">
          <a:blip r:embed="rId3">
            <a:extLst>
              <a:ext uri="{28A0092B-C50C-407E-A947-70E740481C1C}">
                <a14:useLocalDpi xmlns:a14="http://schemas.microsoft.com/office/drawing/2010/main" val="0"/>
              </a:ext>
            </a:extLst>
          </a:blip>
          <a:srcRect b="27778"/>
          <a:stretch/>
        </p:blipFill>
        <p:spPr>
          <a:xfrm>
            <a:off x="254336" y="3643002"/>
            <a:ext cx="3683963" cy="2971800"/>
          </a:xfrm>
          <a:prstGeom prst="rect">
            <a:avLst/>
          </a:prstGeom>
        </p:spPr>
      </p:pic>
    </p:spTree>
    <p:extLst>
      <p:ext uri="{BB962C8B-B14F-4D97-AF65-F5344CB8AC3E}">
        <p14:creationId xmlns:p14="http://schemas.microsoft.com/office/powerpoint/2010/main" val="4047617754"/>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7F8AF8-C77D-1187-712A-E2C99C227518}"/>
            </a:ext>
          </a:extLst>
        </p:cNvPr>
        <p:cNvGrpSpPr/>
        <p:nvPr/>
      </p:nvGrpSpPr>
      <p:grpSpPr>
        <a:xfrm>
          <a:off x="0" y="0"/>
          <a:ext cx="0" cy="0"/>
          <a:chOff x="0" y="0"/>
          <a:chExt cx="0" cy="0"/>
        </a:xfrm>
      </p:grpSpPr>
      <p:sp>
        <p:nvSpPr>
          <p:cNvPr id="6" name="Observation of a tsunami-induced eddy">
            <a:extLst>
              <a:ext uri="{FF2B5EF4-FFF2-40B4-BE49-F238E27FC236}">
                <a16:creationId xmlns:a16="http://schemas.microsoft.com/office/drawing/2014/main" id="{53C2C4AD-B2A0-7F1D-953F-779F51538073}"/>
              </a:ext>
            </a:extLst>
          </p:cNvPr>
          <p:cNvSpPr txBox="1">
            <a:spLocks noGrp="1"/>
          </p:cNvSpPr>
          <p:nvPr>
            <p:ph type="title"/>
          </p:nvPr>
        </p:nvSpPr>
        <p:spPr>
          <a:xfrm>
            <a:off x="254336" y="243198"/>
            <a:ext cx="8705734" cy="598533"/>
          </a:xfrm>
          <a:prstGeom prst="rect">
            <a:avLst/>
          </a:prstGeom>
          <a:solidFill>
            <a:srgbClr val="DDDDDD"/>
          </a:solidFill>
        </p:spPr>
        <p:txBody>
          <a:bodyPr anchor="ctr">
            <a:normAutofit/>
          </a:bodyPr>
          <a:lstStyle>
            <a:lvl1pPr defTabSz="425195">
              <a:defRPr sz="3720"/>
            </a:lvl1pPr>
          </a:lstStyle>
          <a:p>
            <a:r>
              <a:rPr lang="en-US" sz="3000" dirty="0"/>
              <a:t>Location of TRRP application in Greece</a:t>
            </a:r>
            <a:endParaRPr sz="3000" dirty="0"/>
          </a:p>
        </p:txBody>
      </p:sp>
      <p:sp>
        <p:nvSpPr>
          <p:cNvPr id="9" name="TextBox 8">
            <a:extLst>
              <a:ext uri="{FF2B5EF4-FFF2-40B4-BE49-F238E27FC236}">
                <a16:creationId xmlns:a16="http://schemas.microsoft.com/office/drawing/2014/main" id="{BCD46A73-6A89-5685-23D0-C186C8A1ED9D}"/>
              </a:ext>
            </a:extLst>
          </p:cNvPr>
          <p:cNvSpPr txBox="1"/>
          <p:nvPr/>
        </p:nvSpPr>
        <p:spPr>
          <a:xfrm>
            <a:off x="11869120" y="133210"/>
            <a:ext cx="498882" cy="215444"/>
          </a:xfrm>
          <a:prstGeom prst="rect">
            <a:avLst/>
          </a:prstGeom>
          <a:solidFill>
            <a:schemeClr val="bg1"/>
          </a:solidFill>
        </p:spPr>
        <p:txBody>
          <a:bodyPr wrap="square" lIns="0" tIns="0" rIns="0" bIns="0" rtlCol="0">
            <a:spAutoFit/>
          </a:bodyPr>
          <a:lstStyle/>
          <a:p>
            <a:r>
              <a:rPr lang="en-US" sz="1400" dirty="0"/>
              <a:t>Samos</a:t>
            </a:r>
          </a:p>
        </p:txBody>
      </p:sp>
      <p:pic>
        <p:nvPicPr>
          <p:cNvPr id="11" name="Picture 10">
            <a:extLst>
              <a:ext uri="{FF2B5EF4-FFF2-40B4-BE49-F238E27FC236}">
                <a16:creationId xmlns:a16="http://schemas.microsoft.com/office/drawing/2014/main" id="{6204A64D-FDE9-8458-DAAB-4116EF6B39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840" y="3208420"/>
            <a:ext cx="5109572" cy="3406381"/>
          </a:xfrm>
          <a:prstGeom prst="rect">
            <a:avLst/>
          </a:prstGeom>
          <a:ln>
            <a:solidFill>
              <a:schemeClr val="tx1"/>
            </a:solidFill>
          </a:ln>
        </p:spPr>
      </p:pic>
      <p:pic>
        <p:nvPicPr>
          <p:cNvPr id="12" name="Picture 11">
            <a:extLst>
              <a:ext uri="{FF2B5EF4-FFF2-40B4-BE49-F238E27FC236}">
                <a16:creationId xmlns:a16="http://schemas.microsoft.com/office/drawing/2014/main" id="{AB67D1FC-74FF-9EBD-85C7-825130309E5B}"/>
              </a:ext>
            </a:extLst>
          </p:cNvPr>
          <p:cNvPicPr>
            <a:picLocks noChangeAspect="1"/>
          </p:cNvPicPr>
          <p:nvPr/>
        </p:nvPicPr>
        <p:blipFill rotWithShape="1">
          <a:blip r:embed="rId4">
            <a:extLst>
              <a:ext uri="{28A0092B-C50C-407E-A947-70E740481C1C}">
                <a14:useLocalDpi xmlns:a14="http://schemas.microsoft.com/office/drawing/2010/main" val="0"/>
              </a:ext>
            </a:extLst>
          </a:blip>
          <a:srcRect t="13984" b="15842"/>
          <a:stretch/>
        </p:blipFill>
        <p:spPr>
          <a:xfrm>
            <a:off x="6229550" y="3208420"/>
            <a:ext cx="2730520" cy="3406381"/>
          </a:xfrm>
          <a:prstGeom prst="rect">
            <a:avLst/>
          </a:prstGeom>
          <a:ln>
            <a:solidFill>
              <a:schemeClr val="tx1"/>
            </a:solidFill>
          </a:ln>
        </p:spPr>
      </p:pic>
      <p:sp>
        <p:nvSpPr>
          <p:cNvPr id="13" name="Content Placeholder 2">
            <a:extLst>
              <a:ext uri="{FF2B5EF4-FFF2-40B4-BE49-F238E27FC236}">
                <a16:creationId xmlns:a16="http://schemas.microsoft.com/office/drawing/2014/main" id="{58452A17-7DE8-C2BD-CB49-543C36CFD703}"/>
              </a:ext>
            </a:extLst>
          </p:cNvPr>
          <p:cNvSpPr txBox="1">
            <a:spLocks/>
          </p:cNvSpPr>
          <p:nvPr/>
        </p:nvSpPr>
        <p:spPr>
          <a:xfrm>
            <a:off x="280840" y="919497"/>
            <a:ext cx="6569593" cy="2288924"/>
          </a:xfrm>
          <a:prstGeom prst="rect">
            <a:avLst/>
          </a:prstGeom>
        </p:spPr>
        <p:txBody>
          <a:bodyPr>
            <a:normAutofit fontScale="92500"/>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000" b="1" dirty="0"/>
              <a:t>The town of Samos</a:t>
            </a:r>
          </a:p>
          <a:p>
            <a:r>
              <a:rPr lang="en-US" sz="2000" dirty="0"/>
              <a:t>Administrative capital of the Municipality of Eastern Samos</a:t>
            </a:r>
          </a:p>
          <a:p>
            <a:r>
              <a:rPr lang="en-US" sz="2000" dirty="0"/>
              <a:t>Largest town of the island of Samos</a:t>
            </a:r>
          </a:p>
          <a:p>
            <a:r>
              <a:rPr lang="en-US" sz="2000" dirty="0"/>
              <a:t>Population of 6191 (census of 2011)</a:t>
            </a:r>
          </a:p>
          <a:p>
            <a:r>
              <a:rPr lang="en-US" sz="2000" dirty="0"/>
              <a:t>Coastal infrastructure include a port and a marina</a:t>
            </a:r>
          </a:p>
          <a:p>
            <a:r>
              <a:rPr lang="en-US" sz="2000" dirty="0"/>
              <a:t>Samos was impacted by the 2020 Samos-Aegean tsunami</a:t>
            </a:r>
          </a:p>
          <a:p>
            <a:endParaRPr lang="en-US" sz="2000" dirty="0"/>
          </a:p>
          <a:p>
            <a:pPr marL="0" indent="0">
              <a:buFont typeface="Arial" panose="020B0604020202020204" pitchFamily="34" charset="0"/>
              <a:buNone/>
            </a:pPr>
            <a:endParaRPr lang="fr-FR" dirty="0"/>
          </a:p>
        </p:txBody>
      </p:sp>
      <p:pic>
        <p:nvPicPr>
          <p:cNvPr id="15" name="Picture 14">
            <a:extLst>
              <a:ext uri="{FF2B5EF4-FFF2-40B4-BE49-F238E27FC236}">
                <a16:creationId xmlns:a16="http://schemas.microsoft.com/office/drawing/2014/main" id="{F5A3ECB1-8C89-038F-F1F3-774F268A2AD2}"/>
              </a:ext>
            </a:extLst>
          </p:cNvPr>
          <p:cNvPicPr>
            <a:picLocks noChangeAspect="1"/>
          </p:cNvPicPr>
          <p:nvPr/>
        </p:nvPicPr>
        <p:blipFill rotWithShape="1">
          <a:blip r:embed="rId5">
            <a:extLst>
              <a:ext uri="{28A0092B-C50C-407E-A947-70E740481C1C}">
                <a14:useLocalDpi xmlns:a14="http://schemas.microsoft.com/office/drawing/2010/main" val="0"/>
              </a:ext>
            </a:extLst>
          </a:blip>
          <a:srcRect l="56598" t="67129" r="1974"/>
          <a:stretch/>
        </p:blipFill>
        <p:spPr>
          <a:xfrm>
            <a:off x="6902670" y="1172588"/>
            <a:ext cx="2057400" cy="1692275"/>
          </a:xfrm>
          <a:prstGeom prst="rect">
            <a:avLst/>
          </a:prstGeom>
        </p:spPr>
      </p:pic>
      <p:sp>
        <p:nvSpPr>
          <p:cNvPr id="16" name="Oval 15">
            <a:extLst>
              <a:ext uri="{FF2B5EF4-FFF2-40B4-BE49-F238E27FC236}">
                <a16:creationId xmlns:a16="http://schemas.microsoft.com/office/drawing/2014/main" id="{E443E127-A449-EAA6-DE09-D773A6E6E76E}"/>
              </a:ext>
            </a:extLst>
          </p:cNvPr>
          <p:cNvSpPr/>
          <p:nvPr/>
        </p:nvSpPr>
        <p:spPr>
          <a:xfrm>
            <a:off x="8162214" y="1917460"/>
            <a:ext cx="91440" cy="91440"/>
          </a:xfrm>
          <a:prstGeom prst="ellipse">
            <a:avLst/>
          </a:prstGeom>
          <a:solidFill>
            <a:srgbClr val="FF0000"/>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7178199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FB4C7E-A762-6170-B419-9050C2352C37}"/>
            </a:ext>
          </a:extLst>
        </p:cNvPr>
        <p:cNvGrpSpPr/>
        <p:nvPr/>
      </p:nvGrpSpPr>
      <p:grpSpPr>
        <a:xfrm>
          <a:off x="0" y="0"/>
          <a:ext cx="0" cy="0"/>
          <a:chOff x="0" y="0"/>
          <a:chExt cx="0" cy="0"/>
        </a:xfrm>
      </p:grpSpPr>
      <p:sp>
        <p:nvSpPr>
          <p:cNvPr id="4" name="Observation of a tsunami-induced eddy">
            <a:extLst>
              <a:ext uri="{FF2B5EF4-FFF2-40B4-BE49-F238E27FC236}">
                <a16:creationId xmlns:a16="http://schemas.microsoft.com/office/drawing/2014/main" id="{6DE3D66F-25E9-DC22-BA74-F9F51A843009}"/>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3000" dirty="0"/>
              <a:t>RESP-3. Receive 24-hour tsunami alerts </a:t>
            </a:r>
            <a:endParaRPr sz="3000" dirty="0"/>
          </a:p>
        </p:txBody>
      </p:sp>
      <p:pic>
        <p:nvPicPr>
          <p:cNvPr id="10" name="Picture 9" descr="Diagram&#10;&#10;Description automatically generated">
            <a:extLst>
              <a:ext uri="{FF2B5EF4-FFF2-40B4-BE49-F238E27FC236}">
                <a16:creationId xmlns:a16="http://schemas.microsoft.com/office/drawing/2014/main" id="{BFE32352-B50E-E101-7564-05AB41CB7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6396" y="2369235"/>
            <a:ext cx="7147207" cy="4031565"/>
          </a:xfrm>
          <a:prstGeom prst="rect">
            <a:avLst/>
          </a:prstGeom>
          <a:ln>
            <a:solidFill>
              <a:schemeClr val="tx1"/>
            </a:solidFill>
          </a:ln>
        </p:spPr>
      </p:pic>
      <p:sp>
        <p:nvSpPr>
          <p:cNvPr id="12" name="Rectangle 11">
            <a:extLst>
              <a:ext uri="{FF2B5EF4-FFF2-40B4-BE49-F238E27FC236}">
                <a16:creationId xmlns:a16="http://schemas.microsoft.com/office/drawing/2014/main" id="{059AD1B2-4A7B-2982-47C3-D7708B381A4A}"/>
              </a:ext>
            </a:extLst>
          </p:cNvPr>
          <p:cNvSpPr>
            <a:spLocks/>
          </p:cNvSpPr>
          <p:nvPr/>
        </p:nvSpPr>
        <p:spPr>
          <a:xfrm>
            <a:off x="5943600" y="3425235"/>
            <a:ext cx="1296000" cy="468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13" name="Picture 12" descr="Graphical user interface&#10;&#10;Description automatically generated">
            <a:extLst>
              <a:ext uri="{FF2B5EF4-FFF2-40B4-BE49-F238E27FC236}">
                <a16:creationId xmlns:a16="http://schemas.microsoft.com/office/drawing/2014/main" id="{832EBEFE-206F-E320-EB8C-FDDAD93FA071}"/>
              </a:ext>
            </a:extLst>
          </p:cNvPr>
          <p:cNvPicPr>
            <a:picLocks noChangeAspect="1"/>
          </p:cNvPicPr>
          <p:nvPr/>
        </p:nvPicPr>
        <p:blipFill rotWithShape="1">
          <a:blip r:embed="rId3">
            <a:extLst>
              <a:ext uri="{28A0092B-C50C-407E-A947-70E740481C1C}">
                <a14:useLocalDpi xmlns:a14="http://schemas.microsoft.com/office/drawing/2010/main" val="0"/>
              </a:ext>
            </a:extLst>
          </a:blip>
          <a:srcRect l="6413" t="24864" r="72225" b="58140"/>
          <a:stretch/>
        </p:blipFill>
        <p:spPr>
          <a:xfrm>
            <a:off x="2743200" y="1239286"/>
            <a:ext cx="1600200" cy="838200"/>
          </a:xfrm>
          <a:prstGeom prst="rect">
            <a:avLst/>
          </a:prstGeom>
        </p:spPr>
      </p:pic>
      <p:sp>
        <p:nvSpPr>
          <p:cNvPr id="14" name="TextBox 13">
            <a:extLst>
              <a:ext uri="{FF2B5EF4-FFF2-40B4-BE49-F238E27FC236}">
                <a16:creationId xmlns:a16="http://schemas.microsoft.com/office/drawing/2014/main" id="{42816E37-66B7-86C1-5683-6B300FBCE8D5}"/>
              </a:ext>
            </a:extLst>
          </p:cNvPr>
          <p:cNvSpPr txBox="1"/>
          <p:nvPr/>
        </p:nvSpPr>
        <p:spPr>
          <a:xfrm>
            <a:off x="845509" y="1366958"/>
            <a:ext cx="2672794"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2500" b="1" dirty="0">
                <a:solidFill>
                  <a:srgbClr val="000000"/>
                </a:solidFill>
                <a:latin typeface="+mn-ea"/>
                <a:ea typeface="+mn-ea"/>
              </a:rPr>
              <a:t>NTWC</a:t>
            </a:r>
            <a:endParaRPr kumimoji="0" lang="el-GR" sz="2500" b="1" u="none" strike="noStrike" cap="none" spc="0" normalizeH="0" baseline="0" dirty="0">
              <a:ln>
                <a:noFill/>
              </a:ln>
              <a:solidFill>
                <a:srgbClr val="000000"/>
              </a:solidFill>
              <a:effectLst/>
              <a:uFillTx/>
              <a:latin typeface="+mn-ea"/>
              <a:ea typeface="+mn-ea"/>
              <a:sym typeface="Helvetica"/>
            </a:endParaRPr>
          </a:p>
        </p:txBody>
      </p:sp>
      <p:sp>
        <p:nvSpPr>
          <p:cNvPr id="15" name="TextBox 14">
            <a:extLst>
              <a:ext uri="{FF2B5EF4-FFF2-40B4-BE49-F238E27FC236}">
                <a16:creationId xmlns:a16="http://schemas.microsoft.com/office/drawing/2014/main" id="{2A4FFE71-E0D8-369B-2C09-E67D26DCA8D9}"/>
              </a:ext>
            </a:extLst>
          </p:cNvPr>
          <p:cNvSpPr txBox="1"/>
          <p:nvPr/>
        </p:nvSpPr>
        <p:spPr>
          <a:xfrm>
            <a:off x="4572000" y="1190607"/>
            <a:ext cx="1295999" cy="861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2500" b="1" dirty="0">
                <a:solidFill>
                  <a:srgbClr val="000000"/>
                </a:solidFill>
                <a:latin typeface="+mn-ea"/>
                <a:ea typeface="+mn-ea"/>
              </a:rPr>
              <a:t>National</a:t>
            </a:r>
          </a:p>
          <a:p>
            <a:pPr algn="ctr"/>
            <a:r>
              <a:rPr lang="en-US" sz="2500" b="1" dirty="0">
                <a:solidFill>
                  <a:srgbClr val="000000"/>
                </a:solidFill>
                <a:latin typeface="+mn-ea"/>
                <a:ea typeface="+mn-ea"/>
              </a:rPr>
              <a:t>CPA</a:t>
            </a:r>
            <a:endParaRPr kumimoji="0" lang="el-GR" sz="2500" b="1" u="none" strike="noStrike" cap="none" spc="0" normalizeH="0" baseline="0" dirty="0">
              <a:ln>
                <a:noFill/>
              </a:ln>
              <a:solidFill>
                <a:srgbClr val="000000"/>
              </a:solidFill>
              <a:effectLst/>
              <a:uFillTx/>
              <a:latin typeface="+mn-ea"/>
              <a:ea typeface="+mn-ea"/>
              <a:sym typeface="Helvetica"/>
            </a:endParaRPr>
          </a:p>
        </p:txBody>
      </p:sp>
      <p:pic>
        <p:nvPicPr>
          <p:cNvPr id="16" name="Picture 15" descr="Graphical user interface&#10;&#10;Description automatically generated">
            <a:extLst>
              <a:ext uri="{FF2B5EF4-FFF2-40B4-BE49-F238E27FC236}">
                <a16:creationId xmlns:a16="http://schemas.microsoft.com/office/drawing/2014/main" id="{4E4BE953-1E99-E950-1F51-BC68322CE107}"/>
              </a:ext>
            </a:extLst>
          </p:cNvPr>
          <p:cNvPicPr>
            <a:picLocks noChangeAspect="1"/>
          </p:cNvPicPr>
          <p:nvPr/>
        </p:nvPicPr>
        <p:blipFill rotWithShape="1">
          <a:blip r:embed="rId3">
            <a:extLst>
              <a:ext uri="{28A0092B-C50C-407E-A947-70E740481C1C}">
                <a14:useLocalDpi xmlns:a14="http://schemas.microsoft.com/office/drawing/2010/main" val="0"/>
              </a:ext>
            </a:extLst>
          </a:blip>
          <a:srcRect l="6413" t="24864" r="72225" b="58140"/>
          <a:stretch/>
        </p:blipFill>
        <p:spPr>
          <a:xfrm>
            <a:off x="5932776" y="1240086"/>
            <a:ext cx="1600200" cy="838200"/>
          </a:xfrm>
          <a:prstGeom prst="rect">
            <a:avLst/>
          </a:prstGeom>
        </p:spPr>
      </p:pic>
      <p:sp>
        <p:nvSpPr>
          <p:cNvPr id="17" name="TextBox 16">
            <a:extLst>
              <a:ext uri="{FF2B5EF4-FFF2-40B4-BE49-F238E27FC236}">
                <a16:creationId xmlns:a16="http://schemas.microsoft.com/office/drawing/2014/main" id="{22C44114-AF29-7D8D-05EA-7F8E3BCB1655}"/>
              </a:ext>
            </a:extLst>
          </p:cNvPr>
          <p:cNvSpPr txBox="1"/>
          <p:nvPr/>
        </p:nvSpPr>
        <p:spPr>
          <a:xfrm>
            <a:off x="7664403" y="1192527"/>
            <a:ext cx="1219200" cy="8617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2500" b="1" dirty="0">
                <a:solidFill>
                  <a:srgbClr val="000000"/>
                </a:solidFill>
                <a:latin typeface="+mn-ea"/>
                <a:ea typeface="+mn-ea"/>
              </a:rPr>
              <a:t>Local DMOs</a:t>
            </a:r>
            <a:endParaRPr kumimoji="0" lang="el-GR" sz="2500" b="1" u="none" strike="noStrike" cap="none" spc="0" normalizeH="0" baseline="0" dirty="0">
              <a:ln>
                <a:noFill/>
              </a:ln>
              <a:solidFill>
                <a:srgbClr val="000000"/>
              </a:solidFill>
              <a:effectLst/>
              <a:uFillTx/>
              <a:latin typeface="+mn-ea"/>
              <a:ea typeface="+mn-ea"/>
              <a:sym typeface="Helvetica"/>
            </a:endParaRPr>
          </a:p>
        </p:txBody>
      </p:sp>
      <p:cxnSp>
        <p:nvCxnSpPr>
          <p:cNvPr id="19" name="Straight Arrow Connector 18">
            <a:extLst>
              <a:ext uri="{FF2B5EF4-FFF2-40B4-BE49-F238E27FC236}">
                <a16:creationId xmlns:a16="http://schemas.microsoft.com/office/drawing/2014/main" id="{C65CF8C6-39E5-3DF4-7A20-40EB36CF9DE8}"/>
              </a:ext>
            </a:extLst>
          </p:cNvPr>
          <p:cNvCxnSpPr>
            <a:cxnSpLocks/>
          </p:cNvCxnSpPr>
          <p:nvPr/>
        </p:nvCxnSpPr>
        <p:spPr>
          <a:xfrm>
            <a:off x="3810000" y="1590275"/>
            <a:ext cx="685800"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81A0D4E-1CEF-3AA3-8A4C-C357B03458A0}"/>
              </a:ext>
            </a:extLst>
          </p:cNvPr>
          <p:cNvCxnSpPr>
            <a:cxnSpLocks/>
          </p:cNvCxnSpPr>
          <p:nvPr/>
        </p:nvCxnSpPr>
        <p:spPr>
          <a:xfrm>
            <a:off x="7153415" y="1589315"/>
            <a:ext cx="685800" cy="0"/>
          </a:xfrm>
          <a:prstGeom prst="straightConnector1">
            <a:avLst/>
          </a:prstGeom>
          <a:ln w="53975">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C7920A65-FD3F-691B-5D2B-B285ACEA881F}"/>
              </a:ext>
            </a:extLst>
          </p:cNvPr>
          <p:cNvSpPr txBox="1"/>
          <p:nvPr/>
        </p:nvSpPr>
        <p:spPr>
          <a:xfrm>
            <a:off x="609600" y="1366958"/>
            <a:ext cx="591586"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2500" b="1" dirty="0">
                <a:solidFill>
                  <a:srgbClr val="000000"/>
                </a:solidFill>
                <a:latin typeface="+mn-ea"/>
                <a:ea typeface="+mn-ea"/>
              </a:rPr>
              <a:t>1</a:t>
            </a:r>
            <a:endParaRPr kumimoji="0" lang="el-GR" sz="2500" b="1" u="none" strike="noStrike" cap="none" spc="0" normalizeH="0" baseline="0" dirty="0">
              <a:ln>
                <a:noFill/>
              </a:ln>
              <a:solidFill>
                <a:srgbClr val="000000"/>
              </a:solidFill>
              <a:effectLst/>
              <a:uFillTx/>
              <a:latin typeface="+mn-ea"/>
              <a:ea typeface="+mn-ea"/>
              <a:sym typeface="Helvetica"/>
            </a:endParaRPr>
          </a:p>
        </p:txBody>
      </p:sp>
      <p:sp>
        <p:nvSpPr>
          <p:cNvPr id="23" name="Oval 22">
            <a:extLst>
              <a:ext uri="{FF2B5EF4-FFF2-40B4-BE49-F238E27FC236}">
                <a16:creationId xmlns:a16="http://schemas.microsoft.com/office/drawing/2014/main" id="{E2D624B6-C26E-ADDD-3D74-EC44928947DC}"/>
              </a:ext>
            </a:extLst>
          </p:cNvPr>
          <p:cNvSpPr/>
          <p:nvPr/>
        </p:nvSpPr>
        <p:spPr>
          <a:xfrm>
            <a:off x="609600" y="1313414"/>
            <a:ext cx="591586" cy="59158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4" name="TextBox 23">
            <a:extLst>
              <a:ext uri="{FF2B5EF4-FFF2-40B4-BE49-F238E27FC236}">
                <a16:creationId xmlns:a16="http://schemas.microsoft.com/office/drawing/2014/main" id="{59657FDF-5F46-95BD-79C2-FE8D7251052A}"/>
              </a:ext>
            </a:extLst>
          </p:cNvPr>
          <p:cNvSpPr txBox="1"/>
          <p:nvPr/>
        </p:nvSpPr>
        <p:spPr>
          <a:xfrm>
            <a:off x="609600" y="4262558"/>
            <a:ext cx="591586"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kumimoji="0" lang="en-US" sz="2500" b="1" u="none" strike="noStrike" cap="none" spc="0" normalizeH="0" baseline="0" dirty="0">
                <a:ln>
                  <a:noFill/>
                </a:ln>
                <a:solidFill>
                  <a:srgbClr val="000000"/>
                </a:solidFill>
                <a:effectLst/>
                <a:uFillTx/>
                <a:latin typeface="+mn-ea"/>
                <a:sym typeface="Helvetica"/>
              </a:rPr>
              <a:t>2-3</a:t>
            </a:r>
            <a:endParaRPr kumimoji="0" lang="el-GR" sz="2500" b="1" u="none" strike="noStrike" cap="none" spc="0" normalizeH="0" baseline="0" dirty="0">
              <a:ln>
                <a:noFill/>
              </a:ln>
              <a:solidFill>
                <a:srgbClr val="000000"/>
              </a:solidFill>
              <a:effectLst/>
              <a:uFillTx/>
              <a:latin typeface="+mn-ea"/>
              <a:ea typeface="+mn-ea"/>
              <a:sym typeface="Helvetica"/>
            </a:endParaRPr>
          </a:p>
        </p:txBody>
      </p:sp>
      <p:sp>
        <p:nvSpPr>
          <p:cNvPr id="25" name="Oval 24">
            <a:extLst>
              <a:ext uri="{FF2B5EF4-FFF2-40B4-BE49-F238E27FC236}">
                <a16:creationId xmlns:a16="http://schemas.microsoft.com/office/drawing/2014/main" id="{6C88C9D1-D37A-AFAE-D88A-629C9DF4A4A4}"/>
              </a:ext>
            </a:extLst>
          </p:cNvPr>
          <p:cNvSpPr/>
          <p:nvPr/>
        </p:nvSpPr>
        <p:spPr>
          <a:xfrm>
            <a:off x="609600" y="4209014"/>
            <a:ext cx="591586" cy="59158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6" name="Rectangle 25">
            <a:extLst>
              <a:ext uri="{FF2B5EF4-FFF2-40B4-BE49-F238E27FC236}">
                <a16:creationId xmlns:a16="http://schemas.microsoft.com/office/drawing/2014/main" id="{68E6C6BB-399C-37EB-08F3-F8870430C7F2}"/>
              </a:ext>
            </a:extLst>
          </p:cNvPr>
          <p:cNvSpPr>
            <a:spLocks/>
          </p:cNvSpPr>
          <p:nvPr/>
        </p:nvSpPr>
        <p:spPr>
          <a:xfrm>
            <a:off x="5943600" y="4436472"/>
            <a:ext cx="1296000" cy="468000"/>
          </a:xfrm>
          <a:prstGeom prst="rect">
            <a:avLst/>
          </a:prstGeom>
          <a:noFill/>
          <a:ln>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Tree>
    <p:extLst>
      <p:ext uri="{BB962C8B-B14F-4D97-AF65-F5344CB8AC3E}">
        <p14:creationId xmlns:p14="http://schemas.microsoft.com/office/powerpoint/2010/main" val="1075137833"/>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8A10B-30A3-3AB2-49EA-06F8CBBADFED}"/>
            </a:ext>
          </a:extLst>
        </p:cNvPr>
        <p:cNvGrpSpPr/>
        <p:nvPr/>
      </p:nvGrpSpPr>
      <p:grpSpPr>
        <a:xfrm>
          <a:off x="0" y="0"/>
          <a:ext cx="0" cy="0"/>
          <a:chOff x="0" y="0"/>
          <a:chExt cx="0" cy="0"/>
        </a:xfrm>
      </p:grpSpPr>
      <p:sp>
        <p:nvSpPr>
          <p:cNvPr id="4" name="Observation of a tsunami-induced eddy">
            <a:extLst>
              <a:ext uri="{FF2B5EF4-FFF2-40B4-BE49-F238E27FC236}">
                <a16:creationId xmlns:a16="http://schemas.microsoft.com/office/drawing/2014/main" id="{5E34A9E5-EE74-C16B-6829-AB3B14E0F619}"/>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3000" dirty="0"/>
              <a:t>RESP-4. Disseminate 24-hour tsunami alerts </a:t>
            </a:r>
            <a:endParaRPr sz="3000" dirty="0"/>
          </a:p>
        </p:txBody>
      </p:sp>
      <p:pic>
        <p:nvPicPr>
          <p:cNvPr id="10" name="Picture 9" descr="Diagram&#10;&#10;Description automatically generated">
            <a:extLst>
              <a:ext uri="{FF2B5EF4-FFF2-40B4-BE49-F238E27FC236}">
                <a16:creationId xmlns:a16="http://schemas.microsoft.com/office/drawing/2014/main" id="{ADCC2E70-790E-6175-8B49-E957FB609D89}"/>
              </a:ext>
            </a:extLst>
          </p:cNvPr>
          <p:cNvPicPr>
            <a:picLocks noChangeAspect="1"/>
          </p:cNvPicPr>
          <p:nvPr/>
        </p:nvPicPr>
        <p:blipFill rotWithShape="1">
          <a:blip r:embed="rId3">
            <a:extLst>
              <a:ext uri="{28A0092B-C50C-407E-A947-70E740481C1C}">
                <a14:useLocalDpi xmlns:a14="http://schemas.microsoft.com/office/drawing/2010/main" val="0"/>
              </a:ext>
            </a:extLst>
          </a:blip>
          <a:srcRect b="7560"/>
          <a:stretch/>
        </p:blipFill>
        <p:spPr>
          <a:xfrm>
            <a:off x="2359290" y="1007803"/>
            <a:ext cx="6569404" cy="3425481"/>
          </a:xfrm>
          <a:prstGeom prst="rect">
            <a:avLst/>
          </a:prstGeom>
          <a:ln>
            <a:solidFill>
              <a:schemeClr val="tx1"/>
            </a:solidFill>
          </a:ln>
        </p:spPr>
      </p:pic>
      <p:sp>
        <p:nvSpPr>
          <p:cNvPr id="12" name="Rectangle 11">
            <a:extLst>
              <a:ext uri="{FF2B5EF4-FFF2-40B4-BE49-F238E27FC236}">
                <a16:creationId xmlns:a16="http://schemas.microsoft.com/office/drawing/2014/main" id="{75532335-8DD4-7A70-C5CD-40DDE9A23D27}"/>
              </a:ext>
            </a:extLst>
          </p:cNvPr>
          <p:cNvSpPr>
            <a:spLocks/>
          </p:cNvSpPr>
          <p:nvPr/>
        </p:nvSpPr>
        <p:spPr>
          <a:xfrm>
            <a:off x="6239400" y="1970400"/>
            <a:ext cx="1152000" cy="432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24" name="TextBox 23">
            <a:extLst>
              <a:ext uri="{FF2B5EF4-FFF2-40B4-BE49-F238E27FC236}">
                <a16:creationId xmlns:a16="http://schemas.microsoft.com/office/drawing/2014/main" id="{C0CBC2A3-6690-6920-BDD5-3B329BBB1429}"/>
              </a:ext>
            </a:extLst>
          </p:cNvPr>
          <p:cNvSpPr txBox="1"/>
          <p:nvPr/>
        </p:nvSpPr>
        <p:spPr>
          <a:xfrm>
            <a:off x="1008614" y="2586158"/>
            <a:ext cx="591586"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2500" b="1" dirty="0">
                <a:solidFill>
                  <a:srgbClr val="000000"/>
                </a:solidFill>
                <a:latin typeface="+mn-ea"/>
                <a:ea typeface="+mn-ea"/>
                <a:sym typeface="Helvetica"/>
              </a:rPr>
              <a:t>1</a:t>
            </a:r>
            <a:endParaRPr kumimoji="0" lang="el-GR" sz="2500" b="1" u="none" strike="noStrike" cap="none" spc="0" normalizeH="0" baseline="0" dirty="0">
              <a:ln>
                <a:noFill/>
              </a:ln>
              <a:solidFill>
                <a:srgbClr val="000000"/>
              </a:solidFill>
              <a:effectLst/>
              <a:uFillTx/>
              <a:latin typeface="+mn-ea"/>
              <a:ea typeface="+mn-ea"/>
              <a:sym typeface="Helvetica"/>
            </a:endParaRPr>
          </a:p>
        </p:txBody>
      </p:sp>
      <p:sp>
        <p:nvSpPr>
          <p:cNvPr id="25" name="Oval 24">
            <a:extLst>
              <a:ext uri="{FF2B5EF4-FFF2-40B4-BE49-F238E27FC236}">
                <a16:creationId xmlns:a16="http://schemas.microsoft.com/office/drawing/2014/main" id="{9513C28A-705B-5E79-8070-055BE4DDDB7B}"/>
              </a:ext>
            </a:extLst>
          </p:cNvPr>
          <p:cNvSpPr/>
          <p:nvPr/>
        </p:nvSpPr>
        <p:spPr>
          <a:xfrm>
            <a:off x="1008614" y="2532614"/>
            <a:ext cx="591586" cy="59158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pic>
        <p:nvPicPr>
          <p:cNvPr id="3" name="Picture 2">
            <a:extLst>
              <a:ext uri="{FF2B5EF4-FFF2-40B4-BE49-F238E27FC236}">
                <a16:creationId xmlns:a16="http://schemas.microsoft.com/office/drawing/2014/main" id="{901A4CBF-09CC-B90A-0D07-7DBE53E2C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59290" y="4599356"/>
            <a:ext cx="2075414" cy="2075414"/>
          </a:xfrm>
          <a:prstGeom prst="rect">
            <a:avLst/>
          </a:prstGeom>
          <a:ln>
            <a:solidFill>
              <a:schemeClr val="tx1"/>
            </a:solidFill>
          </a:ln>
        </p:spPr>
      </p:pic>
      <p:sp>
        <p:nvSpPr>
          <p:cNvPr id="5" name="TextBox 4">
            <a:extLst>
              <a:ext uri="{FF2B5EF4-FFF2-40B4-BE49-F238E27FC236}">
                <a16:creationId xmlns:a16="http://schemas.microsoft.com/office/drawing/2014/main" id="{2D158024-DB6D-98CA-087E-5D554C064580}"/>
              </a:ext>
            </a:extLst>
          </p:cNvPr>
          <p:cNvSpPr txBox="1"/>
          <p:nvPr/>
        </p:nvSpPr>
        <p:spPr>
          <a:xfrm>
            <a:off x="1008614" y="5311344"/>
            <a:ext cx="591586"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kumimoji="0" lang="el-GR" sz="2500" b="1" u="none" strike="noStrike" cap="none" spc="0" normalizeH="0" baseline="0" dirty="0">
                <a:ln>
                  <a:noFill/>
                </a:ln>
                <a:solidFill>
                  <a:srgbClr val="000000"/>
                </a:solidFill>
                <a:effectLst/>
                <a:uFillTx/>
                <a:latin typeface="+mn-ea"/>
                <a:sym typeface="Helvetica"/>
              </a:rPr>
              <a:t>2</a:t>
            </a:r>
            <a:endParaRPr kumimoji="0" lang="el-GR" sz="2500" b="1" u="none" strike="noStrike" cap="none" spc="0" normalizeH="0" baseline="0" dirty="0">
              <a:ln>
                <a:noFill/>
              </a:ln>
              <a:solidFill>
                <a:srgbClr val="000000"/>
              </a:solidFill>
              <a:effectLst/>
              <a:uFillTx/>
              <a:latin typeface="+mn-ea"/>
              <a:ea typeface="+mn-ea"/>
              <a:sym typeface="Helvetica"/>
            </a:endParaRPr>
          </a:p>
        </p:txBody>
      </p:sp>
      <p:sp>
        <p:nvSpPr>
          <p:cNvPr id="6" name="Oval 5">
            <a:extLst>
              <a:ext uri="{FF2B5EF4-FFF2-40B4-BE49-F238E27FC236}">
                <a16:creationId xmlns:a16="http://schemas.microsoft.com/office/drawing/2014/main" id="{528687CA-C60B-C317-5767-7A99B0756B20}"/>
              </a:ext>
            </a:extLst>
          </p:cNvPr>
          <p:cNvSpPr/>
          <p:nvPr/>
        </p:nvSpPr>
        <p:spPr>
          <a:xfrm>
            <a:off x="1008614" y="5257800"/>
            <a:ext cx="591586" cy="59158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7" name="TextBox 6">
            <a:extLst>
              <a:ext uri="{FF2B5EF4-FFF2-40B4-BE49-F238E27FC236}">
                <a16:creationId xmlns:a16="http://schemas.microsoft.com/office/drawing/2014/main" id="{21F3183F-9996-D097-2720-A8C46292ED81}"/>
              </a:ext>
            </a:extLst>
          </p:cNvPr>
          <p:cNvSpPr txBox="1"/>
          <p:nvPr/>
        </p:nvSpPr>
        <p:spPr>
          <a:xfrm>
            <a:off x="5130323" y="5317258"/>
            <a:ext cx="591586" cy="4770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l-GR" sz="2500" b="1" dirty="0">
                <a:solidFill>
                  <a:srgbClr val="000000"/>
                </a:solidFill>
                <a:latin typeface="+mn-ea"/>
                <a:ea typeface="+mn-ea"/>
                <a:sym typeface="Helvetica"/>
              </a:rPr>
              <a:t>3</a:t>
            </a:r>
            <a:endParaRPr kumimoji="0" lang="el-GR" sz="2500" b="1" u="none" strike="noStrike" cap="none" spc="0" normalizeH="0" baseline="0" dirty="0">
              <a:ln>
                <a:noFill/>
              </a:ln>
              <a:solidFill>
                <a:srgbClr val="000000"/>
              </a:solidFill>
              <a:effectLst/>
              <a:uFillTx/>
              <a:latin typeface="+mn-ea"/>
              <a:ea typeface="+mn-ea"/>
              <a:sym typeface="Helvetica"/>
            </a:endParaRPr>
          </a:p>
        </p:txBody>
      </p:sp>
      <p:sp>
        <p:nvSpPr>
          <p:cNvPr id="8" name="Oval 7">
            <a:extLst>
              <a:ext uri="{FF2B5EF4-FFF2-40B4-BE49-F238E27FC236}">
                <a16:creationId xmlns:a16="http://schemas.microsoft.com/office/drawing/2014/main" id="{15FEF96C-F468-6394-91D1-3A2C430CE2BF}"/>
              </a:ext>
            </a:extLst>
          </p:cNvPr>
          <p:cNvSpPr/>
          <p:nvPr/>
        </p:nvSpPr>
        <p:spPr>
          <a:xfrm>
            <a:off x="5130323" y="5263714"/>
            <a:ext cx="591586" cy="59158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R"/>
          </a:p>
        </p:txBody>
      </p:sp>
      <p:sp>
        <p:nvSpPr>
          <p:cNvPr id="9" name="TextBox 8">
            <a:extLst>
              <a:ext uri="{FF2B5EF4-FFF2-40B4-BE49-F238E27FC236}">
                <a16:creationId xmlns:a16="http://schemas.microsoft.com/office/drawing/2014/main" id="{131A6992-24A0-FB36-A05B-E33B8C451653}"/>
              </a:ext>
            </a:extLst>
          </p:cNvPr>
          <p:cNvSpPr txBox="1"/>
          <p:nvPr/>
        </p:nvSpPr>
        <p:spPr>
          <a:xfrm>
            <a:off x="405922" y="6096000"/>
            <a:ext cx="1796969"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kumimoji="0" lang="en-US" sz="1600" b="1" u="none" strike="noStrike" cap="none" spc="0" normalizeH="0" baseline="0" dirty="0">
                <a:ln>
                  <a:noFill/>
                </a:ln>
                <a:solidFill>
                  <a:srgbClr val="000000"/>
                </a:solidFill>
                <a:effectLst/>
                <a:uFillTx/>
                <a:latin typeface="+mn-ea"/>
                <a:sym typeface="Helvetica"/>
              </a:rPr>
              <a:t>Loudspeakers on emergency vehicles</a:t>
            </a:r>
            <a:endParaRPr kumimoji="0" lang="el-GR" sz="1600" b="1" u="none" strike="noStrike" cap="none" spc="0" normalizeH="0" baseline="0" dirty="0">
              <a:ln>
                <a:noFill/>
              </a:ln>
              <a:solidFill>
                <a:srgbClr val="000000"/>
              </a:solidFill>
              <a:effectLst/>
              <a:uFillTx/>
              <a:latin typeface="+mn-ea"/>
              <a:ea typeface="+mn-ea"/>
              <a:sym typeface="Helvetica"/>
            </a:endParaRPr>
          </a:p>
        </p:txBody>
      </p:sp>
      <p:sp>
        <p:nvSpPr>
          <p:cNvPr id="11" name="TextBox 10">
            <a:extLst>
              <a:ext uri="{FF2B5EF4-FFF2-40B4-BE49-F238E27FC236}">
                <a16:creationId xmlns:a16="http://schemas.microsoft.com/office/drawing/2014/main" id="{5438AC9D-F79E-FF1D-E157-14D56BC5CC47}"/>
              </a:ext>
            </a:extLst>
          </p:cNvPr>
          <p:cNvSpPr txBox="1"/>
          <p:nvPr/>
        </p:nvSpPr>
        <p:spPr>
          <a:xfrm>
            <a:off x="4527631" y="6219110"/>
            <a:ext cx="1796969" cy="338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ea typeface="+mn-ea"/>
                <a:sym typeface="Helvetica"/>
              </a:rPr>
              <a:t>Local siren</a:t>
            </a:r>
            <a:endParaRPr kumimoji="0" lang="el-GR" sz="1600" b="1" u="none" strike="noStrike" cap="none" spc="0" normalizeH="0" baseline="0" dirty="0">
              <a:ln>
                <a:noFill/>
              </a:ln>
              <a:solidFill>
                <a:srgbClr val="000000"/>
              </a:solidFill>
              <a:effectLst/>
              <a:uFillTx/>
              <a:latin typeface="+mn-ea"/>
              <a:ea typeface="+mn-ea"/>
              <a:sym typeface="Helvetica"/>
            </a:endParaRPr>
          </a:p>
        </p:txBody>
      </p:sp>
      <p:pic>
        <p:nvPicPr>
          <p:cNvPr id="20" name="Picture 19">
            <a:extLst>
              <a:ext uri="{FF2B5EF4-FFF2-40B4-BE49-F238E27FC236}">
                <a16:creationId xmlns:a16="http://schemas.microsoft.com/office/drawing/2014/main" id="{2AC3560E-9066-35BF-C767-83CCCB618657}"/>
              </a:ext>
            </a:extLst>
          </p:cNvPr>
          <p:cNvPicPr>
            <a:picLocks noChangeAspect="1"/>
          </p:cNvPicPr>
          <p:nvPr/>
        </p:nvPicPr>
        <p:blipFill rotWithShape="1">
          <a:blip r:embed="rId5">
            <a:extLst>
              <a:ext uri="{28A0092B-C50C-407E-A947-70E740481C1C}">
                <a14:useLocalDpi xmlns:a14="http://schemas.microsoft.com/office/drawing/2010/main" val="0"/>
              </a:ext>
            </a:extLst>
          </a:blip>
          <a:srcRect l="6981" t="17117" r="14445" b="35356"/>
          <a:stretch/>
        </p:blipFill>
        <p:spPr>
          <a:xfrm>
            <a:off x="6355280" y="4599356"/>
            <a:ext cx="2573414" cy="2075415"/>
          </a:xfrm>
          <a:prstGeom prst="rect">
            <a:avLst/>
          </a:prstGeom>
          <a:ln>
            <a:solidFill>
              <a:schemeClr val="tx1"/>
            </a:solidFill>
          </a:ln>
        </p:spPr>
      </p:pic>
    </p:spTree>
    <p:extLst>
      <p:ext uri="{BB962C8B-B14F-4D97-AF65-F5344CB8AC3E}">
        <p14:creationId xmlns:p14="http://schemas.microsoft.com/office/powerpoint/2010/main" val="3039817802"/>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servation of a tsunami-induced eddy">
            <a:extLst>
              <a:ext uri="{FF2B5EF4-FFF2-40B4-BE49-F238E27FC236}">
                <a16:creationId xmlns:a16="http://schemas.microsoft.com/office/drawing/2014/main" id="{D4BBF8D2-399A-354A-B675-1AA1C1065BC9}"/>
              </a:ext>
            </a:extLst>
          </p:cNvPr>
          <p:cNvSpPr txBox="1">
            <a:spLocks noGrp="1"/>
          </p:cNvSpPr>
          <p:nvPr>
            <p:ph type="title"/>
          </p:nvPr>
        </p:nvSpPr>
        <p:spPr>
          <a:xfrm>
            <a:off x="254336" y="152400"/>
            <a:ext cx="8705734" cy="598533"/>
          </a:xfrm>
          <a:prstGeom prst="rect">
            <a:avLst/>
          </a:prstGeom>
          <a:solidFill>
            <a:srgbClr val="DDDDDD"/>
          </a:solidFill>
        </p:spPr>
        <p:txBody>
          <a:bodyPr anchor="ctr">
            <a:normAutofit/>
          </a:bodyPr>
          <a:lstStyle>
            <a:lvl1pPr defTabSz="425195">
              <a:defRPr sz="3720"/>
            </a:lvl1pPr>
          </a:lstStyle>
          <a:p>
            <a:r>
              <a:rPr lang="en-US" sz="3000" dirty="0"/>
              <a:t>Greece- brief summary</a:t>
            </a:r>
            <a:endParaRPr sz="3000" dirty="0"/>
          </a:p>
        </p:txBody>
      </p:sp>
      <p:sp>
        <p:nvSpPr>
          <p:cNvPr id="5" name="Funding…">
            <a:extLst>
              <a:ext uri="{FF2B5EF4-FFF2-40B4-BE49-F238E27FC236}">
                <a16:creationId xmlns:a16="http://schemas.microsoft.com/office/drawing/2014/main" id="{D9FF80C1-DDD0-05DD-83C7-674C19BD662E}"/>
              </a:ext>
            </a:extLst>
          </p:cNvPr>
          <p:cNvSpPr txBox="1"/>
          <p:nvPr/>
        </p:nvSpPr>
        <p:spPr>
          <a:xfrm>
            <a:off x="256150" y="3333412"/>
            <a:ext cx="8705734" cy="1848188"/>
          </a:xfrm>
          <a:prstGeom prst="rect">
            <a:avLst/>
          </a:prstGeom>
          <a:solidFill>
            <a:srgbClr val="ECECE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tsunami evacuation map needs to be finalized in collaboration with the Municipality.</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Procure the order and installation of signage.</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Organize local event to present project outcomes and results.</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Finalize SOPs in collaboration with the Municipality.  </a:t>
            </a:r>
          </a:p>
        </p:txBody>
      </p:sp>
      <p:sp>
        <p:nvSpPr>
          <p:cNvPr id="12" name="Funding…">
            <a:extLst>
              <a:ext uri="{FF2B5EF4-FFF2-40B4-BE49-F238E27FC236}">
                <a16:creationId xmlns:a16="http://schemas.microsoft.com/office/drawing/2014/main" id="{D6227BD1-4C15-67B0-8B95-F883D0C4408A}"/>
              </a:ext>
            </a:extLst>
          </p:cNvPr>
          <p:cNvSpPr txBox="1"/>
          <p:nvPr/>
        </p:nvSpPr>
        <p:spPr>
          <a:xfrm>
            <a:off x="254336" y="853078"/>
            <a:ext cx="8705734" cy="2347321"/>
          </a:xfrm>
          <a:prstGeom prst="rect">
            <a:avLst/>
          </a:prstGeom>
          <a:solidFill>
            <a:schemeClr val="accent5">
              <a:lumOff val="2323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b="1" dirty="0"/>
              <a:t>National Tsunami Ready Board </a:t>
            </a:r>
            <a:r>
              <a:rPr lang="en-US" sz="1600" dirty="0"/>
              <a:t>has been established.</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a:t>
            </a:r>
            <a:r>
              <a:rPr lang="en-US" sz="1600" b="1" dirty="0"/>
              <a:t>local tsunami inundation and evacuation maps </a:t>
            </a:r>
            <a:r>
              <a:rPr lang="en-US" sz="1600" dirty="0"/>
              <a:t>have been developed – pending approval.</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b="1" dirty="0"/>
              <a:t>Tsunami awareness activities </a:t>
            </a:r>
            <a:r>
              <a:rPr lang="en-US" sz="1600" dirty="0"/>
              <a:t>have been organized and conducted.</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Local and national </a:t>
            </a:r>
            <a:r>
              <a:rPr lang="en-US" sz="1600" b="1" dirty="0"/>
              <a:t>SOP workshops </a:t>
            </a:r>
            <a:r>
              <a:rPr lang="en-US" sz="1600" dirty="0"/>
              <a:t>have been conducted, and local SOPs have been drafted.</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A local (TTX and school drill) </a:t>
            </a:r>
            <a:r>
              <a:rPr lang="en-US" sz="1600" b="1" dirty="0"/>
              <a:t>exercise</a:t>
            </a:r>
            <a:r>
              <a:rPr lang="en-US" sz="1600" dirty="0"/>
              <a:t> was conducted in parallel with NEAMWave23.</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600" dirty="0"/>
          </a:p>
        </p:txBody>
      </p:sp>
    </p:spTree>
    <p:extLst>
      <p:ext uri="{BB962C8B-B14F-4D97-AF65-F5344CB8AC3E}">
        <p14:creationId xmlns:p14="http://schemas.microsoft.com/office/powerpoint/2010/main" val="2045890737"/>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nding…">
            <a:extLst>
              <a:ext uri="{FF2B5EF4-FFF2-40B4-BE49-F238E27FC236}">
                <a16:creationId xmlns:a16="http://schemas.microsoft.com/office/drawing/2014/main" id="{FA9E9FF5-A022-6D4A-BDCE-B0D3CA14ABBE}"/>
              </a:ext>
            </a:extLst>
          </p:cNvPr>
          <p:cNvSpPr txBox="1"/>
          <p:nvPr/>
        </p:nvSpPr>
        <p:spPr>
          <a:xfrm>
            <a:off x="254336" y="1036959"/>
            <a:ext cx="8705734" cy="3687441"/>
          </a:xfrm>
          <a:prstGeom prst="rect">
            <a:avLst/>
          </a:prstGeom>
          <a:solidFill>
            <a:schemeClr val="accent5">
              <a:lumOff val="23235"/>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Local stakeholders reluctant to acknowledge and act upon tsunami risk – willingness to actively engage in TRRP implementation is especially relevant to the long-term sustainability.</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latin typeface="+mn-lt"/>
              </a:rPr>
              <a:t>Change of administration.</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latin typeface="+mn-lt"/>
              </a:rPr>
              <a:t>Due to the historic character of the city (old buildings, irregular urban plan etc.), </a:t>
            </a:r>
            <a:r>
              <a:rPr lang="en-US" sz="1600" kern="100" dirty="0">
                <a:effectLst/>
                <a:latin typeface="+mn-lt"/>
                <a:ea typeface="Calibri" panose="020F0502020204030204" pitchFamily="34" charset="0"/>
                <a:cs typeface="Times New Roman" panose="02020603050405020304" pitchFamily="18" charset="0"/>
              </a:rPr>
              <a:t>Due to the historic character of the city (old buildings, irregular urban plan etc.), in some areas it is </a:t>
            </a:r>
            <a:r>
              <a:rPr lang="en-US" sz="1600" b="1" kern="100" dirty="0">
                <a:effectLst/>
                <a:latin typeface="+mn-lt"/>
                <a:ea typeface="Calibri" panose="020F0502020204030204" pitchFamily="34" charset="0"/>
                <a:cs typeface="Times New Roman" panose="02020603050405020304" pitchFamily="18" charset="0"/>
              </a:rPr>
              <a:t>challenging to find safe and adequate tsunami evacuation routes and emergency assembly areas</a:t>
            </a:r>
            <a:r>
              <a:rPr lang="en-US" sz="1600" b="1" kern="100" dirty="0">
                <a:latin typeface="+mn-lt"/>
                <a:ea typeface="Calibri" panose="020F0502020204030204" pitchFamily="34" charset="0"/>
                <a:cs typeface="Times New Roman" panose="02020603050405020304" pitchFamily="18" charset="0"/>
              </a:rPr>
              <a:t> </a:t>
            </a:r>
            <a:r>
              <a:rPr lang="en-US" sz="1600" b="1" dirty="0">
                <a:latin typeface="+mn-lt"/>
              </a:rPr>
              <a:t>and emergency assembly areas</a:t>
            </a:r>
            <a:r>
              <a:rPr lang="en-US" sz="1600" dirty="0">
                <a:latin typeface="+mn-lt"/>
              </a:rPr>
              <a:t>.</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kern="100" dirty="0">
                <a:effectLst/>
                <a:latin typeface="+mn-lt"/>
                <a:ea typeface="Calibri" panose="020F0502020204030204" pitchFamily="34" charset="0"/>
                <a:cs typeface="Times New Roman" panose="02020603050405020304" pitchFamily="18" charset="0"/>
              </a:rPr>
              <a:t>Local </a:t>
            </a:r>
            <a:r>
              <a:rPr lang="en-US" sz="1600" b="1" kern="100" dirty="0">
                <a:effectLst/>
                <a:latin typeface="+mn-lt"/>
                <a:ea typeface="Calibri" panose="020F0502020204030204" pitchFamily="34" charset="0"/>
                <a:cs typeface="Times New Roman" panose="02020603050405020304" pitchFamily="18" charset="0"/>
              </a:rPr>
              <a:t>plans need to integrate tsunami hazard</a:t>
            </a:r>
            <a:r>
              <a:rPr lang="en-US" sz="1600" kern="100" dirty="0">
                <a:effectLst/>
                <a:latin typeface="+mn-lt"/>
                <a:ea typeface="Calibri" panose="020F0502020204030204" pitchFamily="34" charset="0"/>
                <a:cs typeface="Times New Roman" panose="02020603050405020304" pitchFamily="18" charset="0"/>
              </a:rPr>
              <a:t> and the national civil protection plan must be adjusted to support this.</a:t>
            </a:r>
            <a:endParaRPr lang="en-GR" sz="1600" kern="100" dirty="0">
              <a:effectLst/>
              <a:latin typeface="+mn-lt"/>
              <a:ea typeface="Calibri" panose="020F0502020204030204" pitchFamily="34" charset="0"/>
              <a:cs typeface="Times New Roman" panose="02020603050405020304" pitchFamily="18" charset="0"/>
            </a:endParaRPr>
          </a:p>
        </p:txBody>
      </p:sp>
      <p:sp>
        <p:nvSpPr>
          <p:cNvPr id="36" name="Observation of a tsunami-induced eddy">
            <a:extLst>
              <a:ext uri="{FF2B5EF4-FFF2-40B4-BE49-F238E27FC236}">
                <a16:creationId xmlns:a16="http://schemas.microsoft.com/office/drawing/2014/main" id="{D4BBF8D2-399A-354A-B675-1AA1C1065BC9}"/>
              </a:ext>
            </a:extLst>
          </p:cNvPr>
          <p:cNvSpPr txBox="1">
            <a:spLocks noGrp="1"/>
          </p:cNvSpPr>
          <p:nvPr>
            <p:ph type="title"/>
          </p:nvPr>
        </p:nvSpPr>
        <p:spPr>
          <a:xfrm>
            <a:off x="254336" y="255014"/>
            <a:ext cx="8705734" cy="598533"/>
          </a:xfrm>
          <a:prstGeom prst="rect">
            <a:avLst/>
          </a:prstGeom>
          <a:solidFill>
            <a:srgbClr val="DDDDDD"/>
          </a:solidFill>
        </p:spPr>
        <p:txBody>
          <a:bodyPr anchor="ctr">
            <a:normAutofit/>
          </a:bodyPr>
          <a:lstStyle>
            <a:lvl1pPr defTabSz="425195">
              <a:defRPr sz="3720"/>
            </a:lvl1pPr>
          </a:lstStyle>
          <a:p>
            <a:r>
              <a:rPr lang="en-US" sz="3000" dirty="0"/>
              <a:t>Greece – implementation challenges</a:t>
            </a:r>
            <a:endParaRPr sz="3000" dirty="0"/>
          </a:p>
        </p:txBody>
      </p:sp>
    </p:spTree>
    <p:extLst>
      <p:ext uri="{BB962C8B-B14F-4D97-AF65-F5344CB8AC3E}">
        <p14:creationId xmlns:p14="http://schemas.microsoft.com/office/powerpoint/2010/main" val="3630203018"/>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servation of a tsunami-induced eddy">
            <a:extLst>
              <a:ext uri="{FF2B5EF4-FFF2-40B4-BE49-F238E27FC236}">
                <a16:creationId xmlns:a16="http://schemas.microsoft.com/office/drawing/2014/main" id="{46BD07D5-6D36-598D-E1E1-440360ECFB99}"/>
              </a:ext>
            </a:extLst>
          </p:cNvPr>
          <p:cNvSpPr txBox="1">
            <a:spLocks noGrp="1"/>
          </p:cNvSpPr>
          <p:nvPr>
            <p:ph type="title"/>
          </p:nvPr>
        </p:nvSpPr>
        <p:spPr>
          <a:xfrm>
            <a:off x="254336" y="255014"/>
            <a:ext cx="8705734" cy="598533"/>
          </a:xfrm>
          <a:prstGeom prst="rect">
            <a:avLst/>
          </a:prstGeom>
          <a:solidFill>
            <a:srgbClr val="DDDDDD"/>
          </a:solidFill>
        </p:spPr>
        <p:txBody>
          <a:bodyPr anchor="ctr">
            <a:normAutofit/>
          </a:bodyPr>
          <a:lstStyle>
            <a:lvl1pPr defTabSz="425195">
              <a:defRPr sz="3720"/>
            </a:lvl1pPr>
          </a:lstStyle>
          <a:p>
            <a:r>
              <a:rPr lang="en-US" sz="3000" dirty="0"/>
              <a:t>SamosWAVE23-CW</a:t>
            </a:r>
            <a:endParaRPr sz="3000" dirty="0"/>
          </a:p>
        </p:txBody>
      </p:sp>
      <p:pic>
        <p:nvPicPr>
          <p:cNvPr id="2" name="Online Media 1" title="SAMOSWAVE23 CW v5  large   4Κ">
            <a:hlinkClick r:id="" action="ppaction://media"/>
            <a:extLst>
              <a:ext uri="{FF2B5EF4-FFF2-40B4-BE49-F238E27FC236}">
                <a16:creationId xmlns:a16="http://schemas.microsoft.com/office/drawing/2014/main" id="{116D29C8-51F6-FEDF-D867-4307E539908A}"/>
              </a:ext>
            </a:extLst>
          </p:cNvPr>
          <p:cNvPicPr>
            <a:picLocks noRot="1" noChangeAspect="1"/>
          </p:cNvPicPr>
          <p:nvPr>
            <a:videoFile r:link="rId1"/>
          </p:nvPr>
        </p:nvPicPr>
        <p:blipFill>
          <a:blip r:embed="rId3"/>
          <a:stretch>
            <a:fillRect/>
          </a:stretch>
        </p:blipFill>
        <p:spPr>
          <a:xfrm>
            <a:off x="282835" y="1295400"/>
            <a:ext cx="8632565" cy="4876800"/>
          </a:xfrm>
          <a:prstGeom prst="rect">
            <a:avLst/>
          </a:prstGeom>
        </p:spPr>
      </p:pic>
      <p:pic>
        <p:nvPicPr>
          <p:cNvPr id="4" name="Picture 3">
            <a:extLst>
              <a:ext uri="{FF2B5EF4-FFF2-40B4-BE49-F238E27FC236}">
                <a16:creationId xmlns:a16="http://schemas.microsoft.com/office/drawing/2014/main" id="{8BCCFA64-DB09-D1A0-AEFC-AF9482F610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336" y="76200"/>
            <a:ext cx="964864" cy="964091"/>
          </a:xfrm>
          <a:prstGeom prst="rect">
            <a:avLst/>
          </a:prstGeom>
        </p:spPr>
      </p:pic>
    </p:spTree>
    <p:extLst>
      <p:ext uri="{BB962C8B-B14F-4D97-AF65-F5344CB8AC3E}">
        <p14:creationId xmlns:p14="http://schemas.microsoft.com/office/powerpoint/2010/main" val="239672633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9E11AFA-8CDC-3345-3A6B-AA3DFE04D225}"/>
              </a:ext>
            </a:extLst>
          </p:cNvPr>
          <p:cNvCxnSpPr>
            <a:cxnSpLocks/>
            <a:stCxn id="20" idx="6"/>
          </p:cNvCxnSpPr>
          <p:nvPr/>
        </p:nvCxnSpPr>
        <p:spPr>
          <a:xfrm>
            <a:off x="7392766" y="2236568"/>
            <a:ext cx="1548785" cy="0"/>
          </a:xfrm>
          <a:prstGeom prst="line">
            <a:avLst/>
          </a:prstGeom>
          <a:noFill/>
          <a:ln w="38100" cap="flat">
            <a:solidFill>
              <a:srgbClr val="000000"/>
            </a:solidFill>
            <a:prstDash val="solid"/>
            <a:round/>
          </a:ln>
          <a:effectLst/>
          <a:sp3d/>
        </p:spPr>
        <p:style>
          <a:lnRef idx="0">
            <a:scrgbClr r="0" g="0" b="0"/>
          </a:lnRef>
          <a:fillRef idx="0">
            <a:scrgbClr r="0" g="0" b="0"/>
          </a:fillRef>
          <a:effectRef idx="0">
            <a:scrgbClr r="0" g="0" b="0"/>
          </a:effectRef>
          <a:fontRef idx="none"/>
        </p:style>
      </p:cxnSp>
      <p:sp>
        <p:nvSpPr>
          <p:cNvPr id="6" name="Observation of a tsunami-induced eddy">
            <a:extLst>
              <a:ext uri="{FF2B5EF4-FFF2-40B4-BE49-F238E27FC236}">
                <a16:creationId xmlns:a16="http://schemas.microsoft.com/office/drawing/2014/main" id="{069D1A75-210F-0F0E-7535-27D58F22B907}"/>
              </a:ext>
            </a:extLst>
          </p:cNvPr>
          <p:cNvSpPr txBox="1">
            <a:spLocks noGrp="1"/>
          </p:cNvSpPr>
          <p:nvPr>
            <p:ph type="title"/>
          </p:nvPr>
        </p:nvSpPr>
        <p:spPr>
          <a:xfrm>
            <a:off x="254336" y="243198"/>
            <a:ext cx="8705734" cy="598533"/>
          </a:xfrm>
          <a:prstGeom prst="rect">
            <a:avLst/>
          </a:prstGeom>
          <a:solidFill>
            <a:srgbClr val="DDDDDD"/>
          </a:solidFill>
        </p:spPr>
        <p:txBody>
          <a:bodyPr anchor="ctr">
            <a:normAutofit/>
          </a:bodyPr>
          <a:lstStyle>
            <a:lvl1pPr defTabSz="425195">
              <a:defRPr sz="3720"/>
            </a:lvl1pPr>
          </a:lstStyle>
          <a:p>
            <a:r>
              <a:rPr lang="en-US" sz="3000" dirty="0" err="1"/>
              <a:t>CoastWAVE</a:t>
            </a:r>
            <a:r>
              <a:rPr lang="en-US" sz="3000" dirty="0"/>
              <a:t>-GR project timeline</a:t>
            </a:r>
            <a:endParaRPr sz="3000" dirty="0"/>
          </a:p>
        </p:txBody>
      </p:sp>
      <p:cxnSp>
        <p:nvCxnSpPr>
          <p:cNvPr id="3" name="Straight Connector 2">
            <a:extLst>
              <a:ext uri="{FF2B5EF4-FFF2-40B4-BE49-F238E27FC236}">
                <a16:creationId xmlns:a16="http://schemas.microsoft.com/office/drawing/2014/main" id="{6C262ABE-9FDE-B841-1ADE-3D6866F3C11D}"/>
              </a:ext>
            </a:extLst>
          </p:cNvPr>
          <p:cNvCxnSpPr>
            <a:cxnSpLocks/>
            <a:endCxn id="20" idx="2"/>
          </p:cNvCxnSpPr>
          <p:nvPr/>
        </p:nvCxnSpPr>
        <p:spPr>
          <a:xfrm>
            <a:off x="514243" y="2236568"/>
            <a:ext cx="6631387" cy="0"/>
          </a:xfrm>
          <a:prstGeom prst="line">
            <a:avLst/>
          </a:prstGeom>
          <a:noFill/>
          <a:ln w="38100" cap="flat">
            <a:solidFill>
              <a:srgbClr val="000000"/>
            </a:solidFill>
            <a:prstDash val="solid"/>
            <a:round/>
          </a:ln>
          <a:effectLst/>
          <a:sp3d/>
        </p:spPr>
        <p:style>
          <a:lnRef idx="0">
            <a:scrgbClr r="0" g="0" b="0"/>
          </a:lnRef>
          <a:fillRef idx="0">
            <a:scrgbClr r="0" g="0" b="0"/>
          </a:fillRef>
          <a:effectRef idx="0">
            <a:scrgbClr r="0" g="0" b="0"/>
          </a:effectRef>
          <a:fontRef idx="none"/>
        </p:style>
      </p:cxnSp>
      <p:sp>
        <p:nvSpPr>
          <p:cNvPr id="4" name="Oval 3">
            <a:extLst>
              <a:ext uri="{FF2B5EF4-FFF2-40B4-BE49-F238E27FC236}">
                <a16:creationId xmlns:a16="http://schemas.microsoft.com/office/drawing/2014/main" id="{3D8D8C4C-EE90-A2CA-0F85-250F037538F8}"/>
              </a:ext>
            </a:extLst>
          </p:cNvPr>
          <p:cNvSpPr/>
          <p:nvPr/>
        </p:nvSpPr>
        <p:spPr>
          <a:xfrm>
            <a:off x="410233" y="2113000"/>
            <a:ext cx="247136" cy="247136"/>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
        <p:nvSpPr>
          <p:cNvPr id="5" name="TextBox 4">
            <a:extLst>
              <a:ext uri="{FF2B5EF4-FFF2-40B4-BE49-F238E27FC236}">
                <a16:creationId xmlns:a16="http://schemas.microsoft.com/office/drawing/2014/main" id="{57862045-EAD2-1793-6F33-6B94404889A9}"/>
              </a:ext>
            </a:extLst>
          </p:cNvPr>
          <p:cNvSpPr txBox="1"/>
          <p:nvPr/>
        </p:nvSpPr>
        <p:spPr>
          <a:xfrm>
            <a:off x="304800" y="1477485"/>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November 2021</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8" name="TextBox 7">
            <a:extLst>
              <a:ext uri="{FF2B5EF4-FFF2-40B4-BE49-F238E27FC236}">
                <a16:creationId xmlns:a16="http://schemas.microsoft.com/office/drawing/2014/main" id="{5CB357E3-EA27-DF28-DD9A-C71F576DFB53}"/>
              </a:ext>
            </a:extLst>
          </p:cNvPr>
          <p:cNvSpPr txBox="1"/>
          <p:nvPr/>
        </p:nvSpPr>
        <p:spPr>
          <a:xfrm>
            <a:off x="317154" y="2446634"/>
            <a:ext cx="1136819"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Municipality</a:t>
            </a:r>
          </a:p>
          <a:p>
            <a:r>
              <a:rPr kumimoji="0" lang="en-US" sz="1500" b="1" u="none" strike="noStrike" cap="none" spc="0" normalizeH="0" baseline="0" dirty="0">
                <a:ln>
                  <a:noFill/>
                </a:ln>
                <a:solidFill>
                  <a:srgbClr val="000000"/>
                </a:solidFill>
                <a:effectLst/>
                <a:uFillTx/>
                <a:latin typeface="+mn-ea"/>
                <a:sym typeface="Helvetica"/>
              </a:rPr>
              <a:t>Approves</a:t>
            </a:r>
          </a:p>
          <a:p>
            <a:r>
              <a:rPr lang="en-US" sz="1500" b="1" dirty="0">
                <a:solidFill>
                  <a:srgbClr val="000000"/>
                </a:solidFill>
                <a:latin typeface="+mn-ea"/>
                <a:ea typeface="+mn-ea"/>
                <a:sym typeface="Helvetica"/>
              </a:rPr>
              <a:t>TRRP</a:t>
            </a:r>
          </a:p>
          <a:p>
            <a:r>
              <a:rPr kumimoji="0" lang="en-US" sz="1500" b="1" u="none" strike="noStrike" cap="none" spc="0" normalizeH="0" baseline="0" dirty="0">
                <a:ln>
                  <a:noFill/>
                </a:ln>
                <a:solidFill>
                  <a:srgbClr val="000000"/>
                </a:solidFill>
                <a:effectLst/>
                <a:uFillTx/>
                <a:latin typeface="+mn-ea"/>
                <a:sym typeface="Helvetica"/>
              </a:rPr>
              <a:t>application</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9" name="Oval 8">
            <a:extLst>
              <a:ext uri="{FF2B5EF4-FFF2-40B4-BE49-F238E27FC236}">
                <a16:creationId xmlns:a16="http://schemas.microsoft.com/office/drawing/2014/main" id="{F9E1D289-9400-EDA6-D89C-477B90387AD4}"/>
              </a:ext>
            </a:extLst>
          </p:cNvPr>
          <p:cNvSpPr/>
          <p:nvPr/>
        </p:nvSpPr>
        <p:spPr>
          <a:xfrm>
            <a:off x="1696776" y="2113000"/>
            <a:ext cx="247136" cy="247136"/>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
        <p:nvSpPr>
          <p:cNvPr id="13" name="TextBox 12">
            <a:extLst>
              <a:ext uri="{FF2B5EF4-FFF2-40B4-BE49-F238E27FC236}">
                <a16:creationId xmlns:a16="http://schemas.microsoft.com/office/drawing/2014/main" id="{B98A5B42-D7C9-77B6-B49D-FE85F9C3F903}"/>
              </a:ext>
            </a:extLst>
          </p:cNvPr>
          <p:cNvSpPr txBox="1"/>
          <p:nvPr/>
        </p:nvSpPr>
        <p:spPr>
          <a:xfrm>
            <a:off x="1603697" y="2446634"/>
            <a:ext cx="1136819" cy="784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err="1">
                <a:solidFill>
                  <a:srgbClr val="000000"/>
                </a:solidFill>
                <a:latin typeface="+mn-ea"/>
                <a:ea typeface="+mn-ea"/>
              </a:rPr>
              <a:t>CoastWAVE</a:t>
            </a:r>
            <a:r>
              <a:rPr lang="en-US" sz="1500" b="1" dirty="0">
                <a:solidFill>
                  <a:srgbClr val="000000"/>
                </a:solidFill>
                <a:latin typeface="+mn-ea"/>
                <a:ea typeface="+mn-ea"/>
              </a:rPr>
              <a:t> project </a:t>
            </a:r>
          </a:p>
          <a:p>
            <a:r>
              <a:rPr lang="en-US" sz="1500" b="1" dirty="0">
                <a:solidFill>
                  <a:srgbClr val="000000"/>
                </a:solidFill>
                <a:latin typeface="+mn-ea"/>
                <a:ea typeface="+mn-ea"/>
              </a:rPr>
              <a:t>start</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16" name="Oval 15">
            <a:extLst>
              <a:ext uri="{FF2B5EF4-FFF2-40B4-BE49-F238E27FC236}">
                <a16:creationId xmlns:a16="http://schemas.microsoft.com/office/drawing/2014/main" id="{A04DAF66-20F4-6DCE-3EDB-EEF398552480}"/>
              </a:ext>
            </a:extLst>
          </p:cNvPr>
          <p:cNvSpPr/>
          <p:nvPr/>
        </p:nvSpPr>
        <p:spPr>
          <a:xfrm>
            <a:off x="2839776" y="2113000"/>
            <a:ext cx="247136" cy="247136"/>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
        <p:nvSpPr>
          <p:cNvPr id="17" name="TextBox 16">
            <a:extLst>
              <a:ext uri="{FF2B5EF4-FFF2-40B4-BE49-F238E27FC236}">
                <a16:creationId xmlns:a16="http://schemas.microsoft.com/office/drawing/2014/main" id="{C1FA4167-5C0E-3D93-756F-5C312A5B32A1}"/>
              </a:ext>
            </a:extLst>
          </p:cNvPr>
          <p:cNvSpPr txBox="1"/>
          <p:nvPr/>
        </p:nvSpPr>
        <p:spPr>
          <a:xfrm>
            <a:off x="2746697" y="2446633"/>
            <a:ext cx="1199831" cy="7848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Kick-off meeting in Samos</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18" name="Oval 17">
            <a:extLst>
              <a:ext uri="{FF2B5EF4-FFF2-40B4-BE49-F238E27FC236}">
                <a16:creationId xmlns:a16="http://schemas.microsoft.com/office/drawing/2014/main" id="{00DBF3C3-04E3-E2C1-03CB-D04ED5AB7565}"/>
              </a:ext>
            </a:extLst>
          </p:cNvPr>
          <p:cNvSpPr/>
          <p:nvPr/>
        </p:nvSpPr>
        <p:spPr>
          <a:xfrm>
            <a:off x="5277038" y="2113000"/>
            <a:ext cx="247136" cy="247136"/>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
        <p:nvSpPr>
          <p:cNvPr id="19" name="TextBox 18">
            <a:extLst>
              <a:ext uri="{FF2B5EF4-FFF2-40B4-BE49-F238E27FC236}">
                <a16:creationId xmlns:a16="http://schemas.microsoft.com/office/drawing/2014/main" id="{53598E44-33E0-EFA5-40D3-57809329C7DB}"/>
              </a:ext>
            </a:extLst>
          </p:cNvPr>
          <p:cNvSpPr txBox="1"/>
          <p:nvPr/>
        </p:nvSpPr>
        <p:spPr>
          <a:xfrm>
            <a:off x="5183959" y="2446634"/>
            <a:ext cx="1792868" cy="784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Tsunami educational activity in local schools</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20" name="Oval 19">
            <a:extLst>
              <a:ext uri="{FF2B5EF4-FFF2-40B4-BE49-F238E27FC236}">
                <a16:creationId xmlns:a16="http://schemas.microsoft.com/office/drawing/2014/main" id="{1BEE3B8A-EBFE-4A25-E6B3-444AF4FFE450}"/>
              </a:ext>
            </a:extLst>
          </p:cNvPr>
          <p:cNvSpPr/>
          <p:nvPr/>
        </p:nvSpPr>
        <p:spPr>
          <a:xfrm>
            <a:off x="7145630" y="2113000"/>
            <a:ext cx="247136" cy="247136"/>
          </a:xfrm>
          <a:prstGeom prst="ellipse">
            <a:avLst/>
          </a:prstGeom>
          <a:solidFill>
            <a:schemeClr val="tx1"/>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dirty="0">
              <a:ln>
                <a:noFill/>
              </a:ln>
              <a:solidFill>
                <a:srgbClr val="FFFFFF"/>
              </a:solidFill>
              <a:effectLst/>
              <a:uFillTx/>
              <a:latin typeface="+mj-lt"/>
              <a:ea typeface="+mj-ea"/>
              <a:cs typeface="+mj-cs"/>
              <a:sym typeface="Helvetica"/>
            </a:endParaRPr>
          </a:p>
        </p:txBody>
      </p:sp>
      <p:sp>
        <p:nvSpPr>
          <p:cNvPr id="21" name="TextBox 20">
            <a:extLst>
              <a:ext uri="{FF2B5EF4-FFF2-40B4-BE49-F238E27FC236}">
                <a16:creationId xmlns:a16="http://schemas.microsoft.com/office/drawing/2014/main" id="{4684CFC6-0FB8-CA90-D80E-A3E0D3DEA3E9}"/>
              </a:ext>
            </a:extLst>
          </p:cNvPr>
          <p:cNvSpPr txBox="1"/>
          <p:nvPr/>
        </p:nvSpPr>
        <p:spPr>
          <a:xfrm>
            <a:off x="7052551" y="2446634"/>
            <a:ext cx="1792868"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latin typeface="+mn-ea"/>
                <a:ea typeface="+mn-ea"/>
              </a:rPr>
              <a:t>Workshop on development of tsunami inundation and evacuation maps</a:t>
            </a:r>
            <a:endParaRPr kumimoji="0" lang="el-GR" sz="1500" b="1" u="none" strike="noStrike" cap="none" spc="0" normalizeH="0" baseline="0" dirty="0">
              <a:ln>
                <a:noFill/>
              </a:ln>
              <a:effectLst/>
              <a:uFillTx/>
              <a:latin typeface="+mn-ea"/>
              <a:ea typeface="+mn-ea"/>
              <a:sym typeface="Helvetica"/>
            </a:endParaRPr>
          </a:p>
        </p:txBody>
      </p:sp>
      <p:sp>
        <p:nvSpPr>
          <p:cNvPr id="28" name="TextBox 27">
            <a:extLst>
              <a:ext uri="{FF2B5EF4-FFF2-40B4-BE49-F238E27FC236}">
                <a16:creationId xmlns:a16="http://schemas.microsoft.com/office/drawing/2014/main" id="{81330826-32B6-8FD3-0ED0-3EE23CF43A0C}"/>
              </a:ext>
            </a:extLst>
          </p:cNvPr>
          <p:cNvSpPr txBox="1"/>
          <p:nvPr/>
        </p:nvSpPr>
        <p:spPr>
          <a:xfrm>
            <a:off x="7040196" y="1477485"/>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June</a:t>
            </a:r>
          </a:p>
          <a:p>
            <a:r>
              <a:rPr lang="en-US" sz="1500" b="1" dirty="0">
                <a:solidFill>
                  <a:srgbClr val="000000"/>
                </a:solidFill>
                <a:latin typeface="+mn-ea"/>
                <a:ea typeface="+mn-ea"/>
              </a:rPr>
              <a:t>2023</a:t>
            </a:r>
            <a:endParaRPr kumimoji="0" lang="el-GR" sz="1500" b="1" u="none" strike="noStrike" cap="none" spc="0" normalizeH="0" baseline="0" dirty="0">
              <a:ln>
                <a:noFill/>
              </a:ln>
              <a:solidFill>
                <a:srgbClr val="000000"/>
              </a:solidFill>
              <a:effectLst/>
              <a:uFillTx/>
              <a:latin typeface="+mn-ea"/>
              <a:ea typeface="+mn-ea"/>
              <a:sym typeface="Helvetica"/>
            </a:endParaRPr>
          </a:p>
        </p:txBody>
      </p:sp>
      <p:cxnSp>
        <p:nvCxnSpPr>
          <p:cNvPr id="12" name="Straight Connector 11">
            <a:extLst>
              <a:ext uri="{FF2B5EF4-FFF2-40B4-BE49-F238E27FC236}">
                <a16:creationId xmlns:a16="http://schemas.microsoft.com/office/drawing/2014/main" id="{539ACEA1-FD24-D6FF-EC41-00FCFC41A865}"/>
              </a:ext>
            </a:extLst>
          </p:cNvPr>
          <p:cNvCxnSpPr>
            <a:cxnSpLocks/>
          </p:cNvCxnSpPr>
          <p:nvPr/>
        </p:nvCxnSpPr>
        <p:spPr>
          <a:xfrm>
            <a:off x="410233" y="4872508"/>
            <a:ext cx="6823903" cy="0"/>
          </a:xfrm>
          <a:prstGeom prst="line">
            <a:avLst/>
          </a:prstGeom>
          <a:noFill/>
          <a:ln w="38100" cap="flat">
            <a:solidFill>
              <a:srgbClr val="000000"/>
            </a:solidFill>
            <a:prstDash val="solid"/>
            <a:round/>
          </a:ln>
          <a:effectLst/>
          <a:sp3d/>
        </p:spPr>
        <p:style>
          <a:lnRef idx="0">
            <a:scrgbClr r="0" g="0" b="0"/>
          </a:lnRef>
          <a:fillRef idx="0">
            <a:scrgbClr r="0" g="0" b="0"/>
          </a:fillRef>
          <a:effectRef idx="0">
            <a:scrgbClr r="0" g="0" b="0"/>
          </a:effectRef>
          <a:fontRef idx="none"/>
        </p:style>
      </p:cxnSp>
      <p:sp>
        <p:nvSpPr>
          <p:cNvPr id="22" name="Oval 21">
            <a:extLst>
              <a:ext uri="{FF2B5EF4-FFF2-40B4-BE49-F238E27FC236}">
                <a16:creationId xmlns:a16="http://schemas.microsoft.com/office/drawing/2014/main" id="{4955CE6A-08C2-BDBA-851E-1F6C5FCA1770}"/>
              </a:ext>
            </a:extLst>
          </p:cNvPr>
          <p:cNvSpPr/>
          <p:nvPr/>
        </p:nvSpPr>
        <p:spPr>
          <a:xfrm>
            <a:off x="641368" y="4748940"/>
            <a:ext cx="247136" cy="247136"/>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
        <p:nvSpPr>
          <p:cNvPr id="25" name="TextBox 24">
            <a:extLst>
              <a:ext uri="{FF2B5EF4-FFF2-40B4-BE49-F238E27FC236}">
                <a16:creationId xmlns:a16="http://schemas.microsoft.com/office/drawing/2014/main" id="{D510C021-C59B-F1A5-030B-851951357579}"/>
              </a:ext>
            </a:extLst>
          </p:cNvPr>
          <p:cNvSpPr txBox="1"/>
          <p:nvPr/>
        </p:nvSpPr>
        <p:spPr>
          <a:xfrm>
            <a:off x="548288" y="5082574"/>
            <a:ext cx="1792867" cy="784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Local SOP workshop and exercise preparation meeting</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29" name="Oval 28">
            <a:extLst>
              <a:ext uri="{FF2B5EF4-FFF2-40B4-BE49-F238E27FC236}">
                <a16:creationId xmlns:a16="http://schemas.microsoft.com/office/drawing/2014/main" id="{E78B02C7-16E8-EA12-0D15-B4241B62AEC3}"/>
              </a:ext>
            </a:extLst>
          </p:cNvPr>
          <p:cNvSpPr/>
          <p:nvPr/>
        </p:nvSpPr>
        <p:spPr>
          <a:xfrm>
            <a:off x="2614888" y="4748940"/>
            <a:ext cx="247136" cy="247136"/>
          </a:xfrm>
          <a:prstGeom prst="ellipse">
            <a:avLst/>
          </a:prstGeom>
          <a:solidFill>
            <a:srgbClr val="FF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
        <p:nvSpPr>
          <p:cNvPr id="30" name="TextBox 29">
            <a:extLst>
              <a:ext uri="{FF2B5EF4-FFF2-40B4-BE49-F238E27FC236}">
                <a16:creationId xmlns:a16="http://schemas.microsoft.com/office/drawing/2014/main" id="{241E06C0-0695-9FAB-5F79-EA09A359A68F}"/>
              </a:ext>
            </a:extLst>
          </p:cNvPr>
          <p:cNvSpPr txBox="1"/>
          <p:nvPr/>
        </p:nvSpPr>
        <p:spPr>
          <a:xfrm>
            <a:off x="2521809" y="5082574"/>
            <a:ext cx="947852"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FF0000"/>
                </a:solidFill>
                <a:latin typeface="+mn-ea"/>
                <a:ea typeface="+mn-ea"/>
              </a:rPr>
              <a:t>Local elections</a:t>
            </a:r>
            <a:endParaRPr kumimoji="0" lang="el-GR" sz="1500" b="1" u="none" strike="noStrike" cap="none" spc="0" normalizeH="0" baseline="0" dirty="0">
              <a:ln>
                <a:noFill/>
              </a:ln>
              <a:solidFill>
                <a:srgbClr val="FF0000"/>
              </a:solidFill>
              <a:effectLst/>
              <a:uFillTx/>
              <a:latin typeface="+mn-ea"/>
              <a:ea typeface="+mn-ea"/>
              <a:sym typeface="Helvetica"/>
            </a:endParaRPr>
          </a:p>
        </p:txBody>
      </p:sp>
      <p:sp>
        <p:nvSpPr>
          <p:cNvPr id="31" name="Oval 30">
            <a:extLst>
              <a:ext uri="{FF2B5EF4-FFF2-40B4-BE49-F238E27FC236}">
                <a16:creationId xmlns:a16="http://schemas.microsoft.com/office/drawing/2014/main" id="{05395117-53C2-E36D-3E58-CC5EE6CD8C71}"/>
              </a:ext>
            </a:extLst>
          </p:cNvPr>
          <p:cNvSpPr/>
          <p:nvPr/>
        </p:nvSpPr>
        <p:spPr>
          <a:xfrm>
            <a:off x="3946528" y="4748940"/>
            <a:ext cx="247136" cy="247136"/>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
        <p:nvSpPr>
          <p:cNvPr id="32" name="TextBox 31">
            <a:extLst>
              <a:ext uri="{FF2B5EF4-FFF2-40B4-BE49-F238E27FC236}">
                <a16:creationId xmlns:a16="http://schemas.microsoft.com/office/drawing/2014/main" id="{C0A42193-7043-A9AF-4CD0-48DA8C59F3BE}"/>
              </a:ext>
            </a:extLst>
          </p:cNvPr>
          <p:cNvSpPr txBox="1"/>
          <p:nvPr/>
        </p:nvSpPr>
        <p:spPr>
          <a:xfrm>
            <a:off x="3853448" y="5082574"/>
            <a:ext cx="1792867" cy="784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NEAMWave23 and SamosWAVE23-CW exercises</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33" name="Oval 32">
            <a:extLst>
              <a:ext uri="{FF2B5EF4-FFF2-40B4-BE49-F238E27FC236}">
                <a16:creationId xmlns:a16="http://schemas.microsoft.com/office/drawing/2014/main" id="{7C38A3BA-8A26-802B-5837-AFCAE26E7BFA}"/>
              </a:ext>
            </a:extLst>
          </p:cNvPr>
          <p:cNvSpPr/>
          <p:nvPr/>
        </p:nvSpPr>
        <p:spPr>
          <a:xfrm>
            <a:off x="5731879" y="4748940"/>
            <a:ext cx="247136" cy="247136"/>
          </a:xfrm>
          <a:prstGeom prst="ellipse">
            <a:avLst/>
          </a:prstGeom>
          <a:solidFill>
            <a:srgbClr val="FF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
        <p:nvSpPr>
          <p:cNvPr id="34" name="TextBox 33">
            <a:extLst>
              <a:ext uri="{FF2B5EF4-FFF2-40B4-BE49-F238E27FC236}">
                <a16:creationId xmlns:a16="http://schemas.microsoft.com/office/drawing/2014/main" id="{646732E8-E42C-5DE4-D5DC-B9B578C5B10C}"/>
              </a:ext>
            </a:extLst>
          </p:cNvPr>
          <p:cNvSpPr txBox="1"/>
          <p:nvPr/>
        </p:nvSpPr>
        <p:spPr>
          <a:xfrm>
            <a:off x="5638800" y="5082574"/>
            <a:ext cx="1792868"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FF0000"/>
                </a:solidFill>
                <a:latin typeface="+mn-ea"/>
                <a:ea typeface="+mn-ea"/>
              </a:rPr>
              <a:t>Change of local administration</a:t>
            </a:r>
            <a:endParaRPr kumimoji="0" lang="el-GR" sz="1500" b="1" u="none" strike="noStrike" cap="none" spc="0" normalizeH="0" baseline="0" dirty="0">
              <a:ln>
                <a:noFill/>
              </a:ln>
              <a:solidFill>
                <a:srgbClr val="FF0000"/>
              </a:solidFill>
              <a:effectLst/>
              <a:uFillTx/>
              <a:latin typeface="+mn-ea"/>
              <a:ea typeface="+mn-ea"/>
              <a:sym typeface="Helvetica"/>
            </a:endParaRPr>
          </a:p>
        </p:txBody>
      </p:sp>
      <p:sp>
        <p:nvSpPr>
          <p:cNvPr id="36" name="TextBox 35">
            <a:extLst>
              <a:ext uri="{FF2B5EF4-FFF2-40B4-BE49-F238E27FC236}">
                <a16:creationId xmlns:a16="http://schemas.microsoft.com/office/drawing/2014/main" id="{78CC4EA9-B260-FF9D-0A52-2E205CAC91DC}"/>
              </a:ext>
            </a:extLst>
          </p:cNvPr>
          <p:cNvSpPr txBox="1"/>
          <p:nvPr/>
        </p:nvSpPr>
        <p:spPr>
          <a:xfrm>
            <a:off x="7040196" y="5097380"/>
            <a:ext cx="1792868" cy="3231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This meeting</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37" name="TextBox 36">
            <a:extLst>
              <a:ext uri="{FF2B5EF4-FFF2-40B4-BE49-F238E27FC236}">
                <a16:creationId xmlns:a16="http://schemas.microsoft.com/office/drawing/2014/main" id="{1A248D31-AAA8-C01B-ADE4-7D7533E702AF}"/>
              </a:ext>
            </a:extLst>
          </p:cNvPr>
          <p:cNvSpPr txBox="1"/>
          <p:nvPr/>
        </p:nvSpPr>
        <p:spPr>
          <a:xfrm>
            <a:off x="6993428" y="4113424"/>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February</a:t>
            </a:r>
          </a:p>
          <a:p>
            <a:r>
              <a:rPr lang="en-US" sz="1500" b="1" dirty="0">
                <a:solidFill>
                  <a:srgbClr val="000000"/>
                </a:solidFill>
                <a:latin typeface="+mn-ea"/>
                <a:ea typeface="+mn-ea"/>
              </a:rPr>
              <a:t>2024</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2" name="TextBox 1">
            <a:extLst>
              <a:ext uri="{FF2B5EF4-FFF2-40B4-BE49-F238E27FC236}">
                <a16:creationId xmlns:a16="http://schemas.microsoft.com/office/drawing/2014/main" id="{0EA45D17-1697-5B8D-F86F-A73D967A5A05}"/>
              </a:ext>
            </a:extLst>
          </p:cNvPr>
          <p:cNvSpPr txBox="1"/>
          <p:nvPr/>
        </p:nvSpPr>
        <p:spPr>
          <a:xfrm>
            <a:off x="5638800" y="4114454"/>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January</a:t>
            </a:r>
          </a:p>
          <a:p>
            <a:r>
              <a:rPr lang="en-US" sz="1500" b="1" dirty="0">
                <a:solidFill>
                  <a:srgbClr val="000000"/>
                </a:solidFill>
                <a:latin typeface="+mn-ea"/>
                <a:ea typeface="+mn-ea"/>
              </a:rPr>
              <a:t>2024</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7" name="TextBox 6">
            <a:extLst>
              <a:ext uri="{FF2B5EF4-FFF2-40B4-BE49-F238E27FC236}">
                <a16:creationId xmlns:a16="http://schemas.microsoft.com/office/drawing/2014/main" id="{D44CC137-2107-FD39-6F06-B9F5502F0122}"/>
              </a:ext>
            </a:extLst>
          </p:cNvPr>
          <p:cNvSpPr txBox="1"/>
          <p:nvPr/>
        </p:nvSpPr>
        <p:spPr>
          <a:xfrm>
            <a:off x="1603697" y="1467249"/>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August 2022</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10" name="TextBox 9">
            <a:extLst>
              <a:ext uri="{FF2B5EF4-FFF2-40B4-BE49-F238E27FC236}">
                <a16:creationId xmlns:a16="http://schemas.microsoft.com/office/drawing/2014/main" id="{1E393A43-789E-E6E1-B485-04B573F5E633}"/>
              </a:ext>
            </a:extLst>
          </p:cNvPr>
          <p:cNvSpPr txBox="1"/>
          <p:nvPr/>
        </p:nvSpPr>
        <p:spPr>
          <a:xfrm>
            <a:off x="2729444" y="1467249"/>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October 2022</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11" name="Oval 10">
            <a:extLst>
              <a:ext uri="{FF2B5EF4-FFF2-40B4-BE49-F238E27FC236}">
                <a16:creationId xmlns:a16="http://schemas.microsoft.com/office/drawing/2014/main" id="{9F674C17-DFF1-EC74-B24D-F75E48992C6E}"/>
              </a:ext>
            </a:extLst>
          </p:cNvPr>
          <p:cNvSpPr/>
          <p:nvPr/>
        </p:nvSpPr>
        <p:spPr>
          <a:xfrm>
            <a:off x="3932448" y="2113000"/>
            <a:ext cx="247136" cy="247136"/>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
        <p:nvSpPr>
          <p:cNvPr id="24" name="TextBox 23">
            <a:extLst>
              <a:ext uri="{FF2B5EF4-FFF2-40B4-BE49-F238E27FC236}">
                <a16:creationId xmlns:a16="http://schemas.microsoft.com/office/drawing/2014/main" id="{68BCB655-F5A4-E02B-2210-FAB8DAAAEFD9}"/>
              </a:ext>
            </a:extLst>
          </p:cNvPr>
          <p:cNvSpPr txBox="1"/>
          <p:nvPr/>
        </p:nvSpPr>
        <p:spPr>
          <a:xfrm>
            <a:off x="3839369" y="2446633"/>
            <a:ext cx="1268866" cy="101565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Local SOP workshop and awareness activity</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26" name="TextBox 25">
            <a:extLst>
              <a:ext uri="{FF2B5EF4-FFF2-40B4-BE49-F238E27FC236}">
                <a16:creationId xmlns:a16="http://schemas.microsoft.com/office/drawing/2014/main" id="{6CF0234D-17D0-3A27-F5E7-666A9C101F31}"/>
              </a:ext>
            </a:extLst>
          </p:cNvPr>
          <p:cNvSpPr txBox="1"/>
          <p:nvPr/>
        </p:nvSpPr>
        <p:spPr>
          <a:xfrm>
            <a:off x="3822116" y="1467249"/>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February 2023</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27" name="TextBox 26">
            <a:extLst>
              <a:ext uri="{FF2B5EF4-FFF2-40B4-BE49-F238E27FC236}">
                <a16:creationId xmlns:a16="http://schemas.microsoft.com/office/drawing/2014/main" id="{C198C57C-4777-FBCC-3480-26B199ED4D87}"/>
              </a:ext>
            </a:extLst>
          </p:cNvPr>
          <p:cNvSpPr txBox="1"/>
          <p:nvPr/>
        </p:nvSpPr>
        <p:spPr>
          <a:xfrm>
            <a:off x="5183959" y="1477485"/>
            <a:ext cx="846690"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May 2023</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38" name="TextBox 37">
            <a:extLst>
              <a:ext uri="{FF2B5EF4-FFF2-40B4-BE49-F238E27FC236}">
                <a16:creationId xmlns:a16="http://schemas.microsoft.com/office/drawing/2014/main" id="{D417CE53-893D-9D8A-C8EC-5AB381FCBD3B}"/>
              </a:ext>
            </a:extLst>
          </p:cNvPr>
          <p:cNvSpPr txBox="1"/>
          <p:nvPr/>
        </p:nvSpPr>
        <p:spPr>
          <a:xfrm>
            <a:off x="533400" y="4113424"/>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October</a:t>
            </a:r>
          </a:p>
          <a:p>
            <a:r>
              <a:rPr lang="en-US" sz="1500" b="1" dirty="0">
                <a:solidFill>
                  <a:srgbClr val="000000"/>
                </a:solidFill>
                <a:latin typeface="+mn-ea"/>
                <a:ea typeface="+mn-ea"/>
              </a:rPr>
              <a:t>2023</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39" name="TextBox 38">
            <a:extLst>
              <a:ext uri="{FF2B5EF4-FFF2-40B4-BE49-F238E27FC236}">
                <a16:creationId xmlns:a16="http://schemas.microsoft.com/office/drawing/2014/main" id="{54FB6407-7B0D-DD4A-41F2-110CED14AB31}"/>
              </a:ext>
            </a:extLst>
          </p:cNvPr>
          <p:cNvSpPr txBox="1"/>
          <p:nvPr/>
        </p:nvSpPr>
        <p:spPr>
          <a:xfrm>
            <a:off x="2457027" y="4118791"/>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rPr>
              <a:t>November</a:t>
            </a:r>
            <a:endParaRPr lang="en-US" sz="1500" b="1" dirty="0">
              <a:solidFill>
                <a:srgbClr val="000000"/>
              </a:solidFill>
              <a:latin typeface="+mn-ea"/>
              <a:ea typeface="+mn-ea"/>
            </a:endParaRPr>
          </a:p>
          <a:p>
            <a:r>
              <a:rPr lang="en-US" sz="1500" b="1" dirty="0">
                <a:solidFill>
                  <a:srgbClr val="000000"/>
                </a:solidFill>
                <a:latin typeface="+mn-ea"/>
                <a:ea typeface="+mn-ea"/>
              </a:rPr>
              <a:t>2023</a:t>
            </a:r>
            <a:endParaRPr kumimoji="0" lang="el-GR" sz="1500" b="1" u="none" strike="noStrike" cap="none" spc="0" normalizeH="0" baseline="0" dirty="0">
              <a:ln>
                <a:noFill/>
              </a:ln>
              <a:solidFill>
                <a:srgbClr val="000000"/>
              </a:solidFill>
              <a:effectLst/>
              <a:uFillTx/>
              <a:latin typeface="+mn-ea"/>
              <a:ea typeface="+mn-ea"/>
              <a:sym typeface="Helvetica"/>
            </a:endParaRPr>
          </a:p>
        </p:txBody>
      </p:sp>
      <p:sp>
        <p:nvSpPr>
          <p:cNvPr id="40" name="TextBox 39">
            <a:extLst>
              <a:ext uri="{FF2B5EF4-FFF2-40B4-BE49-F238E27FC236}">
                <a16:creationId xmlns:a16="http://schemas.microsoft.com/office/drawing/2014/main" id="{E897FFCF-016A-0D65-6BCD-65AA4B52E697}"/>
              </a:ext>
            </a:extLst>
          </p:cNvPr>
          <p:cNvSpPr txBox="1"/>
          <p:nvPr/>
        </p:nvSpPr>
        <p:spPr>
          <a:xfrm>
            <a:off x="3815934" y="4113424"/>
            <a:ext cx="1012634" cy="55399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November</a:t>
            </a:r>
          </a:p>
          <a:p>
            <a:r>
              <a:rPr lang="en-US" sz="1500" b="1" dirty="0">
                <a:solidFill>
                  <a:srgbClr val="000000"/>
                </a:solidFill>
                <a:latin typeface="+mn-ea"/>
                <a:ea typeface="+mn-ea"/>
              </a:rPr>
              <a:t>2023</a:t>
            </a:r>
            <a:endParaRPr kumimoji="0" lang="el-GR" sz="1500" b="1" u="none" strike="noStrike" cap="none" spc="0" normalizeH="0" baseline="0" dirty="0">
              <a:ln>
                <a:noFill/>
              </a:ln>
              <a:solidFill>
                <a:srgbClr val="000000"/>
              </a:solidFill>
              <a:effectLst/>
              <a:uFillTx/>
              <a:latin typeface="+mn-ea"/>
              <a:ea typeface="+mn-ea"/>
              <a:sym typeface="Helvetica"/>
            </a:endParaRPr>
          </a:p>
        </p:txBody>
      </p:sp>
      <p:cxnSp>
        <p:nvCxnSpPr>
          <p:cNvPr id="41" name="Straight Connector 40">
            <a:extLst>
              <a:ext uri="{FF2B5EF4-FFF2-40B4-BE49-F238E27FC236}">
                <a16:creationId xmlns:a16="http://schemas.microsoft.com/office/drawing/2014/main" id="{08D10DC3-4A7B-D1C3-65E4-E5F1E817EABB}"/>
              </a:ext>
            </a:extLst>
          </p:cNvPr>
          <p:cNvCxnSpPr>
            <a:cxnSpLocks/>
          </p:cNvCxnSpPr>
          <p:nvPr/>
        </p:nvCxnSpPr>
        <p:spPr>
          <a:xfrm flipV="1">
            <a:off x="7234136" y="4875784"/>
            <a:ext cx="1736859" cy="0"/>
          </a:xfrm>
          <a:prstGeom prst="line">
            <a:avLst/>
          </a:prstGeom>
          <a:noFill/>
          <a:ln w="38100" cap="flat">
            <a:solidFill>
              <a:srgbClr val="000000"/>
            </a:solidFill>
            <a:prstDash val="dash"/>
            <a:round/>
          </a:ln>
          <a:effectLst/>
          <a:sp3d/>
        </p:spPr>
        <p:style>
          <a:lnRef idx="0">
            <a:scrgbClr r="0" g="0" b="0"/>
          </a:lnRef>
          <a:fillRef idx="0">
            <a:scrgbClr r="0" g="0" b="0"/>
          </a:fillRef>
          <a:effectRef idx="0">
            <a:scrgbClr r="0" g="0" b="0"/>
          </a:effectRef>
          <a:fontRef idx="none"/>
        </p:style>
      </p:cxnSp>
      <p:sp>
        <p:nvSpPr>
          <p:cNvPr id="42" name="Oval 41">
            <a:extLst>
              <a:ext uri="{FF2B5EF4-FFF2-40B4-BE49-F238E27FC236}">
                <a16:creationId xmlns:a16="http://schemas.microsoft.com/office/drawing/2014/main" id="{0DEA2C3E-2DB7-64AC-4424-6F34FBA5F89E}"/>
              </a:ext>
            </a:extLst>
          </p:cNvPr>
          <p:cNvSpPr/>
          <p:nvPr/>
        </p:nvSpPr>
        <p:spPr>
          <a:xfrm>
            <a:off x="7124002" y="4748940"/>
            <a:ext cx="247136" cy="247136"/>
          </a:xfrm>
          <a:prstGeom prst="ellipse">
            <a:avLst/>
          </a:prstGeom>
          <a:solidFill>
            <a:srgbClr val="000000"/>
          </a:solidFill>
          <a:ln w="25400" cap="flat">
            <a:solidFill>
              <a:srgbClr val="00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a:ln>
                <a:noFill/>
              </a:ln>
              <a:solidFill>
                <a:srgbClr val="FFFFFF"/>
              </a:solidFill>
              <a:effectLst/>
              <a:uFillTx/>
              <a:latin typeface="+mj-lt"/>
              <a:ea typeface="+mj-ea"/>
              <a:cs typeface="+mj-cs"/>
              <a:sym typeface="Helvetica"/>
            </a:endParaRPr>
          </a:p>
        </p:txBody>
      </p:sp>
    </p:spTree>
    <p:extLst>
      <p:ext uri="{BB962C8B-B14F-4D97-AF65-F5344CB8AC3E}">
        <p14:creationId xmlns:p14="http://schemas.microsoft.com/office/powerpoint/2010/main" val="320788863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58482-62A5-5285-637E-E1F1495AFA2B}"/>
            </a:ext>
          </a:extLst>
        </p:cNvPr>
        <p:cNvGrpSpPr/>
        <p:nvPr/>
      </p:nvGrpSpPr>
      <p:grpSpPr>
        <a:xfrm>
          <a:off x="0" y="0"/>
          <a:ext cx="0" cy="0"/>
          <a:chOff x="0" y="0"/>
          <a:chExt cx="0" cy="0"/>
        </a:xfrm>
      </p:grpSpPr>
      <p:sp>
        <p:nvSpPr>
          <p:cNvPr id="6" name="Observation of a tsunami-induced eddy">
            <a:extLst>
              <a:ext uri="{FF2B5EF4-FFF2-40B4-BE49-F238E27FC236}">
                <a16:creationId xmlns:a16="http://schemas.microsoft.com/office/drawing/2014/main" id="{DFCAD60D-CB65-548B-774E-26E61EB739B5}"/>
              </a:ext>
            </a:extLst>
          </p:cNvPr>
          <p:cNvSpPr txBox="1">
            <a:spLocks noGrp="1"/>
          </p:cNvSpPr>
          <p:nvPr>
            <p:ph type="title"/>
          </p:nvPr>
        </p:nvSpPr>
        <p:spPr>
          <a:xfrm>
            <a:off x="254336" y="243198"/>
            <a:ext cx="8705734" cy="598533"/>
          </a:xfrm>
          <a:prstGeom prst="rect">
            <a:avLst/>
          </a:prstGeom>
          <a:solidFill>
            <a:srgbClr val="DDDDDD"/>
          </a:solidFill>
        </p:spPr>
        <p:txBody>
          <a:bodyPr anchor="ctr">
            <a:normAutofit/>
          </a:bodyPr>
          <a:lstStyle>
            <a:lvl1pPr defTabSz="425195">
              <a:defRPr sz="3720"/>
            </a:lvl1pPr>
          </a:lstStyle>
          <a:p>
            <a:r>
              <a:rPr lang="en-US" sz="3000" dirty="0"/>
              <a:t>Tsunami Ready Indicators</a:t>
            </a:r>
            <a:endParaRPr sz="3000" dirty="0"/>
          </a:p>
        </p:txBody>
      </p:sp>
      <p:graphicFrame>
        <p:nvGraphicFramePr>
          <p:cNvPr id="3" name="Table 33">
            <a:extLst>
              <a:ext uri="{FF2B5EF4-FFF2-40B4-BE49-F238E27FC236}">
                <a16:creationId xmlns:a16="http://schemas.microsoft.com/office/drawing/2014/main" id="{EA272783-E2BD-5679-AA28-A9AE1DEFFF1D}"/>
              </a:ext>
            </a:extLst>
          </p:cNvPr>
          <p:cNvGraphicFramePr>
            <a:graphicFrameLocks noGrp="1"/>
          </p:cNvGraphicFramePr>
          <p:nvPr/>
        </p:nvGraphicFramePr>
        <p:xfrm>
          <a:off x="254330" y="952941"/>
          <a:ext cx="7975270" cy="5517220"/>
        </p:xfrm>
        <a:graphic>
          <a:graphicData uri="http://schemas.openxmlformats.org/drawingml/2006/table">
            <a:tbl>
              <a:tblPr firstRow="1" bandRow="1">
                <a:tableStyleId>{5940675A-B579-460E-94D1-54222C63F5DA}</a:tableStyleId>
              </a:tblPr>
              <a:tblGrid>
                <a:gridCol w="516933">
                  <a:extLst>
                    <a:ext uri="{9D8B030D-6E8A-4147-A177-3AD203B41FA5}">
                      <a16:colId xmlns:a16="http://schemas.microsoft.com/office/drawing/2014/main" val="3051430570"/>
                    </a:ext>
                  </a:extLst>
                </a:gridCol>
                <a:gridCol w="7458337">
                  <a:extLst>
                    <a:ext uri="{9D8B030D-6E8A-4147-A177-3AD203B41FA5}">
                      <a16:colId xmlns:a16="http://schemas.microsoft.com/office/drawing/2014/main" val="202268711"/>
                    </a:ext>
                  </a:extLst>
                </a:gridCol>
              </a:tblGrid>
              <a:tr h="282275">
                <a:tc>
                  <a:txBody>
                    <a:bodyPr/>
                    <a:lstStyle/>
                    <a:p>
                      <a:pPr algn="ctr"/>
                      <a:r>
                        <a:rPr lang="en-GR" sz="1400" b="1" dirty="0">
                          <a:solidFill>
                            <a:srgbClr val="000000"/>
                          </a:solidFill>
                        </a:rPr>
                        <a:t>I</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B0FF"/>
                    </a:solidFill>
                  </a:tcPr>
                </a:tc>
                <a:tc>
                  <a:txBody>
                    <a:bodyPr/>
                    <a:lstStyle/>
                    <a:p>
                      <a:pPr algn="l"/>
                      <a:r>
                        <a:rPr lang="en-GR" sz="1400" b="1" dirty="0">
                          <a:solidFill>
                            <a:srgbClr val="000000"/>
                          </a:solidFill>
                        </a:rPr>
                        <a:t>ASSESSMENT (ASSESS)</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B0FF"/>
                    </a:solidFill>
                  </a:tcPr>
                </a:tc>
                <a:extLst>
                  <a:ext uri="{0D108BD9-81ED-4DB2-BD59-A6C34878D82A}">
                    <a16:rowId xmlns:a16="http://schemas.microsoft.com/office/drawing/2014/main" val="3030892895"/>
                  </a:ext>
                </a:extLst>
              </a:tr>
              <a:tr h="282275">
                <a:tc>
                  <a:txBody>
                    <a:bodyPr/>
                    <a:lstStyle/>
                    <a:p>
                      <a:pPr algn="ctr"/>
                      <a:r>
                        <a:rPr lang="en-GR" sz="1400" dirty="0">
                          <a:solidFill>
                            <a:srgbClr val="000000"/>
                          </a:solidFill>
                        </a:rPr>
                        <a:t>1</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tc>
                  <a:txBody>
                    <a:bodyPr/>
                    <a:lstStyle/>
                    <a:p>
                      <a:pPr algn="l"/>
                      <a:r>
                        <a:rPr lang="en-GR" sz="1400" b="1" dirty="0">
                          <a:solidFill>
                            <a:srgbClr val="000000"/>
                          </a:solidFill>
                        </a:rPr>
                        <a:t>ASSESS-1. </a:t>
                      </a:r>
                      <a:r>
                        <a:rPr lang="en-GR" sz="1400" b="0" dirty="0">
                          <a:solidFill>
                            <a:srgbClr val="000000"/>
                          </a:solidFill>
                        </a:rPr>
                        <a:t>Tsunami hazard zones are mapped and designated.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extLst>
                  <a:ext uri="{0D108BD9-81ED-4DB2-BD59-A6C34878D82A}">
                    <a16:rowId xmlns:a16="http://schemas.microsoft.com/office/drawing/2014/main" val="1021434918"/>
                  </a:ext>
                </a:extLst>
              </a:tr>
              <a:tr h="495048">
                <a:tc>
                  <a:txBody>
                    <a:bodyPr/>
                    <a:lstStyle/>
                    <a:p>
                      <a:pPr algn="ctr"/>
                      <a:r>
                        <a:rPr lang="en-GR" sz="1400" dirty="0">
                          <a:solidFill>
                            <a:srgbClr val="000000"/>
                          </a:solidFill>
                        </a:rPr>
                        <a:t>2</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tc>
                  <a:txBody>
                    <a:bodyPr/>
                    <a:lstStyle/>
                    <a:p>
                      <a:pPr algn="l"/>
                      <a:r>
                        <a:rPr lang="en-GR" sz="1400" b="1" dirty="0">
                          <a:solidFill>
                            <a:srgbClr val="000000"/>
                          </a:solidFill>
                        </a:rPr>
                        <a:t>ASSESS-2. </a:t>
                      </a:r>
                      <a:r>
                        <a:rPr lang="en-GR" sz="1400" b="0" dirty="0">
                          <a:solidFill>
                            <a:srgbClr val="000000"/>
                          </a:solidFill>
                        </a:rPr>
                        <a:t>The number of people at risk in the tsunami hazard zone is estimated.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extLst>
                  <a:ext uri="{0D108BD9-81ED-4DB2-BD59-A6C34878D82A}">
                    <a16:rowId xmlns:a16="http://schemas.microsoft.com/office/drawing/2014/main" val="4112946752"/>
                  </a:ext>
                </a:extLst>
              </a:tr>
              <a:tr h="495048">
                <a:tc>
                  <a:txBody>
                    <a:bodyPr/>
                    <a:lstStyle/>
                    <a:p>
                      <a:pPr algn="ctr"/>
                      <a:r>
                        <a:rPr lang="en-GR" sz="1400" dirty="0">
                          <a:solidFill>
                            <a:srgbClr val="000000"/>
                          </a:solidFill>
                        </a:rPr>
                        <a:t>3</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tc>
                  <a:txBody>
                    <a:bodyPr/>
                    <a:lstStyle/>
                    <a:p>
                      <a:pPr algn="l"/>
                      <a:r>
                        <a:rPr lang="en-GR" sz="1400" b="1" dirty="0">
                          <a:solidFill>
                            <a:srgbClr val="000000"/>
                          </a:solidFill>
                        </a:rPr>
                        <a:t>ASSESS-3. </a:t>
                      </a:r>
                      <a:r>
                        <a:rPr lang="en-GR" sz="1400" b="0" dirty="0">
                          <a:solidFill>
                            <a:srgbClr val="000000"/>
                          </a:solidFill>
                        </a:rPr>
                        <a:t>Economic, infrastructural, political and social resources are identified.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extLst>
                  <a:ext uri="{0D108BD9-81ED-4DB2-BD59-A6C34878D82A}">
                    <a16:rowId xmlns:a16="http://schemas.microsoft.com/office/drawing/2014/main" val="759419624"/>
                  </a:ext>
                </a:extLst>
              </a:tr>
              <a:tr h="282275">
                <a:tc>
                  <a:txBody>
                    <a:bodyPr/>
                    <a:lstStyle/>
                    <a:p>
                      <a:pPr algn="ctr"/>
                      <a:r>
                        <a:rPr lang="en-GR" sz="1400" b="1" dirty="0">
                          <a:solidFill>
                            <a:srgbClr val="000000"/>
                          </a:solidFill>
                        </a:rPr>
                        <a:t>II</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GR" sz="1400" b="1" dirty="0">
                          <a:solidFill>
                            <a:srgbClr val="000000"/>
                          </a:solidFill>
                        </a:rPr>
                        <a:t>PREPAREDNESS (PREP)</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82950839"/>
                  </a:ext>
                </a:extLst>
              </a:tr>
              <a:tr h="282275">
                <a:tc>
                  <a:txBody>
                    <a:bodyPr/>
                    <a:lstStyle/>
                    <a:p>
                      <a:pPr algn="ctr"/>
                      <a:r>
                        <a:rPr lang="en-GR" sz="1400" dirty="0">
                          <a:solidFill>
                            <a:srgbClr val="000000"/>
                          </a:solidFill>
                        </a:rPr>
                        <a:t>4</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PREP-1. </a:t>
                      </a:r>
                      <a:r>
                        <a:rPr lang="en-GR" sz="1400" b="0" dirty="0">
                          <a:solidFill>
                            <a:srgbClr val="000000"/>
                          </a:solidFill>
                        </a:rPr>
                        <a:t>Easily understood tsunami evacuation maps are approved.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2275951628"/>
                  </a:ext>
                </a:extLst>
              </a:tr>
              <a:tr h="282275">
                <a:tc>
                  <a:txBody>
                    <a:bodyPr/>
                    <a:lstStyle/>
                    <a:p>
                      <a:pPr algn="ctr"/>
                      <a:r>
                        <a:rPr lang="en-GR" sz="1400" dirty="0">
                          <a:solidFill>
                            <a:srgbClr val="000000"/>
                          </a:solidFill>
                        </a:rPr>
                        <a:t>5</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PREP-2. </a:t>
                      </a:r>
                      <a:r>
                        <a:rPr lang="en-GR" sz="1400" b="0" dirty="0">
                          <a:solidFill>
                            <a:srgbClr val="000000"/>
                          </a:solidFill>
                        </a:rPr>
                        <a:t>Tsunami information including signage is publicaly displayed.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19339379"/>
                  </a:ext>
                </a:extLst>
              </a:tr>
              <a:tr h="495048">
                <a:tc>
                  <a:txBody>
                    <a:bodyPr/>
                    <a:lstStyle/>
                    <a:p>
                      <a:pPr algn="ctr"/>
                      <a:r>
                        <a:rPr lang="en-GR" sz="1400" dirty="0">
                          <a:solidFill>
                            <a:srgbClr val="000000"/>
                          </a:solidFill>
                        </a:rPr>
                        <a:t>6</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PREP-3. </a:t>
                      </a:r>
                      <a:r>
                        <a:rPr lang="en-GR" sz="1400" b="0" dirty="0">
                          <a:solidFill>
                            <a:srgbClr val="000000"/>
                          </a:solidFill>
                        </a:rPr>
                        <a:t>Outreach and public awareness and education resources are available and distributed.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772412982"/>
                  </a:ext>
                </a:extLst>
              </a:tr>
              <a:tr h="282275">
                <a:tc>
                  <a:txBody>
                    <a:bodyPr/>
                    <a:lstStyle/>
                    <a:p>
                      <a:pPr algn="ctr"/>
                      <a:r>
                        <a:rPr lang="en-GR" sz="1400" dirty="0">
                          <a:solidFill>
                            <a:srgbClr val="000000"/>
                          </a:solidFill>
                        </a:rPr>
                        <a:t>7</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PREP-4. </a:t>
                      </a:r>
                      <a:r>
                        <a:rPr lang="en-GR" sz="1400" b="0" dirty="0">
                          <a:solidFill>
                            <a:srgbClr val="000000"/>
                          </a:solidFill>
                        </a:rPr>
                        <a:t>Outreach or educational activities are held at least three times a year.</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3508021429"/>
                  </a:ext>
                </a:extLst>
              </a:tr>
              <a:tr h="282275">
                <a:tc>
                  <a:txBody>
                    <a:bodyPr/>
                    <a:lstStyle/>
                    <a:p>
                      <a:pPr algn="ctr"/>
                      <a:r>
                        <a:rPr lang="en-GR" sz="1400" dirty="0">
                          <a:solidFill>
                            <a:srgbClr val="000000"/>
                          </a:solidFill>
                        </a:rPr>
                        <a:t>8</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PREP-5. </a:t>
                      </a:r>
                      <a:r>
                        <a:rPr lang="en-GR" sz="1400" b="0" dirty="0">
                          <a:solidFill>
                            <a:srgbClr val="000000"/>
                          </a:solidFill>
                        </a:rPr>
                        <a:t>A community tsunami exercise is conducted at least every two years.</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2359153443"/>
                  </a:ext>
                </a:extLst>
              </a:tr>
              <a:tr h="282275">
                <a:tc>
                  <a:txBody>
                    <a:bodyPr/>
                    <a:lstStyle/>
                    <a:p>
                      <a:pPr algn="ctr"/>
                      <a:r>
                        <a:rPr lang="en-GR" sz="1400" b="1" dirty="0">
                          <a:solidFill>
                            <a:srgbClr val="000000"/>
                          </a:solidFill>
                        </a:rPr>
                        <a:t>III</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l"/>
                      <a:r>
                        <a:rPr lang="en-GR" sz="1400" b="1" dirty="0">
                          <a:solidFill>
                            <a:srgbClr val="000000"/>
                          </a:solidFill>
                        </a:rPr>
                        <a:t>RESPONSE (RESP)</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val="749361946"/>
                  </a:ext>
                </a:extLst>
              </a:tr>
              <a:tr h="282275">
                <a:tc>
                  <a:txBody>
                    <a:bodyPr/>
                    <a:lstStyle/>
                    <a:p>
                      <a:pPr algn="ctr"/>
                      <a:r>
                        <a:rPr lang="en-GR" sz="1400" dirty="0">
                          <a:solidFill>
                            <a:srgbClr val="000000"/>
                          </a:solidFill>
                        </a:rPr>
                        <a:t>9</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RESP-1. </a:t>
                      </a:r>
                      <a:r>
                        <a:rPr lang="en-GR" sz="1400" b="0" dirty="0">
                          <a:solidFill>
                            <a:srgbClr val="000000"/>
                          </a:solidFill>
                        </a:rPr>
                        <a:t>A community tsunami emergency response plan is approved.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4261710245"/>
                  </a:ext>
                </a:extLst>
              </a:tr>
              <a:tr h="495048">
                <a:tc>
                  <a:txBody>
                    <a:bodyPr/>
                    <a:lstStyle/>
                    <a:p>
                      <a:pPr algn="ctr"/>
                      <a:r>
                        <a:rPr lang="en-GR" sz="1400" dirty="0">
                          <a:solidFill>
                            <a:srgbClr val="000000"/>
                          </a:solidFill>
                        </a:rPr>
                        <a:t>10</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RESP-2. </a:t>
                      </a:r>
                      <a:r>
                        <a:rPr lang="en-GB" sz="1400" b="0" dirty="0">
                          <a:solidFill>
                            <a:srgbClr val="000000"/>
                          </a:solidFill>
                        </a:rPr>
                        <a:t>The capacity to manage emergency response operations during a tsunami is in place.</a:t>
                      </a:r>
                      <a:endParaRPr lang="en-GR" sz="1400" b="0" dirty="0">
                        <a:solidFill>
                          <a:srgbClr val="000000"/>
                        </a:solidFill>
                      </a:endParaRP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643698129"/>
                  </a:ext>
                </a:extLst>
              </a:tr>
              <a:tr h="495048">
                <a:tc>
                  <a:txBody>
                    <a:bodyPr/>
                    <a:lstStyle/>
                    <a:p>
                      <a:pPr algn="ctr"/>
                      <a:r>
                        <a:rPr lang="en-GR" sz="1400" dirty="0">
                          <a:solidFill>
                            <a:srgbClr val="000000"/>
                          </a:solidFill>
                        </a:rPr>
                        <a:t>11</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RESP-3. </a:t>
                      </a:r>
                      <a:r>
                        <a:rPr lang="en-GB" sz="1400" b="0" dirty="0">
                          <a:solidFill>
                            <a:srgbClr val="000000"/>
                          </a:solidFill>
                        </a:rPr>
                        <a:t>Redundant and reliable means to timely receive 24-hour official tsunami alerts are in place.</a:t>
                      </a:r>
                      <a:endParaRPr lang="en-GR" sz="1400" b="0" dirty="0">
                        <a:solidFill>
                          <a:srgbClr val="000000"/>
                        </a:solidFill>
                      </a:endParaRP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4257505004"/>
                  </a:ext>
                </a:extLst>
              </a:tr>
              <a:tr h="495048">
                <a:tc>
                  <a:txBody>
                    <a:bodyPr/>
                    <a:lstStyle/>
                    <a:p>
                      <a:pPr algn="ctr"/>
                      <a:r>
                        <a:rPr lang="en-GR" sz="1400" dirty="0">
                          <a:solidFill>
                            <a:srgbClr val="000000"/>
                          </a:solidFill>
                        </a:rPr>
                        <a:t>12</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RESP-4. </a:t>
                      </a:r>
                      <a:r>
                        <a:rPr lang="en-GB" sz="1400" b="0" dirty="0">
                          <a:solidFill>
                            <a:srgbClr val="000000"/>
                          </a:solidFill>
                        </a:rPr>
                        <a:t>Redundant and reliable means to timely disseminate 24-hour official tsunami alerts to the public are in place.</a:t>
                      </a:r>
                      <a:endParaRPr lang="en-GR" sz="1400" b="0" dirty="0">
                        <a:solidFill>
                          <a:srgbClr val="000000"/>
                        </a:solidFill>
                      </a:endParaRP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457782690"/>
                  </a:ext>
                </a:extLst>
              </a:tr>
            </a:tbl>
          </a:graphicData>
        </a:graphic>
      </p:graphicFrame>
      <p:sp>
        <p:nvSpPr>
          <p:cNvPr id="4" name="Right Arrow 3">
            <a:extLst>
              <a:ext uri="{FF2B5EF4-FFF2-40B4-BE49-F238E27FC236}">
                <a16:creationId xmlns:a16="http://schemas.microsoft.com/office/drawing/2014/main" id="{325A60C5-C4E2-2518-7AB7-33645FD79AF5}"/>
              </a:ext>
            </a:extLst>
          </p:cNvPr>
          <p:cNvSpPr/>
          <p:nvPr/>
        </p:nvSpPr>
        <p:spPr>
          <a:xfrm rot="10800000">
            <a:off x="8382000" y="935400"/>
            <a:ext cx="415373" cy="360000"/>
          </a:xfrm>
          <a:prstGeom prst="rightArrow">
            <a:avLst/>
          </a:prstGeom>
          <a:solidFill>
            <a:srgbClr val="00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dirty="0">
              <a:ln>
                <a:noFill/>
              </a:ln>
              <a:solidFill>
                <a:srgbClr val="FFFFFF"/>
              </a:solidFill>
              <a:effectLst/>
              <a:uFillTx/>
              <a:latin typeface="+mj-lt"/>
              <a:ea typeface="+mj-ea"/>
              <a:cs typeface="+mj-cs"/>
              <a:sym typeface="Helvetica"/>
            </a:endParaRPr>
          </a:p>
        </p:txBody>
      </p:sp>
    </p:spTree>
    <p:extLst>
      <p:ext uri="{BB962C8B-B14F-4D97-AF65-F5344CB8AC3E}">
        <p14:creationId xmlns:p14="http://schemas.microsoft.com/office/powerpoint/2010/main" val="365660047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71B226-08F2-1F94-45B4-037DFFB9A0E8}"/>
            </a:ext>
          </a:extLst>
        </p:cNvPr>
        <p:cNvGrpSpPr/>
        <p:nvPr/>
      </p:nvGrpSpPr>
      <p:grpSpPr>
        <a:xfrm>
          <a:off x="0" y="0"/>
          <a:ext cx="0" cy="0"/>
          <a:chOff x="0" y="0"/>
          <a:chExt cx="0" cy="0"/>
        </a:xfrm>
      </p:grpSpPr>
      <p:sp>
        <p:nvSpPr>
          <p:cNvPr id="6" name="Observation of a tsunami-induced eddy">
            <a:extLst>
              <a:ext uri="{FF2B5EF4-FFF2-40B4-BE49-F238E27FC236}">
                <a16:creationId xmlns:a16="http://schemas.microsoft.com/office/drawing/2014/main" id="{C2CA92EB-D452-15E2-D877-24941FF27176}"/>
              </a:ext>
            </a:extLst>
          </p:cNvPr>
          <p:cNvSpPr txBox="1">
            <a:spLocks noGrp="1"/>
          </p:cNvSpPr>
          <p:nvPr>
            <p:ph type="title"/>
          </p:nvPr>
        </p:nvSpPr>
        <p:spPr>
          <a:xfrm>
            <a:off x="254336" y="243198"/>
            <a:ext cx="8705734" cy="598533"/>
          </a:xfrm>
          <a:prstGeom prst="rect">
            <a:avLst/>
          </a:prstGeom>
          <a:solidFill>
            <a:srgbClr val="DDDDDD"/>
          </a:solidFill>
        </p:spPr>
        <p:txBody>
          <a:bodyPr anchor="ctr">
            <a:normAutofit/>
          </a:bodyPr>
          <a:lstStyle>
            <a:lvl1pPr defTabSz="425195">
              <a:defRPr sz="3720"/>
            </a:lvl1pPr>
          </a:lstStyle>
          <a:p>
            <a:r>
              <a:rPr lang="en-US" sz="3000" dirty="0"/>
              <a:t>ASSES-1. Development of tsunami inundation map</a:t>
            </a:r>
            <a:endParaRPr sz="3000" dirty="0"/>
          </a:p>
        </p:txBody>
      </p:sp>
      <p:pic>
        <p:nvPicPr>
          <p:cNvPr id="11" name="Picture 10">
            <a:extLst>
              <a:ext uri="{FF2B5EF4-FFF2-40B4-BE49-F238E27FC236}">
                <a16:creationId xmlns:a16="http://schemas.microsoft.com/office/drawing/2014/main" id="{E82A3B87-61C0-AF6C-9330-A0C659B854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536" y="990601"/>
            <a:ext cx="3847764" cy="2738703"/>
          </a:xfrm>
          <a:prstGeom prst="rect">
            <a:avLst/>
          </a:prstGeom>
          <a:ln w="19050">
            <a:solidFill>
              <a:srgbClr val="000000"/>
            </a:solidFill>
          </a:ln>
        </p:spPr>
      </p:pic>
      <p:pic>
        <p:nvPicPr>
          <p:cNvPr id="12" name="Picture 11">
            <a:extLst>
              <a:ext uri="{FF2B5EF4-FFF2-40B4-BE49-F238E27FC236}">
                <a16:creationId xmlns:a16="http://schemas.microsoft.com/office/drawing/2014/main" id="{A268995E-14E2-31FB-E8C3-8ECEBE1465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236" y="3876099"/>
            <a:ext cx="3847764" cy="2738703"/>
          </a:xfrm>
          <a:prstGeom prst="rect">
            <a:avLst/>
          </a:prstGeom>
          <a:ln w="19050">
            <a:solidFill>
              <a:srgbClr val="000000"/>
            </a:solidFill>
          </a:ln>
        </p:spPr>
      </p:pic>
      <p:pic>
        <p:nvPicPr>
          <p:cNvPr id="15" name="Picture 14" descr="A picture containing text, screenshot, diagram, map&#10;&#10;Description automatically generated">
            <a:extLst>
              <a:ext uri="{FF2B5EF4-FFF2-40B4-BE49-F238E27FC236}">
                <a16:creationId xmlns:a16="http://schemas.microsoft.com/office/drawing/2014/main" id="{E2EE24FD-322E-E79E-B8CE-149139CB61B1}"/>
              </a:ext>
            </a:extLst>
          </p:cNvPr>
          <p:cNvPicPr>
            <a:picLocks noChangeAspect="1"/>
          </p:cNvPicPr>
          <p:nvPr/>
        </p:nvPicPr>
        <p:blipFill rotWithShape="1">
          <a:blip r:embed="rId5">
            <a:extLst>
              <a:ext uri="{28A0092B-C50C-407E-A947-70E740481C1C}">
                <a14:useLocalDpi xmlns:a14="http://schemas.microsoft.com/office/drawing/2010/main" val="0"/>
              </a:ext>
            </a:extLst>
          </a:blip>
          <a:srcRect t="3039" r="2616" b="14261"/>
          <a:stretch/>
        </p:blipFill>
        <p:spPr>
          <a:xfrm>
            <a:off x="4559301" y="3200400"/>
            <a:ext cx="4349970" cy="3013444"/>
          </a:xfrm>
          <a:prstGeom prst="rect">
            <a:avLst/>
          </a:prstGeom>
        </p:spPr>
      </p:pic>
      <p:cxnSp>
        <p:nvCxnSpPr>
          <p:cNvPr id="16" name="Straight Connector 15">
            <a:extLst>
              <a:ext uri="{FF2B5EF4-FFF2-40B4-BE49-F238E27FC236}">
                <a16:creationId xmlns:a16="http://schemas.microsoft.com/office/drawing/2014/main" id="{EDA9DB97-3D81-2200-6A3E-CB16C491882A}"/>
              </a:ext>
            </a:extLst>
          </p:cNvPr>
          <p:cNvCxnSpPr>
            <a:cxnSpLocks/>
          </p:cNvCxnSpPr>
          <p:nvPr/>
        </p:nvCxnSpPr>
        <p:spPr>
          <a:xfrm>
            <a:off x="5029200" y="3499200"/>
            <a:ext cx="2984500" cy="0"/>
          </a:xfrm>
          <a:prstGeom prst="line">
            <a:avLst/>
          </a:prstGeom>
          <a:noFill/>
          <a:ln w="12700" cap="flat">
            <a:solidFill>
              <a:srgbClr val="FF0000"/>
            </a:solidFill>
            <a:prstDash val="solid"/>
            <a:round/>
          </a:ln>
          <a:effectLst/>
          <a:sp3d/>
        </p:spPr>
        <p:style>
          <a:lnRef idx="0">
            <a:scrgbClr r="0" g="0" b="0"/>
          </a:lnRef>
          <a:fillRef idx="0">
            <a:scrgbClr r="0" g="0" b="0"/>
          </a:fillRef>
          <a:effectRef idx="0">
            <a:scrgbClr r="0" g="0" b="0"/>
          </a:effectRef>
          <a:fontRef idx="none"/>
        </p:style>
      </p:cxnSp>
      <p:cxnSp>
        <p:nvCxnSpPr>
          <p:cNvPr id="17" name="Straight Connector 16">
            <a:extLst>
              <a:ext uri="{FF2B5EF4-FFF2-40B4-BE49-F238E27FC236}">
                <a16:creationId xmlns:a16="http://schemas.microsoft.com/office/drawing/2014/main" id="{765AB7A4-D0D5-0CDB-3FBF-70104533BD93}"/>
              </a:ext>
            </a:extLst>
          </p:cNvPr>
          <p:cNvCxnSpPr>
            <a:cxnSpLocks/>
          </p:cNvCxnSpPr>
          <p:nvPr/>
        </p:nvCxnSpPr>
        <p:spPr>
          <a:xfrm flipV="1">
            <a:off x="8391600" y="3857994"/>
            <a:ext cx="0" cy="2355850"/>
          </a:xfrm>
          <a:prstGeom prst="line">
            <a:avLst/>
          </a:prstGeom>
          <a:noFill/>
          <a:ln w="12700" cap="flat">
            <a:solidFill>
              <a:srgbClr val="FF0000"/>
            </a:solidFill>
            <a:prstDash val="solid"/>
            <a:round/>
          </a:ln>
          <a:effectLst/>
          <a:sp3d/>
        </p:spPr>
        <p:style>
          <a:lnRef idx="0">
            <a:scrgbClr r="0" g="0" b="0"/>
          </a:lnRef>
          <a:fillRef idx="0">
            <a:scrgbClr r="0" g="0" b="0"/>
          </a:fillRef>
          <a:effectRef idx="0">
            <a:scrgbClr r="0" g="0" b="0"/>
          </a:effectRef>
          <a:fontRef idx="none"/>
        </p:style>
      </p:cxnSp>
      <p:sp>
        <p:nvSpPr>
          <p:cNvPr id="19" name="TextBox 18">
            <a:extLst>
              <a:ext uri="{FF2B5EF4-FFF2-40B4-BE49-F238E27FC236}">
                <a16:creationId xmlns:a16="http://schemas.microsoft.com/office/drawing/2014/main" id="{6E213D4C-2CC8-7F38-B670-7B9D606424C6}"/>
              </a:ext>
            </a:extLst>
          </p:cNvPr>
          <p:cNvSpPr txBox="1"/>
          <p:nvPr/>
        </p:nvSpPr>
        <p:spPr>
          <a:xfrm>
            <a:off x="4442431" y="6213844"/>
            <a:ext cx="4466839"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ea typeface="+mn-ea"/>
              </a:rPr>
              <a:t>Inundation zone at the 84</a:t>
            </a:r>
            <a:r>
              <a:rPr lang="en-US" sz="1600" b="1" baseline="30000" dirty="0">
                <a:solidFill>
                  <a:srgbClr val="000000"/>
                </a:solidFill>
                <a:latin typeface="+mn-ea"/>
                <a:ea typeface="+mn-ea"/>
              </a:rPr>
              <a:t>th</a:t>
            </a:r>
            <a:r>
              <a:rPr lang="en-US" sz="1600" b="1" dirty="0">
                <a:solidFill>
                  <a:srgbClr val="000000"/>
                </a:solidFill>
                <a:latin typeface="+mn-ea"/>
                <a:ea typeface="+mn-ea"/>
              </a:rPr>
              <a:t> percentile of aleatoric uncertainty due to variable slip distribution.</a:t>
            </a:r>
            <a:endParaRPr kumimoji="0" lang="el-GR" sz="1600" b="1" u="none" strike="noStrike" cap="none" spc="0" normalizeH="0" baseline="0" dirty="0">
              <a:ln>
                <a:noFill/>
              </a:ln>
              <a:solidFill>
                <a:srgbClr val="000000"/>
              </a:solidFill>
              <a:effectLst/>
              <a:uFillTx/>
              <a:latin typeface="+mn-ea"/>
              <a:ea typeface="+mn-ea"/>
              <a:sym typeface="Helvetica"/>
            </a:endParaRPr>
          </a:p>
        </p:txBody>
      </p:sp>
      <p:pic>
        <p:nvPicPr>
          <p:cNvPr id="21" name="Picture 20" descr="A map of a body of water&#10;&#10;Description automatically generated with low confidence">
            <a:extLst>
              <a:ext uri="{FF2B5EF4-FFF2-40B4-BE49-F238E27FC236}">
                <a16:creationId xmlns:a16="http://schemas.microsoft.com/office/drawing/2014/main" id="{1CA4EE95-56E3-6910-7000-A70434CB70E7}"/>
              </a:ext>
            </a:extLst>
          </p:cNvPr>
          <p:cNvPicPr>
            <a:picLocks noChangeAspect="1"/>
          </p:cNvPicPr>
          <p:nvPr/>
        </p:nvPicPr>
        <p:blipFill rotWithShape="1">
          <a:blip r:embed="rId6">
            <a:extLst>
              <a:ext uri="{28A0092B-C50C-407E-A947-70E740481C1C}">
                <a14:useLocalDpi xmlns:a14="http://schemas.microsoft.com/office/drawing/2010/main" val="0"/>
              </a:ext>
            </a:extLst>
          </a:blip>
          <a:srcRect r="7659" b="4451"/>
          <a:stretch/>
        </p:blipFill>
        <p:spPr>
          <a:xfrm>
            <a:off x="5029200" y="914400"/>
            <a:ext cx="2755900" cy="2136011"/>
          </a:xfrm>
          <a:prstGeom prst="rect">
            <a:avLst/>
          </a:prstGeom>
        </p:spPr>
      </p:pic>
      <p:sp>
        <p:nvSpPr>
          <p:cNvPr id="22" name="TextBox 21">
            <a:extLst>
              <a:ext uri="{FF2B5EF4-FFF2-40B4-BE49-F238E27FC236}">
                <a16:creationId xmlns:a16="http://schemas.microsoft.com/office/drawing/2014/main" id="{0A5F7F72-F36C-102D-31D9-89C971E051BC}"/>
              </a:ext>
            </a:extLst>
          </p:cNvPr>
          <p:cNvSpPr txBox="1"/>
          <p:nvPr/>
        </p:nvSpPr>
        <p:spPr>
          <a:xfrm>
            <a:off x="381000" y="1077867"/>
            <a:ext cx="2590800" cy="5847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600" b="1" dirty="0" err="1">
                <a:solidFill>
                  <a:srgbClr val="000000"/>
                </a:solidFill>
                <a:latin typeface="+mn-ea"/>
                <a:ea typeface="+mn-ea"/>
                <a:sym typeface="Helvetica"/>
              </a:rPr>
              <a:t>Kaystrios</a:t>
            </a:r>
            <a:r>
              <a:rPr lang="en-US" sz="1600" b="1" dirty="0">
                <a:solidFill>
                  <a:srgbClr val="000000"/>
                </a:solidFill>
                <a:latin typeface="+mn-ea"/>
                <a:ea typeface="+mn-ea"/>
                <a:sym typeface="Helvetica"/>
              </a:rPr>
              <a:t> fault discretization</a:t>
            </a:r>
          </a:p>
          <a:p>
            <a:r>
              <a:rPr kumimoji="0" lang="en-US" sz="1600" b="1" u="none" strike="noStrike" cap="none" spc="0" normalizeH="0" baseline="0" dirty="0">
                <a:ln>
                  <a:noFill/>
                </a:ln>
                <a:solidFill>
                  <a:srgbClr val="000000"/>
                </a:solidFill>
                <a:effectLst/>
                <a:uFillTx/>
                <a:latin typeface="+mn-ea"/>
                <a:sym typeface="Helvetica"/>
              </a:rPr>
              <a:t>Zonal 2,500 </a:t>
            </a:r>
            <a:r>
              <a:rPr kumimoji="0" lang="en-US" sz="1600" b="1" u="none" strike="noStrike" cap="none" spc="0" normalizeH="0" baseline="0" dirty="0" err="1">
                <a:ln>
                  <a:noFill/>
                </a:ln>
                <a:solidFill>
                  <a:srgbClr val="000000"/>
                </a:solidFill>
                <a:effectLst/>
                <a:uFillTx/>
                <a:latin typeface="+mn-ea"/>
                <a:sym typeface="Helvetica"/>
              </a:rPr>
              <a:t>yr</a:t>
            </a:r>
            <a:r>
              <a:rPr kumimoji="0" lang="en-US" sz="1600" b="1" u="none" strike="noStrike" cap="none" spc="0" normalizeH="0" baseline="0" dirty="0">
                <a:ln>
                  <a:noFill/>
                </a:ln>
                <a:solidFill>
                  <a:srgbClr val="000000"/>
                </a:solidFill>
                <a:effectLst/>
                <a:uFillTx/>
                <a:latin typeface="+mn-ea"/>
                <a:sym typeface="Helvetica"/>
              </a:rPr>
              <a:t> ARP </a:t>
            </a:r>
            <a:r>
              <a:rPr kumimoji="0" lang="en-US" sz="1600" b="1" i="1" u="none" strike="noStrike" cap="none" spc="0" normalizeH="0" baseline="0" dirty="0">
                <a:ln>
                  <a:noFill/>
                </a:ln>
                <a:solidFill>
                  <a:srgbClr val="000000"/>
                </a:solidFill>
                <a:effectLst/>
                <a:uFillTx/>
                <a:latin typeface="+mn-ea"/>
                <a:sym typeface="Helvetica"/>
              </a:rPr>
              <a:t>M</a:t>
            </a:r>
            <a:r>
              <a:rPr kumimoji="0" lang="en-US" sz="1600" b="1" i="1" u="none" strike="noStrike" cap="none" spc="0" normalizeH="0" baseline="-25000" dirty="0">
                <a:ln>
                  <a:noFill/>
                </a:ln>
                <a:solidFill>
                  <a:srgbClr val="000000"/>
                </a:solidFill>
                <a:effectLst/>
                <a:uFillTx/>
                <a:latin typeface="+mn-ea"/>
                <a:sym typeface="Helvetica"/>
              </a:rPr>
              <a:t>w</a:t>
            </a:r>
            <a:r>
              <a:rPr kumimoji="0" lang="en-US" sz="1600" b="1" u="none" strike="noStrike" cap="none" spc="0" normalizeH="0" baseline="0" dirty="0">
                <a:ln>
                  <a:noFill/>
                </a:ln>
                <a:solidFill>
                  <a:srgbClr val="000000"/>
                </a:solidFill>
                <a:effectLst/>
                <a:uFillTx/>
                <a:latin typeface="+mn-ea"/>
                <a:sym typeface="Helvetica"/>
              </a:rPr>
              <a:t> = </a:t>
            </a:r>
            <a:r>
              <a:rPr lang="en-US" sz="1600" b="1" dirty="0">
                <a:solidFill>
                  <a:srgbClr val="000000"/>
                </a:solidFill>
                <a:latin typeface="+mn-ea"/>
                <a:sym typeface="Helvetica"/>
              </a:rPr>
              <a:t>7.6</a:t>
            </a:r>
            <a:endParaRPr kumimoji="0" lang="el-GR" sz="1600" b="1" u="none" strike="noStrike" cap="none" spc="0" normalizeH="0" baseline="0" dirty="0">
              <a:ln>
                <a:noFill/>
              </a:ln>
              <a:solidFill>
                <a:srgbClr val="000000"/>
              </a:solidFill>
              <a:effectLst/>
              <a:uFillTx/>
              <a:latin typeface="+mn-ea"/>
              <a:ea typeface="+mn-ea"/>
              <a:sym typeface="Helvetica"/>
            </a:endParaRPr>
          </a:p>
        </p:txBody>
      </p:sp>
      <p:sp>
        <p:nvSpPr>
          <p:cNvPr id="23" name="TextBox 22">
            <a:extLst>
              <a:ext uri="{FF2B5EF4-FFF2-40B4-BE49-F238E27FC236}">
                <a16:creationId xmlns:a16="http://schemas.microsoft.com/office/drawing/2014/main" id="{8A665213-D100-3157-CF77-F5BB4C113FEB}"/>
              </a:ext>
            </a:extLst>
          </p:cNvPr>
          <p:cNvSpPr txBox="1"/>
          <p:nvPr/>
        </p:nvSpPr>
        <p:spPr>
          <a:xfrm>
            <a:off x="383954" y="3897790"/>
            <a:ext cx="2816444" cy="584771"/>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600" b="1" dirty="0">
                <a:solidFill>
                  <a:srgbClr val="000000"/>
                </a:solidFill>
                <a:latin typeface="+mn-ea"/>
                <a:sym typeface="Helvetica"/>
              </a:rPr>
              <a:t>Chios-</a:t>
            </a:r>
            <a:r>
              <a:rPr lang="en-US" sz="1600" b="1" dirty="0" err="1">
                <a:solidFill>
                  <a:srgbClr val="000000"/>
                </a:solidFill>
                <a:latin typeface="+mn-ea"/>
                <a:sym typeface="Helvetica"/>
              </a:rPr>
              <a:t>Cesme</a:t>
            </a:r>
            <a:r>
              <a:rPr lang="en-US" sz="1600" b="1" dirty="0">
                <a:solidFill>
                  <a:srgbClr val="000000"/>
                </a:solidFill>
                <a:latin typeface="+mn-ea"/>
                <a:ea typeface="+mn-ea"/>
                <a:sym typeface="Helvetica"/>
              </a:rPr>
              <a:t> fault discretization</a:t>
            </a:r>
          </a:p>
          <a:p>
            <a:r>
              <a:rPr kumimoji="0" lang="en-US" sz="1600" b="1" u="none" strike="noStrike" cap="none" spc="0" normalizeH="0" baseline="0" dirty="0">
                <a:ln>
                  <a:noFill/>
                </a:ln>
                <a:solidFill>
                  <a:srgbClr val="000000"/>
                </a:solidFill>
                <a:effectLst/>
                <a:uFillTx/>
                <a:latin typeface="+mn-ea"/>
                <a:sym typeface="Helvetica"/>
              </a:rPr>
              <a:t>Zonal 2,500 </a:t>
            </a:r>
            <a:r>
              <a:rPr kumimoji="0" lang="en-US" sz="1600" b="1" u="none" strike="noStrike" cap="none" spc="0" normalizeH="0" baseline="0" dirty="0" err="1">
                <a:ln>
                  <a:noFill/>
                </a:ln>
                <a:solidFill>
                  <a:srgbClr val="000000"/>
                </a:solidFill>
                <a:effectLst/>
                <a:uFillTx/>
                <a:latin typeface="+mn-ea"/>
                <a:sym typeface="Helvetica"/>
              </a:rPr>
              <a:t>yr</a:t>
            </a:r>
            <a:r>
              <a:rPr kumimoji="0" lang="en-US" sz="1600" b="1" u="none" strike="noStrike" cap="none" spc="0" normalizeH="0" baseline="0" dirty="0">
                <a:ln>
                  <a:noFill/>
                </a:ln>
                <a:solidFill>
                  <a:srgbClr val="000000"/>
                </a:solidFill>
                <a:effectLst/>
                <a:uFillTx/>
                <a:latin typeface="+mn-ea"/>
                <a:sym typeface="Helvetica"/>
              </a:rPr>
              <a:t> ARP </a:t>
            </a:r>
            <a:r>
              <a:rPr kumimoji="0" lang="en-US" sz="1600" b="1" i="1" u="none" strike="noStrike" cap="none" spc="0" normalizeH="0" baseline="0" dirty="0">
                <a:ln>
                  <a:noFill/>
                </a:ln>
                <a:solidFill>
                  <a:srgbClr val="000000"/>
                </a:solidFill>
                <a:effectLst/>
                <a:uFillTx/>
                <a:latin typeface="+mn-ea"/>
                <a:sym typeface="Helvetica"/>
              </a:rPr>
              <a:t>M</a:t>
            </a:r>
            <a:r>
              <a:rPr kumimoji="0" lang="en-US" sz="1600" b="1" i="1" u="none" strike="noStrike" cap="none" spc="0" normalizeH="0" baseline="-25000" dirty="0">
                <a:ln>
                  <a:noFill/>
                </a:ln>
                <a:solidFill>
                  <a:srgbClr val="000000"/>
                </a:solidFill>
                <a:effectLst/>
                <a:uFillTx/>
                <a:latin typeface="+mn-ea"/>
                <a:sym typeface="Helvetica"/>
              </a:rPr>
              <a:t>w</a:t>
            </a:r>
            <a:r>
              <a:rPr kumimoji="0" lang="en-US" sz="1600" b="1" u="none" strike="noStrike" cap="none" spc="0" normalizeH="0" baseline="0" dirty="0">
                <a:ln>
                  <a:noFill/>
                </a:ln>
                <a:solidFill>
                  <a:srgbClr val="000000"/>
                </a:solidFill>
                <a:effectLst/>
                <a:uFillTx/>
                <a:latin typeface="+mn-ea"/>
                <a:sym typeface="Helvetica"/>
              </a:rPr>
              <a:t> = </a:t>
            </a:r>
            <a:r>
              <a:rPr lang="en-US" sz="1600" b="1" dirty="0">
                <a:solidFill>
                  <a:srgbClr val="000000"/>
                </a:solidFill>
                <a:latin typeface="+mn-ea"/>
                <a:sym typeface="Helvetica"/>
              </a:rPr>
              <a:t>7.5</a:t>
            </a:r>
            <a:endParaRPr kumimoji="0" lang="el-GR" sz="1600" b="1" u="none" strike="noStrike" cap="none" spc="0" normalizeH="0" baseline="0" dirty="0">
              <a:ln>
                <a:noFill/>
              </a:ln>
              <a:solidFill>
                <a:srgbClr val="000000"/>
              </a:solidFill>
              <a:effectLst/>
              <a:uFillTx/>
              <a:latin typeface="+mn-ea"/>
              <a:ea typeface="+mn-ea"/>
              <a:sym typeface="Helvetica"/>
            </a:endParaRPr>
          </a:p>
        </p:txBody>
      </p:sp>
      <p:sp>
        <p:nvSpPr>
          <p:cNvPr id="24" name="TextBox 23">
            <a:extLst>
              <a:ext uri="{FF2B5EF4-FFF2-40B4-BE49-F238E27FC236}">
                <a16:creationId xmlns:a16="http://schemas.microsoft.com/office/drawing/2014/main" id="{B22DF676-BBDE-E7DA-0B11-C1593D126CBC}"/>
              </a:ext>
            </a:extLst>
          </p:cNvPr>
          <p:cNvSpPr txBox="1"/>
          <p:nvPr/>
        </p:nvSpPr>
        <p:spPr>
          <a:xfrm>
            <a:off x="5029200" y="951940"/>
            <a:ext cx="2476164" cy="58477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600" b="1" dirty="0">
                <a:solidFill>
                  <a:srgbClr val="000000"/>
                </a:solidFill>
                <a:latin typeface="+mn-ea"/>
                <a:ea typeface="+mn-ea"/>
                <a:sym typeface="Helvetica"/>
              </a:rPr>
              <a:t>DEM with </a:t>
            </a:r>
          </a:p>
          <a:p>
            <a:r>
              <a:rPr lang="en-US" sz="1600" b="1" dirty="0">
                <a:solidFill>
                  <a:srgbClr val="000000"/>
                </a:solidFill>
                <a:latin typeface="+mn-ea"/>
                <a:ea typeface="+mn-ea"/>
                <a:sym typeface="Helvetica"/>
              </a:rPr>
              <a:t>2.4 m cell size</a:t>
            </a:r>
            <a:endParaRPr kumimoji="0" lang="el-GR" sz="1600" b="1" u="none" strike="noStrike" cap="none" spc="0" normalizeH="0" baseline="0" dirty="0">
              <a:ln>
                <a:noFill/>
              </a:ln>
              <a:solidFill>
                <a:srgbClr val="000000"/>
              </a:solidFill>
              <a:effectLst/>
              <a:uFillTx/>
              <a:latin typeface="+mn-ea"/>
              <a:ea typeface="+mn-ea"/>
              <a:sym typeface="Helvetica"/>
            </a:endParaRPr>
          </a:p>
        </p:txBody>
      </p:sp>
    </p:spTree>
    <p:extLst>
      <p:ext uri="{BB962C8B-B14F-4D97-AF65-F5344CB8AC3E}">
        <p14:creationId xmlns:p14="http://schemas.microsoft.com/office/powerpoint/2010/main" val="213166833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nding…">
            <a:extLst>
              <a:ext uri="{FF2B5EF4-FFF2-40B4-BE49-F238E27FC236}">
                <a16:creationId xmlns:a16="http://schemas.microsoft.com/office/drawing/2014/main" id="{8851D9C9-B4CA-6FFD-271F-E9743553B5AE}"/>
              </a:ext>
            </a:extLst>
          </p:cNvPr>
          <p:cNvSpPr txBox="1"/>
          <p:nvPr/>
        </p:nvSpPr>
        <p:spPr>
          <a:xfrm>
            <a:off x="254336" y="990600"/>
            <a:ext cx="8705734" cy="1371600"/>
          </a:xfrm>
          <a:prstGeom prst="rect">
            <a:avLst/>
          </a:prstGeom>
          <a:solidFill>
            <a:srgbClr val="A5D5E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Collection and processing of available information from the Hellenic Statistical Authority.</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Information on visitors not available specifically for the town of Samos. </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u="sng" dirty="0"/>
              <a:t>Next steps</a:t>
            </a:r>
            <a:r>
              <a:rPr lang="en-US" sz="1600" dirty="0"/>
              <a:t>: finalize the analysis</a:t>
            </a:r>
            <a:r>
              <a:rPr lang="el-GR" sz="1600" dirty="0"/>
              <a:t> </a:t>
            </a:r>
            <a:r>
              <a:rPr lang="en-US" sz="1600" dirty="0"/>
              <a:t>on this TRRP indicator.</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n-US" sz="1600" dirty="0"/>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l-GR" sz="1600" dirty="0"/>
          </a:p>
        </p:txBody>
      </p:sp>
      <p:sp>
        <p:nvSpPr>
          <p:cNvPr id="4" name="Observation of a tsunami-induced eddy">
            <a:extLst>
              <a:ext uri="{FF2B5EF4-FFF2-40B4-BE49-F238E27FC236}">
                <a16:creationId xmlns:a16="http://schemas.microsoft.com/office/drawing/2014/main" id="{8270A9E2-DECB-DEDB-F6D2-85DC853D813C}"/>
              </a:ext>
            </a:extLst>
          </p:cNvPr>
          <p:cNvSpPr txBox="1">
            <a:spLocks noGrp="1"/>
          </p:cNvSpPr>
          <p:nvPr>
            <p:ph type="title"/>
          </p:nvPr>
        </p:nvSpPr>
        <p:spPr>
          <a:xfrm>
            <a:off x="254336" y="243198"/>
            <a:ext cx="8705734" cy="598533"/>
          </a:xfrm>
          <a:prstGeom prst="rect">
            <a:avLst/>
          </a:prstGeom>
          <a:solidFill>
            <a:srgbClr val="DDDDDD"/>
          </a:solidFill>
        </p:spPr>
        <p:txBody>
          <a:bodyPr anchor="ctr">
            <a:normAutofit fontScale="90000"/>
          </a:bodyPr>
          <a:lstStyle>
            <a:lvl1pPr defTabSz="425195">
              <a:defRPr sz="3720"/>
            </a:lvl1pPr>
          </a:lstStyle>
          <a:p>
            <a:r>
              <a:rPr lang="en-US" sz="3000" dirty="0"/>
              <a:t>ASSES-2. Number of people at risk in tsunami hazard zone</a:t>
            </a:r>
            <a:endParaRPr sz="3000" dirty="0"/>
          </a:p>
        </p:txBody>
      </p:sp>
      <p:pic>
        <p:nvPicPr>
          <p:cNvPr id="5" name="image33.jpg">
            <a:extLst>
              <a:ext uri="{FF2B5EF4-FFF2-40B4-BE49-F238E27FC236}">
                <a16:creationId xmlns:a16="http://schemas.microsoft.com/office/drawing/2014/main" id="{1289202E-5ADE-151A-67F0-603D94312B9A}"/>
              </a:ext>
            </a:extLst>
          </p:cNvPr>
          <p:cNvPicPr>
            <a:picLocks noChangeAspect="1"/>
          </p:cNvPicPr>
          <p:nvPr/>
        </p:nvPicPr>
        <p:blipFill>
          <a:blip r:embed="rId3"/>
          <a:srcRect/>
          <a:stretch>
            <a:fillRect/>
          </a:stretch>
        </p:blipFill>
        <p:spPr>
          <a:xfrm>
            <a:off x="254336" y="2558688"/>
            <a:ext cx="5791200" cy="4078860"/>
          </a:xfrm>
          <a:prstGeom prst="rect">
            <a:avLst/>
          </a:prstGeom>
          <a:ln/>
        </p:spPr>
      </p:pic>
      <p:sp>
        <p:nvSpPr>
          <p:cNvPr id="8" name="TextBox 7">
            <a:extLst>
              <a:ext uri="{FF2B5EF4-FFF2-40B4-BE49-F238E27FC236}">
                <a16:creationId xmlns:a16="http://schemas.microsoft.com/office/drawing/2014/main" id="{39C5E809-75C8-8856-6447-F1680C1B07D4}"/>
              </a:ext>
            </a:extLst>
          </p:cNvPr>
          <p:cNvSpPr txBox="1"/>
          <p:nvPr/>
        </p:nvSpPr>
        <p:spPr>
          <a:xfrm>
            <a:off x="412845" y="6172200"/>
            <a:ext cx="4768755" cy="338550"/>
          </a:xfrm>
          <a:prstGeom prst="rect">
            <a:avLst/>
          </a:prstGeom>
          <a:solidFill>
            <a:schemeClr val="bg1">
              <a:alpha val="599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ctr"/>
            <a:r>
              <a:rPr lang="en-US" sz="1600" b="1" dirty="0">
                <a:solidFill>
                  <a:srgbClr val="000000"/>
                </a:solidFill>
                <a:latin typeface="+mn-ea"/>
                <a:ea typeface="+mn-ea"/>
              </a:rPr>
              <a:t>Census population within the tsunami inundation zone</a:t>
            </a:r>
            <a:endParaRPr kumimoji="0" lang="el-GR" sz="1600" b="1" u="none" strike="noStrike" cap="none" spc="0" normalizeH="0" baseline="0" dirty="0">
              <a:ln>
                <a:noFill/>
              </a:ln>
              <a:solidFill>
                <a:srgbClr val="000000"/>
              </a:solidFill>
              <a:effectLst/>
              <a:uFillTx/>
              <a:latin typeface="+mn-ea"/>
              <a:ea typeface="+mn-ea"/>
              <a:sym typeface="Helvetica"/>
            </a:endParaRPr>
          </a:p>
        </p:txBody>
      </p:sp>
    </p:spTree>
    <p:extLst>
      <p:ext uri="{BB962C8B-B14F-4D97-AF65-F5344CB8AC3E}">
        <p14:creationId xmlns:p14="http://schemas.microsoft.com/office/powerpoint/2010/main" val="4044203367"/>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95DCB7-294E-8566-87C0-DDEF707BCD04}"/>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C6A0E018-F99F-B755-98CC-1DB36023CA1C}"/>
              </a:ext>
            </a:extLst>
          </p:cNvPr>
          <p:cNvPicPr>
            <a:picLocks noChangeAspect="1"/>
          </p:cNvPicPr>
          <p:nvPr/>
        </p:nvPicPr>
        <p:blipFill>
          <a:blip r:embed="rId2"/>
          <a:stretch>
            <a:fillRect/>
          </a:stretch>
        </p:blipFill>
        <p:spPr>
          <a:xfrm>
            <a:off x="300750" y="2077042"/>
            <a:ext cx="3737728" cy="2705403"/>
          </a:xfrm>
          <a:prstGeom prst="rect">
            <a:avLst/>
          </a:prstGeom>
        </p:spPr>
      </p:pic>
      <p:pic>
        <p:nvPicPr>
          <p:cNvPr id="11" name="Picture 10">
            <a:extLst>
              <a:ext uri="{FF2B5EF4-FFF2-40B4-BE49-F238E27FC236}">
                <a16:creationId xmlns:a16="http://schemas.microsoft.com/office/drawing/2014/main" id="{D2BF48D9-8289-29A1-B2CD-88A527E124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80192" y="2362200"/>
            <a:ext cx="6063808" cy="4273822"/>
          </a:xfrm>
          <a:prstGeom prst="rect">
            <a:avLst/>
          </a:prstGeom>
        </p:spPr>
      </p:pic>
      <p:sp>
        <p:nvSpPr>
          <p:cNvPr id="2" name="Funding…">
            <a:extLst>
              <a:ext uri="{FF2B5EF4-FFF2-40B4-BE49-F238E27FC236}">
                <a16:creationId xmlns:a16="http://schemas.microsoft.com/office/drawing/2014/main" id="{551A1E42-9538-4872-069D-17D071B7597D}"/>
              </a:ext>
            </a:extLst>
          </p:cNvPr>
          <p:cNvSpPr txBox="1"/>
          <p:nvPr/>
        </p:nvSpPr>
        <p:spPr>
          <a:xfrm>
            <a:off x="254336" y="990600"/>
            <a:ext cx="8705734" cy="990600"/>
          </a:xfrm>
          <a:prstGeom prst="rect">
            <a:avLst/>
          </a:prstGeom>
          <a:solidFill>
            <a:srgbClr val="A5D5E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The relevant information has been collected.</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u="sng" dirty="0"/>
              <a:t>Next steps</a:t>
            </a:r>
            <a:r>
              <a:rPr lang="en-US" sz="1600" dirty="0"/>
              <a:t>: combine information to make final tables and maps.</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endParaRPr lang="el-GR" sz="1600" dirty="0"/>
          </a:p>
        </p:txBody>
      </p:sp>
      <p:sp>
        <p:nvSpPr>
          <p:cNvPr id="4" name="Observation of a tsunami-induced eddy">
            <a:extLst>
              <a:ext uri="{FF2B5EF4-FFF2-40B4-BE49-F238E27FC236}">
                <a16:creationId xmlns:a16="http://schemas.microsoft.com/office/drawing/2014/main" id="{C16DC469-89D8-B5DE-4165-14ED98943378}"/>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2500" dirty="0"/>
              <a:t>ASSES-3. Economic, infrastructural, political and social resources </a:t>
            </a:r>
            <a:endParaRPr sz="2500" dirty="0"/>
          </a:p>
        </p:txBody>
      </p:sp>
      <p:pic>
        <p:nvPicPr>
          <p:cNvPr id="7" name="Picture 6">
            <a:extLst>
              <a:ext uri="{FF2B5EF4-FFF2-40B4-BE49-F238E27FC236}">
                <a16:creationId xmlns:a16="http://schemas.microsoft.com/office/drawing/2014/main" id="{ABC0DEFF-976F-5EF0-4F4F-E1DF56566673}"/>
              </a:ext>
            </a:extLst>
          </p:cNvPr>
          <p:cNvPicPr>
            <a:picLocks noChangeAspect="1"/>
          </p:cNvPicPr>
          <p:nvPr/>
        </p:nvPicPr>
        <p:blipFill>
          <a:blip r:embed="rId4"/>
          <a:stretch>
            <a:fillRect/>
          </a:stretch>
        </p:blipFill>
        <p:spPr>
          <a:xfrm>
            <a:off x="55034" y="3435954"/>
            <a:ext cx="3678766" cy="3352800"/>
          </a:xfrm>
          <a:prstGeom prst="rect">
            <a:avLst/>
          </a:prstGeom>
        </p:spPr>
      </p:pic>
      <p:pic>
        <p:nvPicPr>
          <p:cNvPr id="9" name="Picture 8">
            <a:extLst>
              <a:ext uri="{FF2B5EF4-FFF2-40B4-BE49-F238E27FC236}">
                <a16:creationId xmlns:a16="http://schemas.microsoft.com/office/drawing/2014/main" id="{7AF3B81D-5E36-F27C-AEA0-3314817600B1}"/>
              </a:ext>
            </a:extLst>
          </p:cNvPr>
          <p:cNvPicPr>
            <a:picLocks noChangeAspect="1"/>
          </p:cNvPicPr>
          <p:nvPr/>
        </p:nvPicPr>
        <p:blipFill>
          <a:blip r:embed="rId5"/>
          <a:stretch>
            <a:fillRect/>
          </a:stretch>
        </p:blipFill>
        <p:spPr>
          <a:xfrm>
            <a:off x="2531653" y="4247584"/>
            <a:ext cx="3898224" cy="2367218"/>
          </a:xfrm>
          <a:prstGeom prst="rect">
            <a:avLst/>
          </a:prstGeom>
        </p:spPr>
      </p:pic>
      <p:pic>
        <p:nvPicPr>
          <p:cNvPr id="13" name="Picture 12">
            <a:extLst>
              <a:ext uri="{FF2B5EF4-FFF2-40B4-BE49-F238E27FC236}">
                <a16:creationId xmlns:a16="http://schemas.microsoft.com/office/drawing/2014/main" id="{66BD3681-F811-5DB4-75CA-C1547B457E59}"/>
              </a:ext>
            </a:extLst>
          </p:cNvPr>
          <p:cNvPicPr>
            <a:picLocks noChangeAspect="1"/>
          </p:cNvPicPr>
          <p:nvPr/>
        </p:nvPicPr>
        <p:blipFill>
          <a:blip r:embed="rId6"/>
          <a:stretch>
            <a:fillRect/>
          </a:stretch>
        </p:blipFill>
        <p:spPr>
          <a:xfrm>
            <a:off x="4345502" y="2077042"/>
            <a:ext cx="4620067" cy="929563"/>
          </a:xfrm>
          <a:prstGeom prst="rect">
            <a:avLst/>
          </a:prstGeom>
        </p:spPr>
      </p:pic>
      <p:sp>
        <p:nvSpPr>
          <p:cNvPr id="14" name="Observation of a tsunami-induced eddy">
            <a:extLst>
              <a:ext uri="{FF2B5EF4-FFF2-40B4-BE49-F238E27FC236}">
                <a16:creationId xmlns:a16="http://schemas.microsoft.com/office/drawing/2014/main" id="{53CC912D-400D-2073-946D-475C67C8EB00}"/>
              </a:ext>
            </a:extLst>
          </p:cNvPr>
          <p:cNvSpPr txBox="1">
            <a:spLocks/>
          </p:cNvSpPr>
          <p:nvPr/>
        </p:nvSpPr>
        <p:spPr bwMode="auto">
          <a:xfrm>
            <a:off x="6366235" y="2039035"/>
            <a:ext cx="2593835" cy="217543"/>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25195" rtl="0" eaLnBrk="0" fontAlgn="base" hangingPunct="0">
              <a:spcBef>
                <a:spcPct val="0"/>
              </a:spcBef>
              <a:spcAft>
                <a:spcPct val="0"/>
              </a:spcAft>
              <a:defRPr sz="372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200" b="1" dirty="0"/>
              <a:t>Description of economical resources</a:t>
            </a:r>
          </a:p>
        </p:txBody>
      </p:sp>
      <p:sp>
        <p:nvSpPr>
          <p:cNvPr id="16" name="Observation of a tsunami-induced eddy">
            <a:extLst>
              <a:ext uri="{FF2B5EF4-FFF2-40B4-BE49-F238E27FC236}">
                <a16:creationId xmlns:a16="http://schemas.microsoft.com/office/drawing/2014/main" id="{5D65E7E2-B2C4-6244-19C9-BD5EEC6E1F0B}"/>
              </a:ext>
            </a:extLst>
          </p:cNvPr>
          <p:cNvSpPr txBox="1">
            <a:spLocks/>
          </p:cNvSpPr>
          <p:nvPr/>
        </p:nvSpPr>
        <p:spPr bwMode="auto">
          <a:xfrm>
            <a:off x="5032690" y="4137399"/>
            <a:ext cx="1134752" cy="24679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25195" rtl="0" eaLnBrk="0" fontAlgn="base" hangingPunct="0">
              <a:spcBef>
                <a:spcPct val="0"/>
              </a:spcBef>
              <a:spcAft>
                <a:spcPct val="0"/>
              </a:spcAft>
              <a:defRPr sz="372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200" b="1" dirty="0"/>
              <a:t>List of hotels</a:t>
            </a:r>
          </a:p>
        </p:txBody>
      </p:sp>
      <p:sp>
        <p:nvSpPr>
          <p:cNvPr id="17" name="Observation of a tsunami-induced eddy">
            <a:extLst>
              <a:ext uri="{FF2B5EF4-FFF2-40B4-BE49-F238E27FC236}">
                <a16:creationId xmlns:a16="http://schemas.microsoft.com/office/drawing/2014/main" id="{89F746E0-540E-CAE7-2CCB-B9509C827400}"/>
              </a:ext>
            </a:extLst>
          </p:cNvPr>
          <p:cNvSpPr txBox="1">
            <a:spLocks/>
          </p:cNvSpPr>
          <p:nvPr/>
        </p:nvSpPr>
        <p:spPr bwMode="auto">
          <a:xfrm>
            <a:off x="285305" y="2225777"/>
            <a:ext cx="2223796" cy="358401"/>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25195" rtl="0" eaLnBrk="0" fontAlgn="base" hangingPunct="0">
              <a:spcBef>
                <a:spcPct val="0"/>
              </a:spcBef>
              <a:spcAft>
                <a:spcPct val="0"/>
              </a:spcAft>
              <a:defRPr sz="372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200" b="1" dirty="0"/>
              <a:t>List of infrastructural resources </a:t>
            </a:r>
          </a:p>
        </p:txBody>
      </p:sp>
      <p:sp>
        <p:nvSpPr>
          <p:cNvPr id="18" name="Observation of a tsunami-induced eddy">
            <a:extLst>
              <a:ext uri="{FF2B5EF4-FFF2-40B4-BE49-F238E27FC236}">
                <a16:creationId xmlns:a16="http://schemas.microsoft.com/office/drawing/2014/main" id="{ADC6E003-CFEF-F90C-79DA-3B3A17C7B487}"/>
              </a:ext>
            </a:extLst>
          </p:cNvPr>
          <p:cNvSpPr txBox="1">
            <a:spLocks/>
          </p:cNvSpPr>
          <p:nvPr/>
        </p:nvSpPr>
        <p:spPr bwMode="auto">
          <a:xfrm>
            <a:off x="688793" y="3403746"/>
            <a:ext cx="2392113" cy="246798"/>
          </a:xfrm>
          <a:prstGeom prst="rect">
            <a:avLst/>
          </a:prstGeom>
          <a:solidFill>
            <a:srgbClr val="DDDD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25195" rtl="0" eaLnBrk="0" fontAlgn="base" hangingPunct="0">
              <a:spcBef>
                <a:spcPct val="0"/>
              </a:spcBef>
              <a:spcAft>
                <a:spcPct val="0"/>
              </a:spcAft>
              <a:defRPr sz="372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1200" b="1" dirty="0"/>
              <a:t>List of volunteer organizations</a:t>
            </a:r>
          </a:p>
        </p:txBody>
      </p:sp>
    </p:spTree>
    <p:extLst>
      <p:ext uri="{BB962C8B-B14F-4D97-AF65-F5344CB8AC3E}">
        <p14:creationId xmlns:p14="http://schemas.microsoft.com/office/powerpoint/2010/main" val="337609547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484E0-951B-2278-9BA0-3462D7427DA5}"/>
            </a:ext>
          </a:extLst>
        </p:cNvPr>
        <p:cNvGrpSpPr/>
        <p:nvPr/>
      </p:nvGrpSpPr>
      <p:grpSpPr>
        <a:xfrm>
          <a:off x="0" y="0"/>
          <a:ext cx="0" cy="0"/>
          <a:chOff x="0" y="0"/>
          <a:chExt cx="0" cy="0"/>
        </a:xfrm>
      </p:grpSpPr>
      <p:sp>
        <p:nvSpPr>
          <p:cNvPr id="6" name="Observation of a tsunami-induced eddy">
            <a:extLst>
              <a:ext uri="{FF2B5EF4-FFF2-40B4-BE49-F238E27FC236}">
                <a16:creationId xmlns:a16="http://schemas.microsoft.com/office/drawing/2014/main" id="{2114C1FA-56F4-18E5-B821-0140D7ECF51A}"/>
              </a:ext>
            </a:extLst>
          </p:cNvPr>
          <p:cNvSpPr txBox="1">
            <a:spLocks noGrp="1"/>
          </p:cNvSpPr>
          <p:nvPr>
            <p:ph type="title"/>
          </p:nvPr>
        </p:nvSpPr>
        <p:spPr>
          <a:xfrm>
            <a:off x="254336" y="243198"/>
            <a:ext cx="8705734" cy="598533"/>
          </a:xfrm>
          <a:prstGeom prst="rect">
            <a:avLst/>
          </a:prstGeom>
          <a:solidFill>
            <a:srgbClr val="DDDDDD"/>
          </a:solidFill>
        </p:spPr>
        <p:txBody>
          <a:bodyPr anchor="ctr">
            <a:normAutofit/>
          </a:bodyPr>
          <a:lstStyle>
            <a:lvl1pPr defTabSz="425195">
              <a:defRPr sz="3720"/>
            </a:lvl1pPr>
          </a:lstStyle>
          <a:p>
            <a:r>
              <a:rPr lang="en-US" sz="3000" dirty="0"/>
              <a:t>Tsunami Ready Indicators</a:t>
            </a:r>
            <a:endParaRPr sz="3000" dirty="0"/>
          </a:p>
        </p:txBody>
      </p:sp>
      <p:graphicFrame>
        <p:nvGraphicFramePr>
          <p:cNvPr id="3" name="Table 33">
            <a:extLst>
              <a:ext uri="{FF2B5EF4-FFF2-40B4-BE49-F238E27FC236}">
                <a16:creationId xmlns:a16="http://schemas.microsoft.com/office/drawing/2014/main" id="{2697569D-57A5-7364-68F0-4A914F327123}"/>
              </a:ext>
            </a:extLst>
          </p:cNvPr>
          <p:cNvGraphicFramePr>
            <a:graphicFrameLocks noGrp="1"/>
          </p:cNvGraphicFramePr>
          <p:nvPr/>
        </p:nvGraphicFramePr>
        <p:xfrm>
          <a:off x="254330" y="952941"/>
          <a:ext cx="7975270" cy="5517220"/>
        </p:xfrm>
        <a:graphic>
          <a:graphicData uri="http://schemas.openxmlformats.org/drawingml/2006/table">
            <a:tbl>
              <a:tblPr firstRow="1" bandRow="1">
                <a:tableStyleId>{5940675A-B579-460E-94D1-54222C63F5DA}</a:tableStyleId>
              </a:tblPr>
              <a:tblGrid>
                <a:gridCol w="516933">
                  <a:extLst>
                    <a:ext uri="{9D8B030D-6E8A-4147-A177-3AD203B41FA5}">
                      <a16:colId xmlns:a16="http://schemas.microsoft.com/office/drawing/2014/main" val="3051430570"/>
                    </a:ext>
                  </a:extLst>
                </a:gridCol>
                <a:gridCol w="7458337">
                  <a:extLst>
                    <a:ext uri="{9D8B030D-6E8A-4147-A177-3AD203B41FA5}">
                      <a16:colId xmlns:a16="http://schemas.microsoft.com/office/drawing/2014/main" val="202268711"/>
                    </a:ext>
                  </a:extLst>
                </a:gridCol>
              </a:tblGrid>
              <a:tr h="282275">
                <a:tc>
                  <a:txBody>
                    <a:bodyPr/>
                    <a:lstStyle/>
                    <a:p>
                      <a:pPr algn="ctr"/>
                      <a:r>
                        <a:rPr lang="en-GR" sz="1400" b="1" dirty="0">
                          <a:solidFill>
                            <a:srgbClr val="000000"/>
                          </a:solidFill>
                        </a:rPr>
                        <a:t>I</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B0FF"/>
                    </a:solidFill>
                  </a:tcPr>
                </a:tc>
                <a:tc>
                  <a:txBody>
                    <a:bodyPr/>
                    <a:lstStyle/>
                    <a:p>
                      <a:pPr algn="l"/>
                      <a:r>
                        <a:rPr lang="en-GR" sz="1400" b="1" dirty="0">
                          <a:solidFill>
                            <a:srgbClr val="000000"/>
                          </a:solidFill>
                        </a:rPr>
                        <a:t>ASSESSMENT (ASSESS)</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5DB0FF"/>
                    </a:solidFill>
                  </a:tcPr>
                </a:tc>
                <a:extLst>
                  <a:ext uri="{0D108BD9-81ED-4DB2-BD59-A6C34878D82A}">
                    <a16:rowId xmlns:a16="http://schemas.microsoft.com/office/drawing/2014/main" val="3030892895"/>
                  </a:ext>
                </a:extLst>
              </a:tr>
              <a:tr h="282275">
                <a:tc>
                  <a:txBody>
                    <a:bodyPr/>
                    <a:lstStyle/>
                    <a:p>
                      <a:pPr algn="ctr"/>
                      <a:r>
                        <a:rPr lang="en-GR" sz="1400" dirty="0">
                          <a:solidFill>
                            <a:srgbClr val="000000"/>
                          </a:solidFill>
                        </a:rPr>
                        <a:t>1</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tc>
                  <a:txBody>
                    <a:bodyPr/>
                    <a:lstStyle/>
                    <a:p>
                      <a:pPr algn="l"/>
                      <a:r>
                        <a:rPr lang="en-GR" sz="1400" b="1" dirty="0">
                          <a:solidFill>
                            <a:srgbClr val="000000"/>
                          </a:solidFill>
                        </a:rPr>
                        <a:t>ASSESS-1. </a:t>
                      </a:r>
                      <a:r>
                        <a:rPr lang="en-GR" sz="1400" b="0" dirty="0">
                          <a:solidFill>
                            <a:srgbClr val="000000"/>
                          </a:solidFill>
                        </a:rPr>
                        <a:t>Tsunami hazard zones are mapped and designated.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extLst>
                  <a:ext uri="{0D108BD9-81ED-4DB2-BD59-A6C34878D82A}">
                    <a16:rowId xmlns:a16="http://schemas.microsoft.com/office/drawing/2014/main" val="1021434918"/>
                  </a:ext>
                </a:extLst>
              </a:tr>
              <a:tr h="495048">
                <a:tc>
                  <a:txBody>
                    <a:bodyPr/>
                    <a:lstStyle/>
                    <a:p>
                      <a:pPr algn="ctr"/>
                      <a:r>
                        <a:rPr lang="en-GR" sz="1400" dirty="0">
                          <a:solidFill>
                            <a:srgbClr val="000000"/>
                          </a:solidFill>
                        </a:rPr>
                        <a:t>2</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tc>
                  <a:txBody>
                    <a:bodyPr/>
                    <a:lstStyle/>
                    <a:p>
                      <a:pPr algn="l"/>
                      <a:r>
                        <a:rPr lang="en-GR" sz="1400" b="1" dirty="0">
                          <a:solidFill>
                            <a:srgbClr val="000000"/>
                          </a:solidFill>
                        </a:rPr>
                        <a:t>ASSESS-2. </a:t>
                      </a:r>
                      <a:r>
                        <a:rPr lang="en-GR" sz="1400" b="0" dirty="0">
                          <a:solidFill>
                            <a:srgbClr val="000000"/>
                          </a:solidFill>
                        </a:rPr>
                        <a:t>The number of people at risk in the tsunami hazard zone is estimated.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extLst>
                  <a:ext uri="{0D108BD9-81ED-4DB2-BD59-A6C34878D82A}">
                    <a16:rowId xmlns:a16="http://schemas.microsoft.com/office/drawing/2014/main" val="4112946752"/>
                  </a:ext>
                </a:extLst>
              </a:tr>
              <a:tr h="495048">
                <a:tc>
                  <a:txBody>
                    <a:bodyPr/>
                    <a:lstStyle/>
                    <a:p>
                      <a:pPr algn="ctr"/>
                      <a:r>
                        <a:rPr lang="en-GR" sz="1400" dirty="0">
                          <a:solidFill>
                            <a:srgbClr val="000000"/>
                          </a:solidFill>
                        </a:rPr>
                        <a:t>3</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tc>
                  <a:txBody>
                    <a:bodyPr/>
                    <a:lstStyle/>
                    <a:p>
                      <a:pPr algn="l"/>
                      <a:r>
                        <a:rPr lang="en-GR" sz="1400" b="1" dirty="0">
                          <a:solidFill>
                            <a:srgbClr val="000000"/>
                          </a:solidFill>
                        </a:rPr>
                        <a:t>ASSESS-3. </a:t>
                      </a:r>
                      <a:r>
                        <a:rPr lang="en-GR" sz="1400" b="0" dirty="0">
                          <a:solidFill>
                            <a:srgbClr val="000000"/>
                          </a:solidFill>
                        </a:rPr>
                        <a:t>Economic, infrastructural, political and social resources are identified.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E9FB"/>
                    </a:solidFill>
                  </a:tcPr>
                </a:tc>
                <a:extLst>
                  <a:ext uri="{0D108BD9-81ED-4DB2-BD59-A6C34878D82A}">
                    <a16:rowId xmlns:a16="http://schemas.microsoft.com/office/drawing/2014/main" val="759419624"/>
                  </a:ext>
                </a:extLst>
              </a:tr>
              <a:tr h="282275">
                <a:tc>
                  <a:txBody>
                    <a:bodyPr/>
                    <a:lstStyle/>
                    <a:p>
                      <a:pPr algn="ctr"/>
                      <a:r>
                        <a:rPr lang="en-GR" sz="1400" b="1" dirty="0">
                          <a:solidFill>
                            <a:srgbClr val="000000"/>
                          </a:solidFill>
                        </a:rPr>
                        <a:t>II</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l"/>
                      <a:r>
                        <a:rPr lang="en-GR" sz="1400" b="1" dirty="0">
                          <a:solidFill>
                            <a:srgbClr val="000000"/>
                          </a:solidFill>
                        </a:rPr>
                        <a:t>PREPAREDNESS (PREP)</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082950839"/>
                  </a:ext>
                </a:extLst>
              </a:tr>
              <a:tr h="282275">
                <a:tc>
                  <a:txBody>
                    <a:bodyPr/>
                    <a:lstStyle/>
                    <a:p>
                      <a:pPr algn="ctr"/>
                      <a:r>
                        <a:rPr lang="en-GR" sz="1400" dirty="0">
                          <a:solidFill>
                            <a:srgbClr val="000000"/>
                          </a:solidFill>
                        </a:rPr>
                        <a:t>4</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PREP-1. </a:t>
                      </a:r>
                      <a:r>
                        <a:rPr lang="en-GR" sz="1400" b="0" dirty="0">
                          <a:solidFill>
                            <a:srgbClr val="000000"/>
                          </a:solidFill>
                        </a:rPr>
                        <a:t>Easily understood tsunami evacuation maps are approved.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2275951628"/>
                  </a:ext>
                </a:extLst>
              </a:tr>
              <a:tr h="282275">
                <a:tc>
                  <a:txBody>
                    <a:bodyPr/>
                    <a:lstStyle/>
                    <a:p>
                      <a:pPr algn="ctr"/>
                      <a:r>
                        <a:rPr lang="en-GR" sz="1400" dirty="0">
                          <a:solidFill>
                            <a:srgbClr val="000000"/>
                          </a:solidFill>
                        </a:rPr>
                        <a:t>5</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PREP-2. </a:t>
                      </a:r>
                      <a:r>
                        <a:rPr lang="en-GR" sz="1400" b="0" dirty="0">
                          <a:solidFill>
                            <a:srgbClr val="000000"/>
                          </a:solidFill>
                        </a:rPr>
                        <a:t>Tsunami information including signage is publicaly displayed.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19339379"/>
                  </a:ext>
                </a:extLst>
              </a:tr>
              <a:tr h="495048">
                <a:tc>
                  <a:txBody>
                    <a:bodyPr/>
                    <a:lstStyle/>
                    <a:p>
                      <a:pPr algn="ctr"/>
                      <a:r>
                        <a:rPr lang="en-GR" sz="1400" dirty="0">
                          <a:solidFill>
                            <a:srgbClr val="000000"/>
                          </a:solidFill>
                        </a:rPr>
                        <a:t>6</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PREP-3. </a:t>
                      </a:r>
                      <a:r>
                        <a:rPr lang="en-GR" sz="1400" b="0" dirty="0">
                          <a:solidFill>
                            <a:srgbClr val="000000"/>
                          </a:solidFill>
                        </a:rPr>
                        <a:t>Outreach and public awareness and education resources are available and distributed.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772412982"/>
                  </a:ext>
                </a:extLst>
              </a:tr>
              <a:tr h="282275">
                <a:tc>
                  <a:txBody>
                    <a:bodyPr/>
                    <a:lstStyle/>
                    <a:p>
                      <a:pPr algn="ctr"/>
                      <a:r>
                        <a:rPr lang="en-GR" sz="1400" dirty="0">
                          <a:solidFill>
                            <a:srgbClr val="000000"/>
                          </a:solidFill>
                        </a:rPr>
                        <a:t>7</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PREP-4. </a:t>
                      </a:r>
                      <a:r>
                        <a:rPr lang="en-GR" sz="1400" b="0" dirty="0">
                          <a:solidFill>
                            <a:srgbClr val="000000"/>
                          </a:solidFill>
                        </a:rPr>
                        <a:t>Outreach or educational activities are held at least three times a year.</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3508021429"/>
                  </a:ext>
                </a:extLst>
              </a:tr>
              <a:tr h="282275">
                <a:tc>
                  <a:txBody>
                    <a:bodyPr/>
                    <a:lstStyle/>
                    <a:p>
                      <a:pPr algn="ctr"/>
                      <a:r>
                        <a:rPr lang="en-GR" sz="1400" dirty="0">
                          <a:solidFill>
                            <a:srgbClr val="000000"/>
                          </a:solidFill>
                        </a:rPr>
                        <a:t>8</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tc>
                  <a:txBody>
                    <a:bodyPr/>
                    <a:lstStyle/>
                    <a:p>
                      <a:pPr algn="l"/>
                      <a:r>
                        <a:rPr lang="en-GR" sz="1400" b="1" dirty="0">
                          <a:solidFill>
                            <a:srgbClr val="000000"/>
                          </a:solidFill>
                        </a:rPr>
                        <a:t>PREP-5. </a:t>
                      </a:r>
                      <a:r>
                        <a:rPr lang="en-GR" sz="1400" b="0" dirty="0">
                          <a:solidFill>
                            <a:srgbClr val="000000"/>
                          </a:solidFill>
                        </a:rPr>
                        <a:t>A community tsunami exercise is conducted at least every two years.</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FFBC"/>
                    </a:solidFill>
                  </a:tcPr>
                </a:tc>
                <a:extLst>
                  <a:ext uri="{0D108BD9-81ED-4DB2-BD59-A6C34878D82A}">
                    <a16:rowId xmlns:a16="http://schemas.microsoft.com/office/drawing/2014/main" val="2359153443"/>
                  </a:ext>
                </a:extLst>
              </a:tr>
              <a:tr h="282275">
                <a:tc>
                  <a:txBody>
                    <a:bodyPr/>
                    <a:lstStyle/>
                    <a:p>
                      <a:pPr algn="ctr"/>
                      <a:r>
                        <a:rPr lang="en-GR" sz="1400" b="1" dirty="0">
                          <a:solidFill>
                            <a:srgbClr val="000000"/>
                          </a:solidFill>
                        </a:rPr>
                        <a:t>III</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tc>
                  <a:txBody>
                    <a:bodyPr/>
                    <a:lstStyle/>
                    <a:p>
                      <a:pPr algn="l"/>
                      <a:r>
                        <a:rPr lang="en-GR" sz="1400" b="1" dirty="0">
                          <a:solidFill>
                            <a:srgbClr val="000000"/>
                          </a:solidFill>
                        </a:rPr>
                        <a:t>RESPONSE (RESP)</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9900"/>
                    </a:solidFill>
                  </a:tcPr>
                </a:tc>
                <a:extLst>
                  <a:ext uri="{0D108BD9-81ED-4DB2-BD59-A6C34878D82A}">
                    <a16:rowId xmlns:a16="http://schemas.microsoft.com/office/drawing/2014/main" val="749361946"/>
                  </a:ext>
                </a:extLst>
              </a:tr>
              <a:tr h="282275">
                <a:tc>
                  <a:txBody>
                    <a:bodyPr/>
                    <a:lstStyle/>
                    <a:p>
                      <a:pPr algn="ctr"/>
                      <a:r>
                        <a:rPr lang="en-GR" sz="1400" dirty="0">
                          <a:solidFill>
                            <a:srgbClr val="000000"/>
                          </a:solidFill>
                        </a:rPr>
                        <a:t>9</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RESP-1. </a:t>
                      </a:r>
                      <a:r>
                        <a:rPr lang="en-GR" sz="1400" b="0" dirty="0">
                          <a:solidFill>
                            <a:srgbClr val="000000"/>
                          </a:solidFill>
                        </a:rPr>
                        <a:t>A community tsunami emergency response plan is approved.</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4261710245"/>
                  </a:ext>
                </a:extLst>
              </a:tr>
              <a:tr h="495048">
                <a:tc>
                  <a:txBody>
                    <a:bodyPr/>
                    <a:lstStyle/>
                    <a:p>
                      <a:pPr algn="ctr"/>
                      <a:r>
                        <a:rPr lang="en-GR" sz="1400" dirty="0">
                          <a:solidFill>
                            <a:srgbClr val="000000"/>
                          </a:solidFill>
                        </a:rPr>
                        <a:t>10</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RESP-2. </a:t>
                      </a:r>
                      <a:r>
                        <a:rPr lang="en-GB" sz="1400" b="0" dirty="0">
                          <a:solidFill>
                            <a:srgbClr val="000000"/>
                          </a:solidFill>
                        </a:rPr>
                        <a:t>The capacity to manage emergency response operations during a tsunami is in place.</a:t>
                      </a:r>
                      <a:endParaRPr lang="en-GR" sz="1400" b="0" dirty="0">
                        <a:solidFill>
                          <a:srgbClr val="000000"/>
                        </a:solidFill>
                      </a:endParaRP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643698129"/>
                  </a:ext>
                </a:extLst>
              </a:tr>
              <a:tr h="495048">
                <a:tc>
                  <a:txBody>
                    <a:bodyPr/>
                    <a:lstStyle/>
                    <a:p>
                      <a:pPr algn="ctr"/>
                      <a:r>
                        <a:rPr lang="en-GR" sz="1400" dirty="0">
                          <a:solidFill>
                            <a:srgbClr val="000000"/>
                          </a:solidFill>
                        </a:rPr>
                        <a:t>11</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RESP-3. </a:t>
                      </a:r>
                      <a:r>
                        <a:rPr lang="en-GB" sz="1400" b="0" dirty="0">
                          <a:solidFill>
                            <a:srgbClr val="000000"/>
                          </a:solidFill>
                        </a:rPr>
                        <a:t>Redundant and reliable means to timely receive 24-hour official tsunami alerts are in place.</a:t>
                      </a:r>
                      <a:endParaRPr lang="en-GR" sz="1400" b="0" dirty="0">
                        <a:solidFill>
                          <a:srgbClr val="000000"/>
                        </a:solidFill>
                      </a:endParaRP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4257505004"/>
                  </a:ext>
                </a:extLst>
              </a:tr>
              <a:tr h="495048">
                <a:tc>
                  <a:txBody>
                    <a:bodyPr/>
                    <a:lstStyle/>
                    <a:p>
                      <a:pPr algn="ctr"/>
                      <a:r>
                        <a:rPr lang="en-GR" sz="1400" dirty="0">
                          <a:solidFill>
                            <a:srgbClr val="000000"/>
                          </a:solidFill>
                        </a:rPr>
                        <a:t>12</a:t>
                      </a: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tc>
                  <a:txBody>
                    <a:bodyPr/>
                    <a:lstStyle/>
                    <a:p>
                      <a:pPr algn="l"/>
                      <a:r>
                        <a:rPr lang="en-GR" sz="1400" b="1" dirty="0">
                          <a:solidFill>
                            <a:srgbClr val="000000"/>
                          </a:solidFill>
                        </a:rPr>
                        <a:t>RESP-4. </a:t>
                      </a:r>
                      <a:r>
                        <a:rPr lang="en-GB" sz="1400" b="0" dirty="0">
                          <a:solidFill>
                            <a:srgbClr val="000000"/>
                          </a:solidFill>
                        </a:rPr>
                        <a:t>Redundant and reliable means to timely disseminate 24-hour official tsunami alerts to the public are in place.</a:t>
                      </a:r>
                      <a:endParaRPr lang="en-GR" sz="1400" b="0" dirty="0">
                        <a:solidFill>
                          <a:srgbClr val="000000"/>
                        </a:solidFill>
                      </a:endParaRPr>
                    </a:p>
                  </a:txBody>
                  <a:tcPr marL="69503" marR="69503" marT="34751" marB="34751"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EEAD9"/>
                    </a:solidFill>
                  </a:tcPr>
                </a:tc>
                <a:extLst>
                  <a:ext uri="{0D108BD9-81ED-4DB2-BD59-A6C34878D82A}">
                    <a16:rowId xmlns:a16="http://schemas.microsoft.com/office/drawing/2014/main" val="457782690"/>
                  </a:ext>
                </a:extLst>
              </a:tr>
            </a:tbl>
          </a:graphicData>
        </a:graphic>
      </p:graphicFrame>
      <p:sp>
        <p:nvSpPr>
          <p:cNvPr id="4" name="Right Arrow 3">
            <a:extLst>
              <a:ext uri="{FF2B5EF4-FFF2-40B4-BE49-F238E27FC236}">
                <a16:creationId xmlns:a16="http://schemas.microsoft.com/office/drawing/2014/main" id="{7B853A3A-4472-A4AA-971A-048AAC284FB0}"/>
              </a:ext>
            </a:extLst>
          </p:cNvPr>
          <p:cNvSpPr/>
          <p:nvPr/>
        </p:nvSpPr>
        <p:spPr>
          <a:xfrm rot="10800000">
            <a:off x="8382000" y="2459400"/>
            <a:ext cx="415373" cy="360000"/>
          </a:xfrm>
          <a:prstGeom prst="rightArrow">
            <a:avLst/>
          </a:prstGeom>
          <a:solidFill>
            <a:srgbClr val="00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GR" sz="1800" b="0" i="0" u="none" strike="noStrike" cap="none" spc="0" normalizeH="0" baseline="0" dirty="0">
              <a:ln>
                <a:noFill/>
              </a:ln>
              <a:solidFill>
                <a:srgbClr val="FFFFFF"/>
              </a:solidFill>
              <a:effectLst/>
              <a:uFillTx/>
              <a:latin typeface="+mj-lt"/>
              <a:ea typeface="+mj-ea"/>
              <a:cs typeface="+mj-cs"/>
              <a:sym typeface="Helvetica"/>
            </a:endParaRPr>
          </a:p>
        </p:txBody>
      </p:sp>
    </p:spTree>
    <p:extLst>
      <p:ext uri="{BB962C8B-B14F-4D97-AF65-F5344CB8AC3E}">
        <p14:creationId xmlns:p14="http://schemas.microsoft.com/office/powerpoint/2010/main" val="2921692967"/>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57C7A-4FAD-1409-A088-0A295A5043DE}"/>
            </a:ext>
          </a:extLst>
        </p:cNvPr>
        <p:cNvGrpSpPr/>
        <p:nvPr/>
      </p:nvGrpSpPr>
      <p:grpSpPr>
        <a:xfrm>
          <a:off x="0" y="0"/>
          <a:ext cx="0" cy="0"/>
          <a:chOff x="0" y="0"/>
          <a:chExt cx="0" cy="0"/>
        </a:xfrm>
      </p:grpSpPr>
      <p:pic>
        <p:nvPicPr>
          <p:cNvPr id="3" name="image27.jpg">
            <a:extLst>
              <a:ext uri="{FF2B5EF4-FFF2-40B4-BE49-F238E27FC236}">
                <a16:creationId xmlns:a16="http://schemas.microsoft.com/office/drawing/2014/main" id="{360C64C0-3B9E-0DA6-EB84-6200EA359E29}"/>
              </a:ext>
            </a:extLst>
          </p:cNvPr>
          <p:cNvPicPr>
            <a:picLocks noChangeAspect="1"/>
          </p:cNvPicPr>
          <p:nvPr/>
        </p:nvPicPr>
        <p:blipFill>
          <a:blip r:embed="rId2"/>
          <a:srcRect/>
          <a:stretch>
            <a:fillRect/>
          </a:stretch>
        </p:blipFill>
        <p:spPr>
          <a:xfrm>
            <a:off x="254336" y="2559600"/>
            <a:ext cx="5782267" cy="4078800"/>
          </a:xfrm>
          <a:prstGeom prst="rect">
            <a:avLst/>
          </a:prstGeom>
          <a:ln/>
        </p:spPr>
      </p:pic>
      <p:sp>
        <p:nvSpPr>
          <p:cNvPr id="2" name="Funding…">
            <a:extLst>
              <a:ext uri="{FF2B5EF4-FFF2-40B4-BE49-F238E27FC236}">
                <a16:creationId xmlns:a16="http://schemas.microsoft.com/office/drawing/2014/main" id="{988A9475-41F6-9C0C-9AB4-A89BF5BD3F14}"/>
              </a:ext>
            </a:extLst>
          </p:cNvPr>
          <p:cNvSpPr txBox="1"/>
          <p:nvPr/>
        </p:nvSpPr>
        <p:spPr>
          <a:xfrm>
            <a:off x="254336" y="990600"/>
            <a:ext cx="8705734" cy="1407600"/>
          </a:xfrm>
          <a:prstGeom prst="rect">
            <a:avLst/>
          </a:prstGeom>
          <a:solidFill>
            <a:srgbClr val="A5D5E2"/>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A first draft of the tsunami evacuation map was presented to local stakeholders in June 2023.</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dirty="0"/>
              <a:t>Difficulty in identifying safe evacuation routes away from seismically vulnerable buildings. </a:t>
            </a:r>
          </a:p>
          <a:p>
            <a:pPr marL="285750" lvl="1" indent="-285750" algn="just">
              <a:lnSpc>
                <a:spcPct val="150000"/>
              </a:lnSpc>
              <a:spcBef>
                <a:spcPts val="500"/>
              </a:spcBef>
              <a:buClr>
                <a:schemeClr val="accent1"/>
              </a:buClr>
              <a:buSzPct val="80000"/>
              <a:buFont typeface="Arial" panose="020B0604020202020204" pitchFamily="34" charset="0"/>
              <a:buChar char="•"/>
              <a:defRPr sz="2200">
                <a:solidFill>
                  <a:srgbClr val="000000"/>
                </a:solidFill>
                <a:latin typeface="+mn-lt"/>
                <a:ea typeface="+mn-ea"/>
                <a:cs typeface="+mn-cs"/>
                <a:sym typeface="Calibri"/>
              </a:defRPr>
            </a:pPr>
            <a:r>
              <a:rPr lang="en-US" sz="1600" u="sng" dirty="0"/>
              <a:t>Next steps</a:t>
            </a:r>
            <a:r>
              <a:rPr lang="en-US" sz="1600" dirty="0"/>
              <a:t>: collaborate with local Civil Protection to finalize and approve map.</a:t>
            </a:r>
          </a:p>
        </p:txBody>
      </p:sp>
      <p:sp>
        <p:nvSpPr>
          <p:cNvPr id="4" name="Observation of a tsunami-induced eddy">
            <a:extLst>
              <a:ext uri="{FF2B5EF4-FFF2-40B4-BE49-F238E27FC236}">
                <a16:creationId xmlns:a16="http://schemas.microsoft.com/office/drawing/2014/main" id="{3E7B439D-3077-9EA5-25FB-C69FFDF880FF}"/>
              </a:ext>
            </a:extLst>
          </p:cNvPr>
          <p:cNvSpPr txBox="1">
            <a:spLocks noGrp="1"/>
          </p:cNvSpPr>
          <p:nvPr>
            <p:ph type="title"/>
          </p:nvPr>
        </p:nvSpPr>
        <p:spPr>
          <a:xfrm>
            <a:off x="254336" y="243198"/>
            <a:ext cx="8705734" cy="598533"/>
          </a:xfrm>
          <a:prstGeom prst="rect">
            <a:avLst/>
          </a:prstGeom>
          <a:solidFill>
            <a:srgbClr val="DDDDDD"/>
          </a:solidFill>
        </p:spPr>
        <p:txBody>
          <a:bodyPr anchor="ctr">
            <a:noAutofit/>
          </a:bodyPr>
          <a:lstStyle>
            <a:lvl1pPr defTabSz="425195">
              <a:defRPr sz="3720"/>
            </a:lvl1pPr>
          </a:lstStyle>
          <a:p>
            <a:r>
              <a:rPr lang="en-US" sz="3000" dirty="0"/>
              <a:t>PREP-1. Tsunami evacuation map</a:t>
            </a:r>
            <a:endParaRPr sz="3000" dirty="0"/>
          </a:p>
        </p:txBody>
      </p:sp>
      <p:sp>
        <p:nvSpPr>
          <p:cNvPr id="7" name="TextBox 6">
            <a:extLst>
              <a:ext uri="{FF2B5EF4-FFF2-40B4-BE49-F238E27FC236}">
                <a16:creationId xmlns:a16="http://schemas.microsoft.com/office/drawing/2014/main" id="{BE613BFF-4184-359C-D6BD-0F5E26D314CD}"/>
              </a:ext>
            </a:extLst>
          </p:cNvPr>
          <p:cNvSpPr txBox="1"/>
          <p:nvPr/>
        </p:nvSpPr>
        <p:spPr>
          <a:xfrm>
            <a:off x="381000" y="6153839"/>
            <a:ext cx="2971800" cy="323161"/>
          </a:xfrm>
          <a:prstGeom prst="rect">
            <a:avLst/>
          </a:prstGeom>
          <a:solidFill>
            <a:schemeClr val="bg1">
              <a:alpha val="5998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1500" b="1" dirty="0">
                <a:solidFill>
                  <a:srgbClr val="000000"/>
                </a:solidFill>
                <a:latin typeface="+mn-ea"/>
                <a:ea typeface="+mn-ea"/>
              </a:rPr>
              <a:t>Proposed tsunami evacuation map</a:t>
            </a:r>
            <a:endParaRPr kumimoji="0" lang="el-GR" sz="1500" b="1" u="none" strike="noStrike" cap="none" spc="0" normalizeH="0" baseline="0" dirty="0">
              <a:ln>
                <a:noFill/>
              </a:ln>
              <a:solidFill>
                <a:srgbClr val="000000"/>
              </a:solidFill>
              <a:effectLst/>
              <a:uFillTx/>
              <a:latin typeface="+mn-ea"/>
              <a:ea typeface="+mn-ea"/>
              <a:sym typeface="Helvetica"/>
            </a:endParaRPr>
          </a:p>
        </p:txBody>
      </p:sp>
    </p:spTree>
    <p:extLst>
      <p:ext uri="{BB962C8B-B14F-4D97-AF65-F5344CB8AC3E}">
        <p14:creationId xmlns:p14="http://schemas.microsoft.com/office/powerpoint/2010/main" val="3677786078"/>
      </p:ext>
    </p:extLst>
  </p:cSld>
  <p:clrMapOvr>
    <a:masterClrMapping/>
  </p:clrMapOvr>
  <p:transition spd="med"/>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iz-powerpoint-leerfolie-en">
  <a:themeElements>
    <a:clrScheme name="GTZ">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giz-powerpoint-leerfolie-en">
  <a:themeElements>
    <a:clrScheme name="GTZ">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iz-powerpoint-leerfolie-en">
  <a:themeElements>
    <a:clrScheme name="GTZ">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giz-powerpoint-leerfolie-en">
  <a:themeElements>
    <a:clrScheme name="GTZ">
      <a:dk1>
        <a:srgbClr val="000000"/>
      </a:dk1>
      <a:lt1>
        <a:srgbClr val="FFFFFF"/>
      </a:lt1>
      <a:dk2>
        <a:srgbClr val="727272"/>
      </a:dk2>
      <a:lt2>
        <a:srgbClr val="D9D9D9"/>
      </a:lt2>
      <a:accent1>
        <a:srgbClr val="B7D1DD"/>
      </a:accent1>
      <a:accent2>
        <a:srgbClr val="C80F0E"/>
      </a:accent2>
      <a:accent3>
        <a:srgbClr val="DEDEAF"/>
      </a:accent3>
      <a:accent4>
        <a:srgbClr val="939393"/>
      </a:accent4>
      <a:accent5>
        <a:srgbClr val="9AB0BA"/>
      </a:accent5>
      <a:accent6>
        <a:srgbClr val="BABA93"/>
      </a:accent6>
      <a:hlink>
        <a:srgbClr val="0000FF"/>
      </a:hlink>
      <a:folHlink>
        <a:srgbClr val="800080"/>
      </a:folHlink>
    </a:clrScheme>
    <a:fontScheme name="gtz-leerfolie-d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extraClrScheme>
      <a:clrScheme name="gtz-leerfolie-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tz-leerfolie-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tz-leerfolie-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tz-leerfolie-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tz-leerfolie-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tz-leerfolie-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tz-leerfolie-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tz-leerfolie-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tz-leerfolie-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tz-leerfolie-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tz-leerfolie-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tz-leerfolie-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gtz-leerfolie-de 13">
        <a:dk1>
          <a:srgbClr val="000000"/>
        </a:dk1>
        <a:lt1>
          <a:srgbClr val="FFFFFF"/>
        </a:lt1>
        <a:dk2>
          <a:srgbClr val="000000"/>
        </a:dk2>
        <a:lt2>
          <a:srgbClr val="969696"/>
        </a:lt2>
        <a:accent1>
          <a:srgbClr val="EFEDE6"/>
        </a:accent1>
        <a:accent2>
          <a:srgbClr val="FF9966"/>
        </a:accent2>
        <a:accent3>
          <a:srgbClr val="FFFFFF"/>
        </a:accent3>
        <a:accent4>
          <a:srgbClr val="000000"/>
        </a:accent4>
        <a:accent5>
          <a:srgbClr val="F6F4F0"/>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giz-powerpoint-leerfolie-en">
  <a:themeElements>
    <a:clrScheme name="GIZ">
      <a:dk1>
        <a:srgbClr val="000000"/>
      </a:dk1>
      <a:lt1>
        <a:srgbClr val="FFFFFF"/>
      </a:lt1>
      <a:dk2>
        <a:srgbClr val="6E6452"/>
      </a:dk2>
      <a:lt2>
        <a:srgbClr val="D2CDC8"/>
      </a:lt2>
      <a:accent1>
        <a:srgbClr val="C80F0F"/>
      </a:accent1>
      <a:accent2>
        <a:srgbClr val="4B859F"/>
      </a:accent2>
      <a:accent3>
        <a:srgbClr val="B498BA"/>
      </a:accent3>
      <a:accent4>
        <a:srgbClr val="F3BF49"/>
      </a:accent4>
      <a:accent5>
        <a:srgbClr val="94B322"/>
      </a:accent5>
      <a:accent6>
        <a:srgbClr val="B4E3ED"/>
      </a:accent6>
      <a:hlink>
        <a:srgbClr val="0000FF"/>
      </a:hlink>
      <a:folHlink>
        <a:srgbClr val="800080"/>
      </a:folHlink>
    </a:clrScheme>
    <a:fontScheme name="GIZ Schrift">
      <a:majorFont>
        <a:latin typeface="Arial"/>
        <a:ea typeface=""/>
        <a:cs typeface=""/>
      </a:majorFont>
      <a:minorFont>
        <a:latin typeface="Arial"/>
        <a:ea typeface=""/>
        <a:cs typeface=""/>
      </a:minorFont>
    </a:fontScheme>
    <a:fmtScheme name="GTZ">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de-DE" sz="2200" b="1" i="0" u="none" strike="noStrike" cap="none" normalizeH="0" baseline="0" smtClean="0">
            <a:ln>
              <a:noFill/>
            </a:ln>
            <a:solidFill>
              <a:srgbClr val="999999"/>
            </a:solidFill>
            <a:effectLst/>
            <a:latin typeface="Arial" charset="0"/>
          </a:defRPr>
        </a:defPPr>
      </a:lst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354335BECF21B40B6CCFAE91E076EEB" ma:contentTypeVersion="20" ma:contentTypeDescription="Create a new document." ma:contentTypeScope="" ma:versionID="822d4e460b2a08a511ecbd8bea890e9c">
  <xsd:schema xmlns:xsd="http://www.w3.org/2001/XMLSchema" xmlns:xs="http://www.w3.org/2001/XMLSchema" xmlns:p="http://schemas.microsoft.com/office/2006/metadata/properties" xmlns:ns2="f8ef70f3-4e3d-42be-bd40-fbc1cacc1519" xmlns:ns3="5b799ec2-212c-48b5-b7ff-d14ec6cbce2b" targetNamespace="http://schemas.microsoft.com/office/2006/metadata/properties" ma:root="true" ma:fieldsID="da30cbb6ef02cfc30cc5866e694d115e" ns2:_="" ns3:_="">
    <xsd:import namespace="f8ef70f3-4e3d-42be-bd40-fbc1cacc1519"/>
    <xsd:import namespace="5b799ec2-212c-48b5-b7ff-d14ec6cbce2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_Flow_SignoffStatus" minOccurs="0"/>
                <xsd:element ref="ns2:lcf76f155ced4ddcb4097134ff3c332f" minOccurs="0"/>
                <xsd:element ref="ns3:TaxCatchAll" minOccurs="0"/>
                <xsd:element ref="ns2:Dat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ef70f3-4e3d-42be-bd40-fbc1cacc151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0cec18f-64e3-475c-b7ef-ac8bd502240b"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799ec2-212c-48b5-b7ff-d14ec6cbce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69356fda-4aa5-4147-874c-60c3a814ea89}" ma:internalName="TaxCatchAll" ma:showField="CatchAllData" ma:web="5b799ec2-212c-48b5-b7ff-d14ec6cbce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44861A9-62F8-40A5-815D-1C75E974DB77}"/>
</file>

<file path=customXml/itemProps2.xml><?xml version="1.0" encoding="utf-8"?>
<ds:datastoreItem xmlns:ds="http://schemas.openxmlformats.org/officeDocument/2006/customXml" ds:itemID="{7A349329-2262-4F97-8DFE-0F241FAA790D}"/>
</file>

<file path=docProps/app.xml><?xml version="1.0" encoding="utf-8"?>
<Properties xmlns="http://schemas.openxmlformats.org/officeDocument/2006/extended-properties" xmlns:vt="http://schemas.openxmlformats.org/officeDocument/2006/docPropsVTypes">
  <Template/>
  <TotalTime>3965</TotalTime>
  <Words>1945</Words>
  <Application>Microsoft Office PowerPoint</Application>
  <PresentationFormat>On-screen Show (4:3)</PresentationFormat>
  <Paragraphs>241</Paragraphs>
  <Slides>24</Slides>
  <Notes>9</Notes>
  <HiddenSlides>0</HiddenSlides>
  <MMClips>1</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24</vt:i4>
      </vt:variant>
    </vt:vector>
  </HeadingPairs>
  <TitlesOfParts>
    <vt:vector size="36" baseType="lpstr">
      <vt:lpstr>Arial</vt:lpstr>
      <vt:lpstr>Arial Narrow</vt:lpstr>
      <vt:lpstr>Calibri</vt:lpstr>
      <vt:lpstr>Helvetica</vt:lpstr>
      <vt:lpstr>Times</vt:lpstr>
      <vt:lpstr>Wingdings</vt:lpstr>
      <vt:lpstr>Office Theme</vt:lpstr>
      <vt:lpstr>giz-powerpoint-leerfolie-en</vt:lpstr>
      <vt:lpstr>1_giz-powerpoint-leerfolie-en</vt:lpstr>
      <vt:lpstr>2_giz-powerpoint-leerfolie-en</vt:lpstr>
      <vt:lpstr>3_giz-powerpoint-leerfolie-en</vt:lpstr>
      <vt:lpstr>4_giz-powerpoint-leerfolie-en</vt:lpstr>
      <vt:lpstr>IOC-UNESCO DG ECHO COASTWAVE PROJECT MEETING</vt:lpstr>
      <vt:lpstr>Location of TRRP application in Greece</vt:lpstr>
      <vt:lpstr>CoastWAVE-GR project timeline</vt:lpstr>
      <vt:lpstr>Tsunami Ready Indicators</vt:lpstr>
      <vt:lpstr>ASSES-1. Development of tsunami inundation map</vt:lpstr>
      <vt:lpstr>ASSES-2. Number of people at risk in tsunami hazard zone</vt:lpstr>
      <vt:lpstr>ASSES-3. Economic, infrastructural, political and social resources </vt:lpstr>
      <vt:lpstr>Tsunami Ready Indicators</vt:lpstr>
      <vt:lpstr>PREP-1. Tsunami evacuation map</vt:lpstr>
      <vt:lpstr>PREP-2. Tsunami information including signage</vt:lpstr>
      <vt:lpstr>PREP-3. Outreach and public awareness and education resources</vt:lpstr>
      <vt:lpstr>PREP-4. Outreach and educational activities</vt:lpstr>
      <vt:lpstr>PREP-5. Community tsunami exercise</vt:lpstr>
      <vt:lpstr>SamosWAVE23-CW – local TTX in Samos</vt:lpstr>
      <vt:lpstr>SamosWAVE23-CW – school drill in Samos</vt:lpstr>
      <vt:lpstr>SamosWAVE23-CW – evaluation</vt:lpstr>
      <vt:lpstr>Tsunami Ready Indicators</vt:lpstr>
      <vt:lpstr>RESP-1. Community tsunami emergency response plan</vt:lpstr>
      <vt:lpstr>RESP-2. Capacity to manage emergency response</vt:lpstr>
      <vt:lpstr>RESP-3. Receive 24-hour tsunami alerts </vt:lpstr>
      <vt:lpstr>RESP-4. Disseminate 24-hour tsunami alerts </vt:lpstr>
      <vt:lpstr>Greece- brief summary</vt:lpstr>
      <vt:lpstr>Greece – implementation challenges</vt:lpstr>
      <vt:lpstr>SamosWAVE23-CW</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Toshiba</dc:creator>
  <cp:lastModifiedBy>Marinos Charalampakis</cp:lastModifiedBy>
  <cp:revision>958</cp:revision>
  <cp:lastPrinted>2012-05-08T09:31:30Z</cp:lastPrinted>
  <dcterms:created xsi:type="dcterms:W3CDTF">2012-03-07T08:22:10Z</dcterms:created>
  <dcterms:modified xsi:type="dcterms:W3CDTF">2024-02-02T12:24:58Z</dcterms:modified>
</cp:coreProperties>
</file>