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0" r:id="rId4"/>
    <p:sldMasterId id="2147484325" r:id="rId5"/>
  </p:sldMasterIdLst>
  <p:notesMasterIdLst>
    <p:notesMasterId r:id="rId19"/>
  </p:notesMasterIdLst>
  <p:handoutMasterIdLst>
    <p:handoutMasterId r:id="rId20"/>
  </p:handoutMasterIdLst>
  <p:sldIdLst>
    <p:sldId id="665" r:id="rId6"/>
    <p:sldId id="671" r:id="rId7"/>
    <p:sldId id="658" r:id="rId8"/>
    <p:sldId id="673" r:id="rId9"/>
    <p:sldId id="653" r:id="rId10"/>
    <p:sldId id="667" r:id="rId11"/>
    <p:sldId id="670" r:id="rId12"/>
    <p:sldId id="283" r:id="rId13"/>
    <p:sldId id="663" r:id="rId14"/>
    <p:sldId id="664" r:id="rId15"/>
    <p:sldId id="662" r:id="rId16"/>
    <p:sldId id="674" r:id="rId17"/>
    <p:sldId id="672" r:id="rId18"/>
  </p:sldIdLst>
  <p:sldSz cx="9144000" cy="6858000" type="screen4x3"/>
  <p:notesSz cx="6797675" cy="99282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DCD"/>
    <a:srgbClr val="B2BECE"/>
    <a:srgbClr val="F0F0F0"/>
    <a:srgbClr val="BBE0E3"/>
    <a:srgbClr val="B1BCCE"/>
    <a:srgbClr val="1C82A8"/>
    <a:srgbClr val="F0EFF0"/>
    <a:srgbClr val="9EAAD4"/>
    <a:srgbClr val="FFB806"/>
    <a:srgbClr val="397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D01DE-898F-4D76-8607-6FE74DC20A5B}" v="465" dt="2024-01-31T09:00:13.876"/>
    <p1510:client id="{9A4B1C22-8B0E-7745-860A-5287D4A5D020}" v="3" dt="2024-01-31T12:46:28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icocci Arianna" userId="ba197bd7-2481-4b27-b100-f8017b91b4c8" providerId="ADAL" clId="{AFEEEB80-04E2-4EFC-979A-A4396267681E}"/>
    <pc:docChg chg="undo custSel modSld">
      <pc:chgData name="Minicocci Arianna" userId="ba197bd7-2481-4b27-b100-f8017b91b4c8" providerId="ADAL" clId="{AFEEEB80-04E2-4EFC-979A-A4396267681E}" dt="2024-01-29T13:04:43.650" v="36" actId="255"/>
      <pc:docMkLst>
        <pc:docMk/>
      </pc:docMkLst>
      <pc:sldChg chg="modSp mod">
        <pc:chgData name="Minicocci Arianna" userId="ba197bd7-2481-4b27-b100-f8017b91b4c8" providerId="ADAL" clId="{AFEEEB80-04E2-4EFC-979A-A4396267681E}" dt="2024-01-29T13:02:35.304" v="6" actId="108"/>
        <pc:sldMkLst>
          <pc:docMk/>
          <pc:sldMk cId="2896356988" sldId="283"/>
        </pc:sldMkLst>
        <pc:spChg chg="mod">
          <ac:chgData name="Minicocci Arianna" userId="ba197bd7-2481-4b27-b100-f8017b91b4c8" providerId="ADAL" clId="{AFEEEB80-04E2-4EFC-979A-A4396267681E}" dt="2024-01-29T13:02:35.304" v="6" actId="108"/>
          <ac:spMkLst>
            <pc:docMk/>
            <pc:sldMk cId="2896356988" sldId="283"/>
            <ac:spMk id="5" creationId="{68663ACD-FC63-E4E2-DC39-F24B2DC6E2D8}"/>
          </ac:spMkLst>
        </pc:spChg>
      </pc:sldChg>
      <pc:sldChg chg="modSp mod">
        <pc:chgData name="Minicocci Arianna" userId="ba197bd7-2481-4b27-b100-f8017b91b4c8" providerId="ADAL" clId="{AFEEEB80-04E2-4EFC-979A-A4396267681E}" dt="2024-01-29T13:04:16.341" v="30" actId="14100"/>
        <pc:sldMkLst>
          <pc:docMk/>
          <pc:sldMk cId="1280564477" sldId="652"/>
        </pc:sldMkLst>
        <pc:spChg chg="mod">
          <ac:chgData name="Minicocci Arianna" userId="ba197bd7-2481-4b27-b100-f8017b91b4c8" providerId="ADAL" clId="{AFEEEB80-04E2-4EFC-979A-A4396267681E}" dt="2024-01-29T13:04:16.341" v="30" actId="14100"/>
          <ac:spMkLst>
            <pc:docMk/>
            <pc:sldMk cId="1280564477" sldId="652"/>
            <ac:spMk id="8" creationId="{7A2C22F6-24D7-02E4-B267-990F9F8E3139}"/>
          </ac:spMkLst>
        </pc:spChg>
      </pc:sldChg>
      <pc:sldChg chg="modSp mod">
        <pc:chgData name="Minicocci Arianna" userId="ba197bd7-2481-4b27-b100-f8017b91b4c8" providerId="ADAL" clId="{AFEEEB80-04E2-4EFC-979A-A4396267681E}" dt="2024-01-29T13:04:28.685" v="33" actId="6549"/>
        <pc:sldMkLst>
          <pc:docMk/>
          <pc:sldMk cId="2072425102" sldId="653"/>
        </pc:sldMkLst>
        <pc:spChg chg="mod">
          <ac:chgData name="Minicocci Arianna" userId="ba197bd7-2481-4b27-b100-f8017b91b4c8" providerId="ADAL" clId="{AFEEEB80-04E2-4EFC-979A-A4396267681E}" dt="2024-01-29T13:04:28.685" v="33" actId="6549"/>
          <ac:spMkLst>
            <pc:docMk/>
            <pc:sldMk cId="2072425102" sldId="653"/>
            <ac:spMk id="5" creationId="{00000000-0000-0000-0000-000000000000}"/>
          </ac:spMkLst>
        </pc:spChg>
      </pc:sldChg>
      <pc:sldChg chg="modSp mod">
        <pc:chgData name="Minicocci Arianna" userId="ba197bd7-2481-4b27-b100-f8017b91b4c8" providerId="ADAL" clId="{AFEEEB80-04E2-4EFC-979A-A4396267681E}" dt="2024-01-29T13:04:07.976" v="28" actId="14100"/>
        <pc:sldMkLst>
          <pc:docMk/>
          <pc:sldMk cId="1760712165" sldId="658"/>
        </pc:sldMkLst>
        <pc:spChg chg="mod">
          <ac:chgData name="Minicocci Arianna" userId="ba197bd7-2481-4b27-b100-f8017b91b4c8" providerId="ADAL" clId="{AFEEEB80-04E2-4EFC-979A-A4396267681E}" dt="2024-01-29T13:04:07.976" v="28" actId="14100"/>
          <ac:spMkLst>
            <pc:docMk/>
            <pc:sldMk cId="1760712165" sldId="658"/>
            <ac:spMk id="2" creationId="{00000000-0000-0000-0000-000000000000}"/>
          </ac:spMkLst>
        </pc:spChg>
      </pc:sldChg>
      <pc:sldChg chg="modSp mod">
        <pc:chgData name="Minicocci Arianna" userId="ba197bd7-2481-4b27-b100-f8017b91b4c8" providerId="ADAL" clId="{AFEEEB80-04E2-4EFC-979A-A4396267681E}" dt="2024-01-29T13:02:55.175" v="10" actId="108"/>
        <pc:sldMkLst>
          <pc:docMk/>
          <pc:sldMk cId="1002280357" sldId="662"/>
        </pc:sldMkLst>
        <pc:spChg chg="mod">
          <ac:chgData name="Minicocci Arianna" userId="ba197bd7-2481-4b27-b100-f8017b91b4c8" providerId="ADAL" clId="{AFEEEB80-04E2-4EFC-979A-A4396267681E}" dt="2024-01-29T13:02:55.175" v="10" actId="108"/>
          <ac:spMkLst>
            <pc:docMk/>
            <pc:sldMk cId="1002280357" sldId="662"/>
            <ac:spMk id="3" creationId="{7E2DDB90-66B0-964A-820A-14E1CF5B2738}"/>
          </ac:spMkLst>
        </pc:spChg>
      </pc:sldChg>
      <pc:sldChg chg="modSp mod">
        <pc:chgData name="Minicocci Arianna" userId="ba197bd7-2481-4b27-b100-f8017b91b4c8" providerId="ADAL" clId="{AFEEEB80-04E2-4EFC-979A-A4396267681E}" dt="2024-01-29T13:02:43.684" v="7" actId="108"/>
        <pc:sldMkLst>
          <pc:docMk/>
          <pc:sldMk cId="4134032745" sldId="663"/>
        </pc:sldMkLst>
        <pc:spChg chg="mod">
          <ac:chgData name="Minicocci Arianna" userId="ba197bd7-2481-4b27-b100-f8017b91b4c8" providerId="ADAL" clId="{AFEEEB80-04E2-4EFC-979A-A4396267681E}" dt="2024-01-29T13:02:43.684" v="7" actId="108"/>
          <ac:spMkLst>
            <pc:docMk/>
            <pc:sldMk cId="4134032745" sldId="663"/>
            <ac:spMk id="14" creationId="{D553ADAF-74FE-480A-57C1-2891692B3F0A}"/>
          </ac:spMkLst>
        </pc:spChg>
      </pc:sldChg>
      <pc:sldChg chg="modSp mod">
        <pc:chgData name="Minicocci Arianna" userId="ba197bd7-2481-4b27-b100-f8017b91b4c8" providerId="ADAL" clId="{AFEEEB80-04E2-4EFC-979A-A4396267681E}" dt="2024-01-29T13:02:50.274" v="9" actId="122"/>
        <pc:sldMkLst>
          <pc:docMk/>
          <pc:sldMk cId="4199160446" sldId="664"/>
        </pc:sldMkLst>
        <pc:spChg chg="mod">
          <ac:chgData name="Minicocci Arianna" userId="ba197bd7-2481-4b27-b100-f8017b91b4c8" providerId="ADAL" clId="{AFEEEB80-04E2-4EFC-979A-A4396267681E}" dt="2024-01-29T13:02:50.274" v="9" actId="122"/>
          <ac:spMkLst>
            <pc:docMk/>
            <pc:sldMk cId="4199160446" sldId="664"/>
            <ac:spMk id="6" creationId="{C9AA1EEA-6434-02B2-D280-E6128C8FC82D}"/>
          </ac:spMkLst>
        </pc:spChg>
      </pc:sldChg>
      <pc:sldChg chg="modSp mod">
        <pc:chgData name="Minicocci Arianna" userId="ba197bd7-2481-4b27-b100-f8017b91b4c8" providerId="ADAL" clId="{AFEEEB80-04E2-4EFC-979A-A4396267681E}" dt="2024-01-29T13:04:43.650" v="36" actId="255"/>
        <pc:sldMkLst>
          <pc:docMk/>
          <pc:sldMk cId="3607596336" sldId="667"/>
        </pc:sldMkLst>
        <pc:spChg chg="mod">
          <ac:chgData name="Minicocci Arianna" userId="ba197bd7-2481-4b27-b100-f8017b91b4c8" providerId="ADAL" clId="{AFEEEB80-04E2-4EFC-979A-A4396267681E}" dt="2024-01-29T13:04:43.650" v="36" actId="255"/>
          <ac:spMkLst>
            <pc:docMk/>
            <pc:sldMk cId="3607596336" sldId="667"/>
            <ac:spMk id="5" creationId="{00000000-0000-0000-0000-000000000000}"/>
          </ac:spMkLst>
        </pc:spChg>
      </pc:sldChg>
      <pc:sldChg chg="modSp mod">
        <pc:chgData name="Minicocci Arianna" userId="ba197bd7-2481-4b27-b100-f8017b91b4c8" providerId="ADAL" clId="{AFEEEB80-04E2-4EFC-979A-A4396267681E}" dt="2024-01-29T13:03:50.562" v="24" actId="14100"/>
        <pc:sldMkLst>
          <pc:docMk/>
          <pc:sldMk cId="694870895" sldId="668"/>
        </pc:sldMkLst>
        <pc:spChg chg="mod">
          <ac:chgData name="Minicocci Arianna" userId="ba197bd7-2481-4b27-b100-f8017b91b4c8" providerId="ADAL" clId="{AFEEEB80-04E2-4EFC-979A-A4396267681E}" dt="2024-01-29T13:03:01.726" v="11" actId="108"/>
          <ac:spMkLst>
            <pc:docMk/>
            <pc:sldMk cId="694870895" sldId="668"/>
            <ac:spMk id="4" creationId="{00000000-0000-0000-0000-000000000000}"/>
          </ac:spMkLst>
        </pc:spChg>
        <pc:spChg chg="mod">
          <ac:chgData name="Minicocci Arianna" userId="ba197bd7-2481-4b27-b100-f8017b91b4c8" providerId="ADAL" clId="{AFEEEB80-04E2-4EFC-979A-A4396267681E}" dt="2024-01-29T13:03:37.440" v="21" actId="1076"/>
          <ac:spMkLst>
            <pc:docMk/>
            <pc:sldMk cId="694870895" sldId="668"/>
            <ac:spMk id="9" creationId="{00000000-0000-0000-0000-000000000000}"/>
          </ac:spMkLst>
        </pc:spChg>
        <pc:spChg chg="mod">
          <ac:chgData name="Minicocci Arianna" userId="ba197bd7-2481-4b27-b100-f8017b91b4c8" providerId="ADAL" clId="{AFEEEB80-04E2-4EFC-979A-A4396267681E}" dt="2024-01-29T13:03:39.948" v="22" actId="1076"/>
          <ac:spMkLst>
            <pc:docMk/>
            <pc:sldMk cId="694870895" sldId="668"/>
            <ac:spMk id="10" creationId="{00000000-0000-0000-0000-000000000000}"/>
          </ac:spMkLst>
        </pc:spChg>
        <pc:spChg chg="mod">
          <ac:chgData name="Minicocci Arianna" userId="ba197bd7-2481-4b27-b100-f8017b91b4c8" providerId="ADAL" clId="{AFEEEB80-04E2-4EFC-979A-A4396267681E}" dt="2024-01-29T13:03:50.562" v="24" actId="14100"/>
          <ac:spMkLst>
            <pc:docMk/>
            <pc:sldMk cId="694870895" sldId="668"/>
            <ac:spMk id="11" creationId="{00000000-0000-0000-0000-000000000000}"/>
          </ac:spMkLst>
        </pc:spChg>
        <pc:spChg chg="mod">
          <ac:chgData name="Minicocci Arianna" userId="ba197bd7-2481-4b27-b100-f8017b91b4c8" providerId="ADAL" clId="{AFEEEB80-04E2-4EFC-979A-A4396267681E}" dt="2024-01-29T13:03:32.448" v="19" actId="14100"/>
          <ac:spMkLst>
            <pc:docMk/>
            <pc:sldMk cId="694870895" sldId="668"/>
            <ac:spMk id="12" creationId="{00000000-0000-0000-0000-000000000000}"/>
          </ac:spMkLst>
        </pc:spChg>
      </pc:sldChg>
      <pc:sldChg chg="modSp mod">
        <pc:chgData name="Minicocci Arianna" userId="ba197bd7-2481-4b27-b100-f8017b91b4c8" providerId="ADAL" clId="{AFEEEB80-04E2-4EFC-979A-A4396267681E}" dt="2024-01-29T13:02:28.934" v="5" actId="108"/>
        <pc:sldMkLst>
          <pc:docMk/>
          <pc:sldMk cId="3489056814" sldId="670"/>
        </pc:sldMkLst>
        <pc:spChg chg="mod">
          <ac:chgData name="Minicocci Arianna" userId="ba197bd7-2481-4b27-b100-f8017b91b4c8" providerId="ADAL" clId="{AFEEEB80-04E2-4EFC-979A-A4396267681E}" dt="2024-01-29T13:02:28.934" v="5" actId="108"/>
          <ac:spMkLst>
            <pc:docMk/>
            <pc:sldMk cId="3489056814" sldId="670"/>
            <ac:spMk id="5" creationId="{00000000-0000-0000-0000-000000000000}"/>
          </ac:spMkLst>
        </pc:spChg>
      </pc:sldChg>
      <pc:sldChg chg="modSp mod">
        <pc:chgData name="Minicocci Arianna" userId="ba197bd7-2481-4b27-b100-f8017b91b4c8" providerId="ADAL" clId="{AFEEEB80-04E2-4EFC-979A-A4396267681E}" dt="2024-01-29T13:04:04.245" v="27" actId="14100"/>
        <pc:sldMkLst>
          <pc:docMk/>
          <pc:sldMk cId="1722278399" sldId="671"/>
        </pc:sldMkLst>
        <pc:spChg chg="mod">
          <ac:chgData name="Minicocci Arianna" userId="ba197bd7-2481-4b27-b100-f8017b91b4c8" providerId="ADAL" clId="{AFEEEB80-04E2-4EFC-979A-A4396267681E}" dt="2024-01-29T13:04:04.245" v="27" actId="14100"/>
          <ac:spMkLst>
            <pc:docMk/>
            <pc:sldMk cId="1722278399" sldId="671"/>
            <ac:spMk id="5" creationId="{C6037AD4-EE33-07BD-D0D0-98114ABE990D}"/>
          </ac:spMkLst>
        </pc:spChg>
        <pc:spChg chg="mod">
          <ac:chgData name="Minicocci Arianna" userId="ba197bd7-2481-4b27-b100-f8017b91b4c8" providerId="ADAL" clId="{AFEEEB80-04E2-4EFC-979A-A4396267681E}" dt="2024-01-29T13:02:03.450" v="0" actId="2711"/>
          <ac:spMkLst>
            <pc:docMk/>
            <pc:sldMk cId="1722278399" sldId="671"/>
            <ac:spMk id="11" creationId="{592F8F14-39BF-B8BE-D857-9DA42A677871}"/>
          </ac:spMkLst>
        </pc:spChg>
        <pc:spChg chg="mod">
          <ac:chgData name="Minicocci Arianna" userId="ba197bd7-2481-4b27-b100-f8017b91b4c8" providerId="ADAL" clId="{AFEEEB80-04E2-4EFC-979A-A4396267681E}" dt="2024-01-29T13:02:03.450" v="0" actId="2711"/>
          <ac:spMkLst>
            <pc:docMk/>
            <pc:sldMk cId="1722278399" sldId="671"/>
            <ac:spMk id="36" creationId="{C4902D68-6A44-6162-D3F0-230CC1C26329}"/>
          </ac:spMkLst>
        </pc:spChg>
        <pc:spChg chg="mod">
          <ac:chgData name="Minicocci Arianna" userId="ba197bd7-2481-4b27-b100-f8017b91b4c8" providerId="ADAL" clId="{AFEEEB80-04E2-4EFC-979A-A4396267681E}" dt="2024-01-29T13:02:03.450" v="0" actId="2711"/>
          <ac:spMkLst>
            <pc:docMk/>
            <pc:sldMk cId="1722278399" sldId="671"/>
            <ac:spMk id="38" creationId="{C4902D68-6A44-6162-D3F0-230CC1C26329}"/>
          </ac:spMkLst>
        </pc:spChg>
        <pc:spChg chg="mod">
          <ac:chgData name="Minicocci Arianna" userId="ba197bd7-2481-4b27-b100-f8017b91b4c8" providerId="ADAL" clId="{AFEEEB80-04E2-4EFC-979A-A4396267681E}" dt="2024-01-29T13:02:03.450" v="0" actId="2711"/>
          <ac:spMkLst>
            <pc:docMk/>
            <pc:sldMk cId="1722278399" sldId="671"/>
            <ac:spMk id="39" creationId="{C4902D68-6A44-6162-D3F0-230CC1C26329}"/>
          </ac:spMkLst>
        </pc:spChg>
        <pc:grpChg chg="mod">
          <ac:chgData name="Minicocci Arianna" userId="ba197bd7-2481-4b27-b100-f8017b91b4c8" providerId="ADAL" clId="{AFEEEB80-04E2-4EFC-979A-A4396267681E}" dt="2024-01-29T13:02:03.450" v="0" actId="2711"/>
          <ac:grpSpMkLst>
            <pc:docMk/>
            <pc:sldMk cId="1722278399" sldId="671"/>
            <ac:grpSpMk id="4" creationId="{C969DBA8-F20F-ACEC-94B8-088F6DFA9B7A}"/>
          </ac:grpSpMkLst>
        </pc:grpChg>
        <pc:grpChg chg="mod">
          <ac:chgData name="Minicocci Arianna" userId="ba197bd7-2481-4b27-b100-f8017b91b4c8" providerId="ADAL" clId="{AFEEEB80-04E2-4EFC-979A-A4396267681E}" dt="2024-01-29T13:02:03.450" v="0" actId="2711"/>
          <ac:grpSpMkLst>
            <pc:docMk/>
            <pc:sldMk cId="1722278399" sldId="671"/>
            <ac:grpSpMk id="9" creationId="{400BE001-9892-4A6A-0DC3-F13C0BF74A7E}"/>
          </ac:grpSpMkLst>
        </pc:grpChg>
        <pc:grpChg chg="mod">
          <ac:chgData name="Minicocci Arianna" userId="ba197bd7-2481-4b27-b100-f8017b91b4c8" providerId="ADAL" clId="{AFEEEB80-04E2-4EFC-979A-A4396267681E}" dt="2024-01-29T13:02:03.450" v="0" actId="2711"/>
          <ac:grpSpMkLst>
            <pc:docMk/>
            <pc:sldMk cId="1722278399" sldId="671"/>
            <ac:grpSpMk id="33" creationId="{B32859CB-D496-5F3E-33D5-3B1796F84EC2}"/>
          </ac:grpSpMkLst>
        </pc:grpChg>
        <pc:graphicFrameChg chg="mod">
          <ac:chgData name="Minicocci Arianna" userId="ba197bd7-2481-4b27-b100-f8017b91b4c8" providerId="ADAL" clId="{AFEEEB80-04E2-4EFC-979A-A4396267681E}" dt="2024-01-29T13:02:03.450" v="0" actId="2711"/>
          <ac:graphicFrameMkLst>
            <pc:docMk/>
            <pc:sldMk cId="1722278399" sldId="671"/>
            <ac:graphicFrameMk id="6" creationId="{8349675E-E161-B5DA-CFCE-1358F0E35A6B}"/>
          </ac:graphicFrameMkLst>
        </pc:graphicFrameChg>
        <pc:graphicFrameChg chg="mod">
          <ac:chgData name="Minicocci Arianna" userId="ba197bd7-2481-4b27-b100-f8017b91b4c8" providerId="ADAL" clId="{AFEEEB80-04E2-4EFC-979A-A4396267681E}" dt="2024-01-29T13:02:03.450" v="0" actId="2711"/>
          <ac:graphicFrameMkLst>
            <pc:docMk/>
            <pc:sldMk cId="1722278399" sldId="671"/>
            <ac:graphicFrameMk id="16" creationId="{F38E2938-80D8-143F-0DD8-7354ED600243}"/>
          </ac:graphicFrameMkLst>
        </pc:graphicFrameChg>
        <pc:picChg chg="mod">
          <ac:chgData name="Minicocci Arianna" userId="ba197bd7-2481-4b27-b100-f8017b91b4c8" providerId="ADAL" clId="{AFEEEB80-04E2-4EFC-979A-A4396267681E}" dt="2024-01-29T13:02:03.450" v="0" actId="2711"/>
          <ac:picMkLst>
            <pc:docMk/>
            <pc:sldMk cId="1722278399" sldId="671"/>
            <ac:picMk id="2" creationId="{F51AC16F-AD04-E266-55FA-1E38A2DF91F1}"/>
          </ac:picMkLst>
        </pc:picChg>
        <pc:picChg chg="mod">
          <ac:chgData name="Minicocci Arianna" userId="ba197bd7-2481-4b27-b100-f8017b91b4c8" providerId="ADAL" clId="{AFEEEB80-04E2-4EFC-979A-A4396267681E}" dt="2024-01-29T13:02:03.450" v="0" actId="2711"/>
          <ac:picMkLst>
            <pc:docMk/>
            <pc:sldMk cId="1722278399" sldId="671"/>
            <ac:picMk id="3" creationId="{CEEA0D41-170A-85F0-4F8B-4DC3B66385A2}"/>
          </ac:picMkLst>
        </pc:picChg>
        <pc:picChg chg="mod">
          <ac:chgData name="Minicocci Arianna" userId="ba197bd7-2481-4b27-b100-f8017b91b4c8" providerId="ADAL" clId="{AFEEEB80-04E2-4EFC-979A-A4396267681E}" dt="2024-01-29T13:02:03.450" v="0" actId="2711"/>
          <ac:picMkLst>
            <pc:docMk/>
            <pc:sldMk cId="1722278399" sldId="671"/>
            <ac:picMk id="15" creationId="{DC3E330A-20F7-F624-F2E8-5A751EADC274}"/>
          </ac:picMkLst>
        </pc:picChg>
        <pc:picChg chg="mod">
          <ac:chgData name="Minicocci Arianna" userId="ba197bd7-2481-4b27-b100-f8017b91b4c8" providerId="ADAL" clId="{AFEEEB80-04E2-4EFC-979A-A4396267681E}" dt="2024-01-29T13:02:03.450" v="0" actId="2711"/>
          <ac:picMkLst>
            <pc:docMk/>
            <pc:sldMk cId="1722278399" sldId="671"/>
            <ac:picMk id="18" creationId="{5E984686-9312-B26B-EB22-A830F5A16818}"/>
          </ac:picMkLst>
        </pc:picChg>
        <pc:picChg chg="mod">
          <ac:chgData name="Minicocci Arianna" userId="ba197bd7-2481-4b27-b100-f8017b91b4c8" providerId="ADAL" clId="{AFEEEB80-04E2-4EFC-979A-A4396267681E}" dt="2024-01-29T13:02:03.450" v="0" actId="2711"/>
          <ac:picMkLst>
            <pc:docMk/>
            <pc:sldMk cId="1722278399" sldId="671"/>
            <ac:picMk id="20" creationId="{00000000-0000-0000-0000-000000000000}"/>
          </ac:picMkLst>
        </pc:picChg>
        <pc:picChg chg="mod">
          <ac:chgData name="Minicocci Arianna" userId="ba197bd7-2481-4b27-b100-f8017b91b4c8" providerId="ADAL" clId="{AFEEEB80-04E2-4EFC-979A-A4396267681E}" dt="2024-01-29T13:02:03.450" v="0" actId="2711"/>
          <ac:picMkLst>
            <pc:docMk/>
            <pc:sldMk cId="1722278399" sldId="671"/>
            <ac:picMk id="42" creationId="{7DD5BFBE-395C-DF02-7063-FC82802CB6F8}"/>
          </ac:picMkLst>
        </pc:picChg>
        <pc:picChg chg="mod">
          <ac:chgData name="Minicocci Arianna" userId="ba197bd7-2481-4b27-b100-f8017b91b4c8" providerId="ADAL" clId="{AFEEEB80-04E2-4EFC-979A-A4396267681E}" dt="2024-01-29T13:02:03.450" v="0" actId="2711"/>
          <ac:picMkLst>
            <pc:docMk/>
            <pc:sldMk cId="1722278399" sldId="671"/>
            <ac:picMk id="44" creationId="{10DB0CAA-A9C6-F5D8-5820-CD00E1E37229}"/>
          </ac:picMkLst>
        </pc:picChg>
        <pc:cxnChg chg="mod">
          <ac:chgData name="Minicocci Arianna" userId="ba197bd7-2481-4b27-b100-f8017b91b4c8" providerId="ADAL" clId="{AFEEEB80-04E2-4EFC-979A-A4396267681E}" dt="2024-01-29T13:02:03.450" v="0" actId="2711"/>
          <ac:cxnSpMkLst>
            <pc:docMk/>
            <pc:sldMk cId="1722278399" sldId="671"/>
            <ac:cxnSpMk id="31" creationId="{1B961033-7DE1-30CB-4224-D1162A53DBAF}"/>
          </ac:cxnSpMkLst>
        </pc:cxnChg>
        <pc:cxnChg chg="mod">
          <ac:chgData name="Minicocci Arianna" userId="ba197bd7-2481-4b27-b100-f8017b91b4c8" providerId="ADAL" clId="{AFEEEB80-04E2-4EFC-979A-A4396267681E}" dt="2024-01-29T13:02:03.450" v="0" actId="2711"/>
          <ac:cxnSpMkLst>
            <pc:docMk/>
            <pc:sldMk cId="1722278399" sldId="671"/>
            <ac:cxnSpMk id="37" creationId="{1B961033-7DE1-30CB-4224-D1162A53DBAF}"/>
          </ac:cxnSpMkLst>
        </pc:cxnChg>
        <pc:cxnChg chg="mod">
          <ac:chgData name="Minicocci Arianna" userId="ba197bd7-2481-4b27-b100-f8017b91b4c8" providerId="ADAL" clId="{AFEEEB80-04E2-4EFC-979A-A4396267681E}" dt="2024-01-29T13:02:03.450" v="0" actId="2711"/>
          <ac:cxnSpMkLst>
            <pc:docMk/>
            <pc:sldMk cId="1722278399" sldId="671"/>
            <ac:cxnSpMk id="40" creationId="{27C842D9-31B9-9BD8-69A3-A80AE56B7C02}"/>
          </ac:cxnSpMkLst>
        </pc:cxnChg>
        <pc:cxnChg chg="mod">
          <ac:chgData name="Minicocci Arianna" userId="ba197bd7-2481-4b27-b100-f8017b91b4c8" providerId="ADAL" clId="{AFEEEB80-04E2-4EFC-979A-A4396267681E}" dt="2024-01-29T13:02:03.450" v="0" actId="2711"/>
          <ac:cxnSpMkLst>
            <pc:docMk/>
            <pc:sldMk cId="1722278399" sldId="671"/>
            <ac:cxnSpMk id="47" creationId="{27C842D9-31B9-9BD8-69A3-A80AE56B7C02}"/>
          </ac:cxnSpMkLst>
        </pc:cxnChg>
      </pc:sldChg>
    </pc:docChg>
  </pc:docChgLst>
  <pc:docChgLst>
    <pc:chgData name="Minicocci Arianna" userId="ba197bd7-2481-4b27-b100-f8017b91b4c8" providerId="ADAL" clId="{068D01DE-898F-4D76-8607-6FE74DC20A5B}"/>
    <pc:docChg chg="undo redo custSel addSld delSld modSld">
      <pc:chgData name="Minicocci Arianna" userId="ba197bd7-2481-4b27-b100-f8017b91b4c8" providerId="ADAL" clId="{068D01DE-898F-4D76-8607-6FE74DC20A5B}" dt="2024-01-31T09:01:23.395" v="806" actId="1076"/>
      <pc:docMkLst>
        <pc:docMk/>
      </pc:docMkLst>
      <pc:sldChg chg="modSp add del mod">
        <pc:chgData name="Minicocci Arianna" userId="ba197bd7-2481-4b27-b100-f8017b91b4c8" providerId="ADAL" clId="{068D01DE-898F-4D76-8607-6FE74DC20A5B}" dt="2024-01-31T08:57:41.063" v="800" actId="47"/>
        <pc:sldMkLst>
          <pc:docMk/>
          <pc:sldMk cId="1280564477" sldId="652"/>
        </pc:sldMkLst>
        <pc:spChg chg="mod">
          <ac:chgData name="Minicocci Arianna" userId="ba197bd7-2481-4b27-b100-f8017b91b4c8" providerId="ADAL" clId="{068D01DE-898F-4D76-8607-6FE74DC20A5B}" dt="2024-01-31T07:01:26.792" v="72" actId="20577"/>
          <ac:spMkLst>
            <pc:docMk/>
            <pc:sldMk cId="1280564477" sldId="652"/>
            <ac:spMk id="4" creationId="{681C6238-4C0E-4228-572B-0AAB1445C59C}"/>
          </ac:spMkLst>
        </pc:spChg>
      </pc:sldChg>
      <pc:sldChg chg="modSp mod">
        <pc:chgData name="Minicocci Arianna" userId="ba197bd7-2481-4b27-b100-f8017b91b4c8" providerId="ADAL" clId="{068D01DE-898F-4D76-8607-6FE74DC20A5B}" dt="2024-01-31T07:00:27.782" v="70" actId="1076"/>
        <pc:sldMkLst>
          <pc:docMk/>
          <pc:sldMk cId="1760712165" sldId="658"/>
        </pc:sldMkLst>
        <pc:spChg chg="mod">
          <ac:chgData name="Minicocci Arianna" userId="ba197bd7-2481-4b27-b100-f8017b91b4c8" providerId="ADAL" clId="{068D01DE-898F-4D76-8607-6FE74DC20A5B}" dt="2024-01-31T07:00:24.108" v="69" actId="1076"/>
          <ac:spMkLst>
            <pc:docMk/>
            <pc:sldMk cId="1760712165" sldId="658"/>
            <ac:spMk id="6" creationId="{A750DEAB-E8DE-DD78-6BC3-713DDCD3A80E}"/>
          </ac:spMkLst>
        </pc:spChg>
        <pc:spChg chg="mod">
          <ac:chgData name="Minicocci Arianna" userId="ba197bd7-2481-4b27-b100-f8017b91b4c8" providerId="ADAL" clId="{068D01DE-898F-4D76-8607-6FE74DC20A5B}" dt="2024-01-31T07:00:27.782" v="70" actId="1076"/>
          <ac:spMkLst>
            <pc:docMk/>
            <pc:sldMk cId="1760712165" sldId="658"/>
            <ac:spMk id="9" creationId="{00000000-0000-0000-0000-000000000000}"/>
          </ac:spMkLst>
        </pc:spChg>
        <pc:spChg chg="mod">
          <ac:chgData name="Minicocci Arianna" userId="ba197bd7-2481-4b27-b100-f8017b91b4c8" providerId="ADAL" clId="{068D01DE-898F-4D76-8607-6FE74DC20A5B}" dt="2024-01-31T07:00:07.667" v="68" actId="255"/>
          <ac:spMkLst>
            <pc:docMk/>
            <pc:sldMk cId="1760712165" sldId="658"/>
            <ac:spMk id="11" creationId="{00000000-0000-0000-0000-000000000000}"/>
          </ac:spMkLst>
        </pc:spChg>
        <pc:picChg chg="mod">
          <ac:chgData name="Minicocci Arianna" userId="ba197bd7-2481-4b27-b100-f8017b91b4c8" providerId="ADAL" clId="{068D01DE-898F-4D76-8607-6FE74DC20A5B}" dt="2024-01-31T06:56:56.856" v="51" actId="14100"/>
          <ac:picMkLst>
            <pc:docMk/>
            <pc:sldMk cId="1760712165" sldId="658"/>
            <ac:picMk id="4" creationId="{061AD052-B37A-3200-38B1-7981E3614D34}"/>
          </ac:picMkLst>
        </pc:picChg>
        <pc:picChg chg="mod">
          <ac:chgData name="Minicocci Arianna" userId="ba197bd7-2481-4b27-b100-f8017b91b4c8" providerId="ADAL" clId="{068D01DE-898F-4D76-8607-6FE74DC20A5B}" dt="2024-01-31T06:57:03.050" v="52" actId="1076"/>
          <ac:picMkLst>
            <pc:docMk/>
            <pc:sldMk cId="1760712165" sldId="658"/>
            <ac:picMk id="1026" creationId="{E8257568-C258-BA42-F461-826EFD8F95CA}"/>
          </ac:picMkLst>
        </pc:picChg>
      </pc:sldChg>
      <pc:sldChg chg="modSp mod">
        <pc:chgData name="Minicocci Arianna" userId="ba197bd7-2481-4b27-b100-f8017b91b4c8" providerId="ADAL" clId="{068D01DE-898F-4D76-8607-6FE74DC20A5B}" dt="2024-01-31T09:01:23.395" v="806" actId="1076"/>
        <pc:sldMkLst>
          <pc:docMk/>
          <pc:sldMk cId="1002280357" sldId="662"/>
        </pc:sldMkLst>
        <pc:picChg chg="mod">
          <ac:chgData name="Minicocci Arianna" userId="ba197bd7-2481-4b27-b100-f8017b91b4c8" providerId="ADAL" clId="{068D01DE-898F-4D76-8607-6FE74DC20A5B}" dt="2024-01-31T09:01:23.395" v="806" actId="1076"/>
          <ac:picMkLst>
            <pc:docMk/>
            <pc:sldMk cId="1002280357" sldId="662"/>
            <ac:picMk id="10" creationId="{616EC112-5664-A3AF-3A51-3C2C04BB0C08}"/>
          </ac:picMkLst>
        </pc:picChg>
      </pc:sldChg>
      <pc:sldChg chg="modSp mod">
        <pc:chgData name="Minicocci Arianna" userId="ba197bd7-2481-4b27-b100-f8017b91b4c8" providerId="ADAL" clId="{068D01DE-898F-4D76-8607-6FE74DC20A5B}" dt="2024-01-31T06:55:33.874" v="39" actId="122"/>
        <pc:sldMkLst>
          <pc:docMk/>
          <pc:sldMk cId="636865737" sldId="665"/>
        </pc:sldMkLst>
        <pc:spChg chg="mod">
          <ac:chgData name="Minicocci Arianna" userId="ba197bd7-2481-4b27-b100-f8017b91b4c8" providerId="ADAL" clId="{068D01DE-898F-4D76-8607-6FE74DC20A5B}" dt="2024-01-31T06:55:33.874" v="39" actId="122"/>
          <ac:spMkLst>
            <pc:docMk/>
            <pc:sldMk cId="636865737" sldId="665"/>
            <ac:spMk id="4" creationId="{00000000-0000-0000-0000-000000000000}"/>
          </ac:spMkLst>
        </pc:spChg>
      </pc:sldChg>
      <pc:sldChg chg="modSp mod">
        <pc:chgData name="Minicocci Arianna" userId="ba197bd7-2481-4b27-b100-f8017b91b4c8" providerId="ADAL" clId="{068D01DE-898F-4D76-8607-6FE74DC20A5B}" dt="2024-01-31T06:43:12.322" v="25" actId="6549"/>
        <pc:sldMkLst>
          <pc:docMk/>
          <pc:sldMk cId="3607596336" sldId="667"/>
        </pc:sldMkLst>
        <pc:spChg chg="mod">
          <ac:chgData name="Minicocci Arianna" userId="ba197bd7-2481-4b27-b100-f8017b91b4c8" providerId="ADAL" clId="{068D01DE-898F-4D76-8607-6FE74DC20A5B}" dt="2024-01-31T06:43:12.322" v="25" actId="6549"/>
          <ac:spMkLst>
            <pc:docMk/>
            <pc:sldMk cId="3607596336" sldId="667"/>
            <ac:spMk id="5" creationId="{00000000-0000-0000-0000-000000000000}"/>
          </ac:spMkLst>
        </pc:spChg>
        <pc:graphicFrameChg chg="mod">
          <ac:chgData name="Minicocci Arianna" userId="ba197bd7-2481-4b27-b100-f8017b91b4c8" providerId="ADAL" clId="{068D01DE-898F-4D76-8607-6FE74DC20A5B}" dt="2024-01-31T06:34:25.121" v="9" actId="20577"/>
          <ac:graphicFrameMkLst>
            <pc:docMk/>
            <pc:sldMk cId="3607596336" sldId="667"/>
            <ac:graphicFrameMk id="2" creationId="{F6AAB2F5-857A-5CBA-3930-313B2D1612A0}"/>
          </ac:graphicFrameMkLst>
        </pc:graphicFrameChg>
      </pc:sldChg>
      <pc:sldChg chg="addSp delSp modSp del mod">
        <pc:chgData name="Minicocci Arianna" userId="ba197bd7-2481-4b27-b100-f8017b91b4c8" providerId="ADAL" clId="{068D01DE-898F-4D76-8607-6FE74DC20A5B}" dt="2024-01-31T08:57:48.276" v="801" actId="47"/>
        <pc:sldMkLst>
          <pc:docMk/>
          <pc:sldMk cId="694870895" sldId="668"/>
        </pc:sldMkLst>
        <pc:spChg chg="mod">
          <ac:chgData name="Minicocci Arianna" userId="ba197bd7-2481-4b27-b100-f8017b91b4c8" providerId="ADAL" clId="{068D01DE-898F-4D76-8607-6FE74DC20A5B}" dt="2024-01-31T07:13:45.594" v="121" actId="14100"/>
          <ac:spMkLst>
            <pc:docMk/>
            <pc:sldMk cId="694870895" sldId="668"/>
            <ac:spMk id="10" creationId="{00000000-0000-0000-0000-000000000000}"/>
          </ac:spMkLst>
        </pc:spChg>
        <pc:graphicFrameChg chg="add del mod modGraphic">
          <ac:chgData name="Minicocci Arianna" userId="ba197bd7-2481-4b27-b100-f8017b91b4c8" providerId="ADAL" clId="{068D01DE-898F-4D76-8607-6FE74DC20A5B}" dt="2024-01-31T07:17:31.876" v="148" actId="478"/>
          <ac:graphicFrameMkLst>
            <pc:docMk/>
            <pc:sldMk cId="694870895" sldId="668"/>
            <ac:graphicFrameMk id="3" creationId="{0D5217F5-855B-139F-DABE-22F10C1F3F35}"/>
          </ac:graphicFrameMkLst>
        </pc:graphicFrameChg>
        <pc:picChg chg="add del">
          <ac:chgData name="Minicocci Arianna" userId="ba197bd7-2481-4b27-b100-f8017b91b4c8" providerId="ADAL" clId="{068D01DE-898F-4D76-8607-6FE74DC20A5B}" dt="2024-01-31T07:14:46.531" v="133" actId="478"/>
          <ac:picMkLst>
            <pc:docMk/>
            <pc:sldMk cId="694870895" sldId="668"/>
            <ac:picMk id="2" creationId="{00000000-0000-0000-0000-000000000000}"/>
          </ac:picMkLst>
        </pc:picChg>
        <pc:picChg chg="add del mod">
          <ac:chgData name="Minicocci Arianna" userId="ba197bd7-2481-4b27-b100-f8017b91b4c8" providerId="ADAL" clId="{068D01DE-898F-4D76-8607-6FE74DC20A5B}" dt="2024-01-31T07:14:45.989" v="132"/>
          <ac:picMkLst>
            <pc:docMk/>
            <pc:sldMk cId="694870895" sldId="668"/>
            <ac:picMk id="2050" creationId="{D82A07FE-5CBE-730A-9DEA-293F9C2CF695}"/>
          </ac:picMkLst>
        </pc:picChg>
        <pc:picChg chg="add del">
          <ac:chgData name="Minicocci Arianna" userId="ba197bd7-2481-4b27-b100-f8017b91b4c8" providerId="ADAL" clId="{068D01DE-898F-4D76-8607-6FE74DC20A5B}" dt="2024-01-31T07:15:52.939" v="135" actId="478"/>
          <ac:picMkLst>
            <pc:docMk/>
            <pc:sldMk cId="694870895" sldId="668"/>
            <ac:picMk id="2052" creationId="{B144D362-5A86-E408-5D8D-BC999CDE7CB7}"/>
          </ac:picMkLst>
        </pc:picChg>
      </pc:sldChg>
      <pc:sldChg chg="addSp delSp modSp mod">
        <pc:chgData name="Minicocci Arianna" userId="ba197bd7-2481-4b27-b100-f8017b91b4c8" providerId="ADAL" clId="{068D01DE-898F-4D76-8607-6FE74DC20A5B}" dt="2024-01-31T06:43:50.380" v="35" actId="1035"/>
        <pc:sldMkLst>
          <pc:docMk/>
          <pc:sldMk cId="3489056814" sldId="670"/>
        </pc:sldMkLst>
        <pc:picChg chg="add mod">
          <ac:chgData name="Minicocci Arianna" userId="ba197bd7-2481-4b27-b100-f8017b91b4c8" providerId="ADAL" clId="{068D01DE-898F-4D76-8607-6FE74DC20A5B}" dt="2024-01-31T06:36:47.572" v="24" actId="1076"/>
          <ac:picMkLst>
            <pc:docMk/>
            <pc:sldMk cId="3489056814" sldId="670"/>
            <ac:picMk id="4" creationId="{1B55EB40-A957-8A11-3B3D-958E513B9F20}"/>
          </ac:picMkLst>
        </pc:picChg>
        <pc:picChg chg="add mod">
          <ac:chgData name="Minicocci Arianna" userId="ba197bd7-2481-4b27-b100-f8017b91b4c8" providerId="ADAL" clId="{068D01DE-898F-4D76-8607-6FE74DC20A5B}" dt="2024-01-31T06:43:50.380" v="35" actId="1035"/>
          <ac:picMkLst>
            <pc:docMk/>
            <pc:sldMk cId="3489056814" sldId="670"/>
            <ac:picMk id="6" creationId="{28030882-6406-67B7-7AF8-27D4CBDD6481}"/>
          </ac:picMkLst>
        </pc:picChg>
        <pc:picChg chg="del">
          <ac:chgData name="Minicocci Arianna" userId="ba197bd7-2481-4b27-b100-f8017b91b4c8" providerId="ADAL" clId="{068D01DE-898F-4D76-8607-6FE74DC20A5B}" dt="2024-01-31T06:35:43.045" v="14" actId="478"/>
          <ac:picMkLst>
            <pc:docMk/>
            <pc:sldMk cId="3489056814" sldId="670"/>
            <ac:picMk id="9" creationId="{1E47AFB0-0444-6B4F-10E3-74C2431804D5}"/>
          </ac:picMkLst>
        </pc:picChg>
      </pc:sldChg>
      <pc:sldChg chg="addSp modSp mod">
        <pc:chgData name="Minicocci Arianna" userId="ba197bd7-2481-4b27-b100-f8017b91b4c8" providerId="ADAL" clId="{068D01DE-898F-4D76-8607-6FE74DC20A5B}" dt="2024-01-31T06:56:31.118" v="48" actId="1076"/>
        <pc:sldMkLst>
          <pc:docMk/>
          <pc:sldMk cId="1722278399" sldId="671"/>
        </pc:sldMkLst>
        <pc:grpChg chg="mod">
          <ac:chgData name="Minicocci Arianna" userId="ba197bd7-2481-4b27-b100-f8017b91b4c8" providerId="ADAL" clId="{068D01DE-898F-4D76-8607-6FE74DC20A5B}" dt="2024-01-31T06:56:05.715" v="44" actId="1076"/>
          <ac:grpSpMkLst>
            <pc:docMk/>
            <pc:sldMk cId="1722278399" sldId="671"/>
            <ac:grpSpMk id="4" creationId="{C969DBA8-F20F-ACEC-94B8-088F6DFA9B7A}"/>
          </ac:grpSpMkLst>
        </pc:grpChg>
        <pc:grpChg chg="add mod">
          <ac:chgData name="Minicocci Arianna" userId="ba197bd7-2481-4b27-b100-f8017b91b4c8" providerId="ADAL" clId="{068D01DE-898F-4D76-8607-6FE74DC20A5B}" dt="2024-01-31T06:56:31.118" v="48" actId="1076"/>
          <ac:grpSpMkLst>
            <pc:docMk/>
            <pc:sldMk cId="1722278399" sldId="671"/>
            <ac:grpSpMk id="7" creationId="{1A318B5E-D07A-4B0C-451E-03ABAB548D51}"/>
          </ac:grpSpMkLst>
        </pc:grpChg>
        <pc:grpChg chg="mod">
          <ac:chgData name="Minicocci Arianna" userId="ba197bd7-2481-4b27-b100-f8017b91b4c8" providerId="ADAL" clId="{068D01DE-898F-4D76-8607-6FE74DC20A5B}" dt="2024-01-31T06:56:12.590" v="45" actId="164"/>
          <ac:grpSpMkLst>
            <pc:docMk/>
            <pc:sldMk cId="1722278399" sldId="671"/>
            <ac:grpSpMk id="9" creationId="{400BE001-9892-4A6A-0DC3-F13C0BF74A7E}"/>
          </ac:grpSpMkLst>
        </pc:grpChg>
        <pc:grpChg chg="mod">
          <ac:chgData name="Minicocci Arianna" userId="ba197bd7-2481-4b27-b100-f8017b91b4c8" providerId="ADAL" clId="{068D01DE-898F-4D76-8607-6FE74DC20A5B}" dt="2024-01-31T06:56:05.715" v="44" actId="1076"/>
          <ac:grpSpMkLst>
            <pc:docMk/>
            <pc:sldMk cId="1722278399" sldId="671"/>
            <ac:grpSpMk id="57" creationId="{E54EB427-19D2-47FF-302B-75AC2B6C52FA}"/>
          </ac:grpSpMkLst>
        </pc:grpChg>
        <pc:graphicFrameChg chg="modGraphic">
          <ac:chgData name="Minicocci Arianna" userId="ba197bd7-2481-4b27-b100-f8017b91b4c8" providerId="ADAL" clId="{068D01DE-898F-4D76-8607-6FE74DC20A5B}" dt="2024-01-31T06:55:49.176" v="43" actId="20577"/>
          <ac:graphicFrameMkLst>
            <pc:docMk/>
            <pc:sldMk cId="1722278399" sldId="671"/>
            <ac:graphicFrameMk id="16" creationId="{F38E2938-80D8-143F-0DD8-7354ED600243}"/>
          </ac:graphicFrameMkLst>
        </pc:graphicFrameChg>
        <pc:picChg chg="mod">
          <ac:chgData name="Minicocci Arianna" userId="ba197bd7-2481-4b27-b100-f8017b91b4c8" providerId="ADAL" clId="{068D01DE-898F-4D76-8607-6FE74DC20A5B}" dt="2024-01-31T06:56:26.919" v="47" actId="1076"/>
          <ac:picMkLst>
            <pc:docMk/>
            <pc:sldMk cId="1722278399" sldId="671"/>
            <ac:picMk id="3" creationId="{CEEA0D41-170A-85F0-4F8B-4DC3B66385A2}"/>
          </ac:picMkLst>
        </pc:picChg>
        <pc:picChg chg="mod">
          <ac:chgData name="Minicocci Arianna" userId="ba197bd7-2481-4b27-b100-f8017b91b4c8" providerId="ADAL" clId="{068D01DE-898F-4D76-8607-6FE74DC20A5B}" dt="2024-01-31T06:56:12.590" v="45" actId="164"/>
          <ac:picMkLst>
            <pc:docMk/>
            <pc:sldMk cId="1722278399" sldId="671"/>
            <ac:picMk id="15" creationId="{DC3E330A-20F7-F624-F2E8-5A751EADC274}"/>
          </ac:picMkLst>
        </pc:picChg>
        <pc:picChg chg="mod">
          <ac:chgData name="Minicocci Arianna" userId="ba197bd7-2481-4b27-b100-f8017b91b4c8" providerId="ADAL" clId="{068D01DE-898F-4D76-8607-6FE74DC20A5B}" dt="2024-01-31T06:56:05.715" v="44" actId="1076"/>
          <ac:picMkLst>
            <pc:docMk/>
            <pc:sldMk cId="1722278399" sldId="671"/>
            <ac:picMk id="58" creationId="{C6414038-0598-6006-7990-4F352298E25E}"/>
          </ac:picMkLst>
        </pc:picChg>
        <pc:picChg chg="mod">
          <ac:chgData name="Minicocci Arianna" userId="ba197bd7-2481-4b27-b100-f8017b91b4c8" providerId="ADAL" clId="{068D01DE-898F-4D76-8607-6FE74DC20A5B}" dt="2024-01-31T06:56:05.715" v="44" actId="1076"/>
          <ac:picMkLst>
            <pc:docMk/>
            <pc:sldMk cId="1722278399" sldId="671"/>
            <ac:picMk id="59" creationId="{A276BAAC-DF55-F79E-5AA6-814B08877DA7}"/>
          </ac:picMkLst>
        </pc:picChg>
        <pc:picChg chg="mod">
          <ac:chgData name="Minicocci Arianna" userId="ba197bd7-2481-4b27-b100-f8017b91b4c8" providerId="ADAL" clId="{068D01DE-898F-4D76-8607-6FE74DC20A5B}" dt="2024-01-31T06:56:05.715" v="44" actId="1076"/>
          <ac:picMkLst>
            <pc:docMk/>
            <pc:sldMk cId="1722278399" sldId="671"/>
            <ac:picMk id="1032" creationId="{ADFF32FC-A2FD-314A-C04A-18D7E133F6EF}"/>
          </ac:picMkLst>
        </pc:picChg>
      </pc:sldChg>
      <pc:sldChg chg="addSp delSp modSp add mod">
        <pc:chgData name="Minicocci Arianna" userId="ba197bd7-2481-4b27-b100-f8017b91b4c8" providerId="ADAL" clId="{068D01DE-898F-4D76-8607-6FE74DC20A5B}" dt="2024-01-31T07:12:44.653" v="120" actId="1076"/>
        <pc:sldMkLst>
          <pc:docMk/>
          <pc:sldMk cId="100230606" sldId="673"/>
        </pc:sldMkLst>
        <pc:spChg chg="del">
          <ac:chgData name="Minicocci Arianna" userId="ba197bd7-2481-4b27-b100-f8017b91b4c8" providerId="ADAL" clId="{068D01DE-898F-4D76-8607-6FE74DC20A5B}" dt="2024-01-31T07:03:55.003" v="75" actId="478"/>
          <ac:spMkLst>
            <pc:docMk/>
            <pc:sldMk cId="100230606" sldId="673"/>
            <ac:spMk id="4" creationId="{681C6238-4C0E-4228-572B-0AAB1445C59C}"/>
          </ac:spMkLst>
        </pc:spChg>
        <pc:spChg chg="del">
          <ac:chgData name="Minicocci Arianna" userId="ba197bd7-2481-4b27-b100-f8017b91b4c8" providerId="ADAL" clId="{068D01DE-898F-4D76-8607-6FE74DC20A5B}" dt="2024-01-31T07:03:56.762" v="76" actId="478"/>
          <ac:spMkLst>
            <pc:docMk/>
            <pc:sldMk cId="100230606" sldId="673"/>
            <ac:spMk id="5" creationId="{6E084CA6-F3C6-2C17-FA4B-FDDF261AB5B5}"/>
          </ac:spMkLst>
        </pc:spChg>
        <pc:spChg chg="del">
          <ac:chgData name="Minicocci Arianna" userId="ba197bd7-2481-4b27-b100-f8017b91b4c8" providerId="ADAL" clId="{068D01DE-898F-4D76-8607-6FE74DC20A5B}" dt="2024-01-31T07:03:53.026" v="74" actId="478"/>
          <ac:spMkLst>
            <pc:docMk/>
            <pc:sldMk cId="100230606" sldId="673"/>
            <ac:spMk id="7" creationId="{45BF0791-EA06-4E93-B3A8-0DF241A22B1E}"/>
          </ac:spMkLst>
        </pc:spChg>
        <pc:graphicFrameChg chg="add mod modGraphic">
          <ac:chgData name="Minicocci Arianna" userId="ba197bd7-2481-4b27-b100-f8017b91b4c8" providerId="ADAL" clId="{068D01DE-898F-4D76-8607-6FE74DC20A5B}" dt="2024-01-31T07:12:44.653" v="120" actId="1076"/>
          <ac:graphicFrameMkLst>
            <pc:docMk/>
            <pc:sldMk cId="100230606" sldId="673"/>
            <ac:graphicFrameMk id="2" creationId="{DFCCEA25-4B4E-3125-8953-7EB6B91DD2AB}"/>
          </ac:graphicFrameMkLst>
        </pc:graphicFrameChg>
        <pc:picChg chg="add mod">
          <ac:chgData name="Minicocci Arianna" userId="ba197bd7-2481-4b27-b100-f8017b91b4c8" providerId="ADAL" clId="{068D01DE-898F-4D76-8607-6FE74DC20A5B}" dt="2024-01-31T07:12:37.644" v="118" actId="1076"/>
          <ac:picMkLst>
            <pc:docMk/>
            <pc:sldMk cId="100230606" sldId="673"/>
            <ac:picMk id="1026" creationId="{5E8A0AAE-AE2A-7D28-F5C9-CE9EDE455546}"/>
          </ac:picMkLst>
        </pc:picChg>
      </pc:sldChg>
      <pc:sldChg chg="addSp delSp modSp add mod">
        <pc:chgData name="Minicocci Arianna" userId="ba197bd7-2481-4b27-b100-f8017b91b4c8" providerId="ADAL" clId="{068D01DE-898F-4D76-8607-6FE74DC20A5B}" dt="2024-01-31T08:53:53.427" v="797" actId="1076"/>
        <pc:sldMkLst>
          <pc:docMk/>
          <pc:sldMk cId="44370415" sldId="674"/>
        </pc:sldMkLst>
        <pc:spChg chg="mod">
          <ac:chgData name="Minicocci Arianna" userId="ba197bd7-2481-4b27-b100-f8017b91b4c8" providerId="ADAL" clId="{068D01DE-898F-4D76-8607-6FE74DC20A5B}" dt="2024-01-31T07:28:40.540" v="357" actId="2711"/>
          <ac:spMkLst>
            <pc:docMk/>
            <pc:sldMk cId="44370415" sldId="674"/>
            <ac:spMk id="4" creationId="{00000000-0000-0000-0000-000000000000}"/>
          </ac:spMkLst>
        </pc:spChg>
        <pc:spChg chg="mod topLvl">
          <ac:chgData name="Minicocci Arianna" userId="ba197bd7-2481-4b27-b100-f8017b91b4c8" providerId="ADAL" clId="{068D01DE-898F-4D76-8607-6FE74DC20A5B}" dt="2024-01-31T07:23:54.168" v="262" actId="164"/>
          <ac:spMkLst>
            <pc:docMk/>
            <pc:sldMk cId="44370415" sldId="674"/>
            <ac:spMk id="6" creationId="{E215D7BB-216B-1139-6F5A-395ACD8D615B}"/>
          </ac:spMkLst>
        </pc:spChg>
        <pc:spChg chg="mod topLvl">
          <ac:chgData name="Minicocci Arianna" userId="ba197bd7-2481-4b27-b100-f8017b91b4c8" providerId="ADAL" clId="{068D01DE-898F-4D76-8607-6FE74DC20A5B}" dt="2024-01-31T07:23:54.168" v="262" actId="164"/>
          <ac:spMkLst>
            <pc:docMk/>
            <pc:sldMk cId="44370415" sldId="674"/>
            <ac:spMk id="7" creationId="{129189C1-A285-C508-14CB-085CA751D80B}"/>
          </ac:spMkLst>
        </pc:spChg>
        <pc:spChg chg="mod topLvl">
          <ac:chgData name="Minicocci Arianna" userId="ba197bd7-2481-4b27-b100-f8017b91b4c8" providerId="ADAL" clId="{068D01DE-898F-4D76-8607-6FE74DC20A5B}" dt="2024-01-31T07:23:54.168" v="262" actId="164"/>
          <ac:spMkLst>
            <pc:docMk/>
            <pc:sldMk cId="44370415" sldId="674"/>
            <ac:spMk id="8" creationId="{E3F10903-034C-F7E3-7E02-15DC262C9F85}"/>
          </ac:spMkLst>
        </pc:spChg>
        <pc:spChg chg="del">
          <ac:chgData name="Minicocci Arianna" userId="ba197bd7-2481-4b27-b100-f8017b91b4c8" providerId="ADAL" clId="{068D01DE-898F-4D76-8607-6FE74DC20A5B}" dt="2024-01-31T07:17:29.179" v="147" actId="478"/>
          <ac:spMkLst>
            <pc:docMk/>
            <pc:sldMk cId="44370415" sldId="674"/>
            <ac:spMk id="9" creationId="{00000000-0000-0000-0000-000000000000}"/>
          </ac:spMkLst>
        </pc:spChg>
        <pc:spChg chg="del">
          <ac:chgData name="Minicocci Arianna" userId="ba197bd7-2481-4b27-b100-f8017b91b4c8" providerId="ADAL" clId="{068D01DE-898F-4D76-8607-6FE74DC20A5B}" dt="2024-01-31T07:17:28.169" v="146" actId="478"/>
          <ac:spMkLst>
            <pc:docMk/>
            <pc:sldMk cId="44370415" sldId="674"/>
            <ac:spMk id="10" creationId="{00000000-0000-0000-0000-000000000000}"/>
          </ac:spMkLst>
        </pc:spChg>
        <pc:spChg chg="del">
          <ac:chgData name="Minicocci Arianna" userId="ba197bd7-2481-4b27-b100-f8017b91b4c8" providerId="ADAL" clId="{068D01DE-898F-4D76-8607-6FE74DC20A5B}" dt="2024-01-31T07:17:35.449" v="149" actId="478"/>
          <ac:spMkLst>
            <pc:docMk/>
            <pc:sldMk cId="44370415" sldId="674"/>
            <ac:spMk id="11" creationId="{00000000-0000-0000-0000-000000000000}"/>
          </ac:spMkLst>
        </pc:spChg>
        <pc:spChg chg="del mod">
          <ac:chgData name="Minicocci Arianna" userId="ba197bd7-2481-4b27-b100-f8017b91b4c8" providerId="ADAL" clId="{068D01DE-898F-4D76-8607-6FE74DC20A5B}" dt="2024-01-31T07:17:36.589" v="151" actId="478"/>
          <ac:spMkLst>
            <pc:docMk/>
            <pc:sldMk cId="44370415" sldId="674"/>
            <ac:spMk id="12" creationId="{00000000-0000-0000-0000-000000000000}"/>
          </ac:spMkLst>
        </pc:spChg>
        <pc:spChg chg="mod topLvl">
          <ac:chgData name="Minicocci Arianna" userId="ba197bd7-2481-4b27-b100-f8017b91b4c8" providerId="ADAL" clId="{068D01DE-898F-4D76-8607-6FE74DC20A5B}" dt="2024-01-31T07:23:54.168" v="262" actId="164"/>
          <ac:spMkLst>
            <pc:docMk/>
            <pc:sldMk cId="44370415" sldId="674"/>
            <ac:spMk id="13" creationId="{AFBF16CD-2C37-FD7E-F84A-54754B5B1EEA}"/>
          </ac:spMkLst>
        </pc:spChg>
        <pc:spChg chg="del mod">
          <ac:chgData name="Minicocci Arianna" userId="ba197bd7-2481-4b27-b100-f8017b91b4c8" providerId="ADAL" clId="{068D01DE-898F-4D76-8607-6FE74DC20A5B}" dt="2024-01-31T07:20:01.013" v="166" actId="478"/>
          <ac:spMkLst>
            <pc:docMk/>
            <pc:sldMk cId="44370415" sldId="674"/>
            <ac:spMk id="14" creationId="{A33F7438-FB94-F95F-E685-BE92A05A8026}"/>
          </ac:spMkLst>
        </pc:spChg>
        <pc:spChg chg="mod topLvl">
          <ac:chgData name="Minicocci Arianna" userId="ba197bd7-2481-4b27-b100-f8017b91b4c8" providerId="ADAL" clId="{068D01DE-898F-4D76-8607-6FE74DC20A5B}" dt="2024-01-31T07:35:37.074" v="378"/>
          <ac:spMkLst>
            <pc:docMk/>
            <pc:sldMk cId="44370415" sldId="674"/>
            <ac:spMk id="15" creationId="{0FF9E403-0FCC-E03B-FFB6-CEEAE8EEF4D8}"/>
          </ac:spMkLst>
        </pc:spChg>
        <pc:spChg chg="mod topLvl">
          <ac:chgData name="Minicocci Arianna" userId="ba197bd7-2481-4b27-b100-f8017b91b4c8" providerId="ADAL" clId="{068D01DE-898F-4D76-8607-6FE74DC20A5B}" dt="2024-01-31T08:46:04.098" v="774" actId="1076"/>
          <ac:spMkLst>
            <pc:docMk/>
            <pc:sldMk cId="44370415" sldId="674"/>
            <ac:spMk id="16" creationId="{05FBB092-5C6F-B35C-EE20-12BD54F471D0}"/>
          </ac:spMkLst>
        </pc:spChg>
        <pc:spChg chg="mod topLvl">
          <ac:chgData name="Minicocci Arianna" userId="ba197bd7-2481-4b27-b100-f8017b91b4c8" providerId="ADAL" clId="{068D01DE-898F-4D76-8607-6FE74DC20A5B}" dt="2024-01-31T08:46:14.980" v="776" actId="1076"/>
          <ac:spMkLst>
            <pc:docMk/>
            <pc:sldMk cId="44370415" sldId="674"/>
            <ac:spMk id="17" creationId="{CFC917D2-7EC0-F490-02DF-2682A918D684}"/>
          </ac:spMkLst>
        </pc:spChg>
        <pc:spChg chg="mod topLvl">
          <ac:chgData name="Minicocci Arianna" userId="ba197bd7-2481-4b27-b100-f8017b91b4c8" providerId="ADAL" clId="{068D01DE-898F-4D76-8607-6FE74DC20A5B}" dt="2024-01-31T08:46:20.020" v="777" actId="1076"/>
          <ac:spMkLst>
            <pc:docMk/>
            <pc:sldMk cId="44370415" sldId="674"/>
            <ac:spMk id="18" creationId="{F86EF311-39D7-8E52-A52F-6D507DD4C089}"/>
          </ac:spMkLst>
        </pc:spChg>
        <pc:grpChg chg="del mod">
          <ac:chgData name="Minicocci Arianna" userId="ba197bd7-2481-4b27-b100-f8017b91b4c8" providerId="ADAL" clId="{068D01DE-898F-4D76-8607-6FE74DC20A5B}" dt="2024-01-31T07:20:10.634" v="167" actId="165"/>
          <ac:grpSpMkLst>
            <pc:docMk/>
            <pc:sldMk cId="44370415" sldId="674"/>
            <ac:grpSpMk id="5" creationId="{4D0E09FB-2FBE-0EBE-38D6-00092F931A4F}"/>
          </ac:grpSpMkLst>
        </pc:grpChg>
        <pc:grpChg chg="add del mod">
          <ac:chgData name="Minicocci Arianna" userId="ba197bd7-2481-4b27-b100-f8017b91b4c8" providerId="ADAL" clId="{068D01DE-898F-4D76-8607-6FE74DC20A5B}" dt="2024-01-31T07:20:42.116" v="174" actId="165"/>
          <ac:grpSpMkLst>
            <pc:docMk/>
            <pc:sldMk cId="44370415" sldId="674"/>
            <ac:grpSpMk id="19" creationId="{1D5E78B3-2DD4-BCEA-55AD-773995E4E6E0}"/>
          </ac:grpSpMkLst>
        </pc:grpChg>
        <pc:grpChg chg="add mod">
          <ac:chgData name="Minicocci Arianna" userId="ba197bd7-2481-4b27-b100-f8017b91b4c8" providerId="ADAL" clId="{068D01DE-898F-4D76-8607-6FE74DC20A5B}" dt="2024-01-31T07:30:03.487" v="372" actId="1076"/>
          <ac:grpSpMkLst>
            <pc:docMk/>
            <pc:sldMk cId="44370415" sldId="674"/>
            <ac:grpSpMk id="20" creationId="{80E48B38-031D-D3FB-D598-087445294F62}"/>
          </ac:grpSpMkLst>
        </pc:grpChg>
        <pc:graphicFrameChg chg="del mod">
          <ac:chgData name="Minicocci Arianna" userId="ba197bd7-2481-4b27-b100-f8017b91b4c8" providerId="ADAL" clId="{068D01DE-898F-4D76-8607-6FE74DC20A5B}" dt="2024-01-31T07:19:56.203" v="165" actId="18245"/>
          <ac:graphicFrameMkLst>
            <pc:docMk/>
            <pc:sldMk cId="44370415" sldId="674"/>
            <ac:graphicFrameMk id="3" creationId="{0D5217F5-855B-139F-DABE-22F10C1F3F35}"/>
          </ac:graphicFrameMkLst>
        </pc:graphicFrameChg>
        <pc:graphicFrameChg chg="add del modGraphic">
          <ac:chgData name="Minicocci Arianna" userId="ba197bd7-2481-4b27-b100-f8017b91b4c8" providerId="ADAL" clId="{068D01DE-898F-4D76-8607-6FE74DC20A5B}" dt="2024-01-31T07:36:21.689" v="381" actId="478"/>
          <ac:graphicFrameMkLst>
            <pc:docMk/>
            <pc:sldMk cId="44370415" sldId="674"/>
            <ac:graphicFrameMk id="21" creationId="{AD94D7A5-E0F9-245C-F7A7-DF7C1D693AE5}"/>
          </ac:graphicFrameMkLst>
        </pc:graphicFrameChg>
        <pc:picChg chg="mod">
          <ac:chgData name="Minicocci Arianna" userId="ba197bd7-2481-4b27-b100-f8017b91b4c8" providerId="ADAL" clId="{068D01DE-898F-4D76-8607-6FE74DC20A5B}" dt="2024-01-31T07:30:46.208" v="377" actId="1076"/>
          <ac:picMkLst>
            <pc:docMk/>
            <pc:sldMk cId="44370415" sldId="674"/>
            <ac:picMk id="2" creationId="{00000000-0000-0000-0000-000000000000}"/>
          </ac:picMkLst>
        </pc:picChg>
        <pc:picChg chg="add mod">
          <ac:chgData name="Minicocci Arianna" userId="ba197bd7-2481-4b27-b100-f8017b91b4c8" providerId="ADAL" clId="{068D01DE-898F-4D76-8607-6FE74DC20A5B}" dt="2024-01-31T08:45:13.490" v="764" actId="1076"/>
          <ac:picMkLst>
            <pc:docMk/>
            <pc:sldMk cId="44370415" sldId="674"/>
            <ac:picMk id="22" creationId="{B9B0F9DA-E32A-14C4-902D-29684C6E5B8A}"/>
          </ac:picMkLst>
        </pc:picChg>
        <pc:picChg chg="add mod">
          <ac:chgData name="Minicocci Arianna" userId="ba197bd7-2481-4b27-b100-f8017b91b4c8" providerId="ADAL" clId="{068D01DE-898F-4D76-8607-6FE74DC20A5B}" dt="2024-01-31T08:47:44.434" v="783" actId="1076"/>
          <ac:picMkLst>
            <pc:docMk/>
            <pc:sldMk cId="44370415" sldId="674"/>
            <ac:picMk id="23" creationId="{915595BF-EF68-AA60-C863-D874329D936F}"/>
          </ac:picMkLst>
        </pc:picChg>
        <pc:picChg chg="add del mod">
          <ac:chgData name="Minicocci Arianna" userId="ba197bd7-2481-4b27-b100-f8017b91b4c8" providerId="ADAL" clId="{068D01DE-898F-4D76-8607-6FE74DC20A5B}" dt="2024-01-31T08:46:43.457" v="782" actId="478"/>
          <ac:picMkLst>
            <pc:docMk/>
            <pc:sldMk cId="44370415" sldId="674"/>
            <ac:picMk id="24" creationId="{45BA3C50-A4F8-49C1-197F-A2075D0F7977}"/>
          </ac:picMkLst>
        </pc:picChg>
        <pc:picChg chg="add mod">
          <ac:chgData name="Minicocci Arianna" userId="ba197bd7-2481-4b27-b100-f8017b91b4c8" providerId="ADAL" clId="{068D01DE-898F-4D76-8607-6FE74DC20A5B}" dt="2024-01-31T08:46:32.270" v="781" actId="1076"/>
          <ac:picMkLst>
            <pc:docMk/>
            <pc:sldMk cId="44370415" sldId="674"/>
            <ac:picMk id="25" creationId="{DE431AF7-F1B1-9257-35EC-A95B6BD58A9E}"/>
          </ac:picMkLst>
        </pc:picChg>
        <pc:picChg chg="add del mod">
          <ac:chgData name="Minicocci Arianna" userId="ba197bd7-2481-4b27-b100-f8017b91b4c8" providerId="ADAL" clId="{068D01DE-898F-4D76-8607-6FE74DC20A5B}" dt="2024-01-31T08:48:23.409" v="787" actId="478"/>
          <ac:picMkLst>
            <pc:docMk/>
            <pc:sldMk cId="44370415" sldId="674"/>
            <ac:picMk id="4098" creationId="{B137078D-5779-66E2-2911-5EF3FD8DB800}"/>
          </ac:picMkLst>
        </pc:picChg>
        <pc:picChg chg="add del mod">
          <ac:chgData name="Minicocci Arianna" userId="ba197bd7-2481-4b27-b100-f8017b91b4c8" providerId="ADAL" clId="{068D01DE-898F-4D76-8607-6FE74DC20A5B}" dt="2024-01-31T08:48:40.689" v="790" actId="478"/>
          <ac:picMkLst>
            <pc:docMk/>
            <pc:sldMk cId="44370415" sldId="674"/>
            <ac:picMk id="4100" creationId="{21AFAE3B-9762-01DE-1B00-86EF87E2DF9F}"/>
          </ac:picMkLst>
        </pc:picChg>
        <pc:picChg chg="add mod">
          <ac:chgData name="Minicocci Arianna" userId="ba197bd7-2481-4b27-b100-f8017b91b4c8" providerId="ADAL" clId="{068D01DE-898F-4D76-8607-6FE74DC20A5B}" dt="2024-01-31T08:53:53.427" v="797" actId="1076"/>
          <ac:picMkLst>
            <pc:docMk/>
            <pc:sldMk cId="44370415" sldId="674"/>
            <ac:picMk id="4102" creationId="{E82C93C3-0D74-D0C3-75E9-C90C63C28496}"/>
          </ac:picMkLst>
        </pc:picChg>
      </pc:sldChg>
      <pc:sldChg chg="addSp delSp modSp add del mod">
        <pc:chgData name="Minicocci Arianna" userId="ba197bd7-2481-4b27-b100-f8017b91b4c8" providerId="ADAL" clId="{068D01DE-898F-4D76-8607-6FE74DC20A5B}" dt="2024-01-31T09:00:00.779" v="804" actId="47"/>
        <pc:sldMkLst>
          <pc:docMk/>
          <pc:sldMk cId="2732837284" sldId="675"/>
        </pc:sldMkLst>
        <pc:spChg chg="mod">
          <ac:chgData name="Minicocci Arianna" userId="ba197bd7-2481-4b27-b100-f8017b91b4c8" providerId="ADAL" clId="{068D01DE-898F-4D76-8607-6FE74DC20A5B}" dt="2024-01-31T08:44:46.239" v="762" actId="1036"/>
          <ac:spMkLst>
            <pc:docMk/>
            <pc:sldMk cId="2732837284" sldId="675"/>
            <ac:spMk id="9" creationId="{211F0661-9336-28A6-81B0-070D023A6668}"/>
          </ac:spMkLst>
        </pc:spChg>
        <pc:spChg chg="mod">
          <ac:chgData name="Minicocci Arianna" userId="ba197bd7-2481-4b27-b100-f8017b91b4c8" providerId="ADAL" clId="{068D01DE-898F-4D76-8607-6FE74DC20A5B}" dt="2024-01-31T08:44:46.239" v="762" actId="1036"/>
          <ac:spMkLst>
            <pc:docMk/>
            <pc:sldMk cId="2732837284" sldId="675"/>
            <ac:spMk id="10" creationId="{E954184D-6B8D-67BA-1279-16CB9B205A3A}"/>
          </ac:spMkLst>
        </pc:spChg>
        <pc:spChg chg="mod">
          <ac:chgData name="Minicocci Arianna" userId="ba197bd7-2481-4b27-b100-f8017b91b4c8" providerId="ADAL" clId="{068D01DE-898F-4D76-8607-6FE74DC20A5B}" dt="2024-01-31T08:44:46.239" v="762" actId="1036"/>
          <ac:spMkLst>
            <pc:docMk/>
            <pc:sldMk cId="2732837284" sldId="675"/>
            <ac:spMk id="11" creationId="{0D0FD8F4-2E2C-A9EA-D995-EBBE71ACFAA2}"/>
          </ac:spMkLst>
        </pc:spChg>
        <pc:spChg chg="mod">
          <ac:chgData name="Minicocci Arianna" userId="ba197bd7-2481-4b27-b100-f8017b91b4c8" providerId="ADAL" clId="{068D01DE-898F-4D76-8607-6FE74DC20A5B}" dt="2024-01-31T08:44:46.239" v="762" actId="1036"/>
          <ac:spMkLst>
            <pc:docMk/>
            <pc:sldMk cId="2732837284" sldId="675"/>
            <ac:spMk id="12" creationId="{67041079-6DD3-1B20-F87A-22D74E735ECA}"/>
          </ac:spMkLst>
        </pc:spChg>
        <pc:spChg chg="mod">
          <ac:chgData name="Minicocci Arianna" userId="ba197bd7-2481-4b27-b100-f8017b91b4c8" providerId="ADAL" clId="{068D01DE-898F-4D76-8607-6FE74DC20A5B}" dt="2024-01-31T08:44:46.239" v="762" actId="1036"/>
          <ac:spMkLst>
            <pc:docMk/>
            <pc:sldMk cId="2732837284" sldId="675"/>
            <ac:spMk id="14" creationId="{4A0BB80A-4F9D-4F50-A94A-59F8863E42AC}"/>
          </ac:spMkLst>
        </pc:spChg>
        <pc:spChg chg="del">
          <ac:chgData name="Minicocci Arianna" userId="ba197bd7-2481-4b27-b100-f8017b91b4c8" providerId="ADAL" clId="{068D01DE-898F-4D76-8607-6FE74DC20A5B}" dt="2024-01-31T07:37:16.891" v="389" actId="478"/>
          <ac:spMkLst>
            <pc:docMk/>
            <pc:sldMk cId="2732837284" sldId="675"/>
            <ac:spMk id="15" creationId="{0FF9E403-0FCC-E03B-FFB6-CEEAE8EEF4D8}"/>
          </ac:spMkLst>
        </pc:spChg>
        <pc:spChg chg="del">
          <ac:chgData name="Minicocci Arianna" userId="ba197bd7-2481-4b27-b100-f8017b91b4c8" providerId="ADAL" clId="{068D01DE-898F-4D76-8607-6FE74DC20A5B}" dt="2024-01-31T07:37:21.012" v="391" actId="478"/>
          <ac:spMkLst>
            <pc:docMk/>
            <pc:sldMk cId="2732837284" sldId="675"/>
            <ac:spMk id="16" creationId="{05FBB092-5C6F-B35C-EE20-12BD54F471D0}"/>
          </ac:spMkLst>
        </pc:spChg>
        <pc:spChg chg="del">
          <ac:chgData name="Minicocci Arianna" userId="ba197bd7-2481-4b27-b100-f8017b91b4c8" providerId="ADAL" clId="{068D01DE-898F-4D76-8607-6FE74DC20A5B}" dt="2024-01-31T07:37:27.431" v="393" actId="478"/>
          <ac:spMkLst>
            <pc:docMk/>
            <pc:sldMk cId="2732837284" sldId="675"/>
            <ac:spMk id="17" creationId="{CFC917D2-7EC0-F490-02DF-2682A918D684}"/>
          </ac:spMkLst>
        </pc:spChg>
        <pc:spChg chg="del">
          <ac:chgData name="Minicocci Arianna" userId="ba197bd7-2481-4b27-b100-f8017b91b4c8" providerId="ADAL" clId="{068D01DE-898F-4D76-8607-6FE74DC20A5B}" dt="2024-01-31T07:37:18.763" v="390" actId="478"/>
          <ac:spMkLst>
            <pc:docMk/>
            <pc:sldMk cId="2732837284" sldId="675"/>
            <ac:spMk id="18" creationId="{F86EF311-39D7-8E52-A52F-6D507DD4C089}"/>
          </ac:spMkLst>
        </pc:spChg>
        <pc:spChg chg="mod">
          <ac:chgData name="Minicocci Arianna" userId="ba197bd7-2481-4b27-b100-f8017b91b4c8" providerId="ADAL" clId="{068D01DE-898F-4D76-8607-6FE74DC20A5B}" dt="2024-01-31T08:44:46.239" v="762" actId="1036"/>
          <ac:spMkLst>
            <pc:docMk/>
            <pc:sldMk cId="2732837284" sldId="675"/>
            <ac:spMk id="19" creationId="{7D701BCD-3BEF-4163-3D16-866912C7E52E}"/>
          </ac:spMkLst>
        </pc:spChg>
        <pc:spChg chg="mod">
          <ac:chgData name="Minicocci Arianna" userId="ba197bd7-2481-4b27-b100-f8017b91b4c8" providerId="ADAL" clId="{068D01DE-898F-4D76-8607-6FE74DC20A5B}" dt="2024-01-31T08:44:46.239" v="762" actId="1036"/>
          <ac:spMkLst>
            <pc:docMk/>
            <pc:sldMk cId="2732837284" sldId="675"/>
            <ac:spMk id="22" creationId="{4BFC8A3D-B4FC-4137-7BF5-F8C423598549}"/>
          </ac:spMkLst>
        </pc:spChg>
        <pc:spChg chg="mod">
          <ac:chgData name="Minicocci Arianna" userId="ba197bd7-2481-4b27-b100-f8017b91b4c8" providerId="ADAL" clId="{068D01DE-898F-4D76-8607-6FE74DC20A5B}" dt="2024-01-31T08:44:46.239" v="762" actId="1036"/>
          <ac:spMkLst>
            <pc:docMk/>
            <pc:sldMk cId="2732837284" sldId="675"/>
            <ac:spMk id="23" creationId="{CB20B37C-E59E-88A3-DD86-F95929F154F2}"/>
          </ac:spMkLst>
        </pc:spChg>
        <pc:grpChg chg="mod">
          <ac:chgData name="Minicocci Arianna" userId="ba197bd7-2481-4b27-b100-f8017b91b4c8" providerId="ADAL" clId="{068D01DE-898F-4D76-8607-6FE74DC20A5B}" dt="2024-01-31T08:44:46.239" v="762" actId="1036"/>
          <ac:grpSpMkLst>
            <pc:docMk/>
            <pc:sldMk cId="2732837284" sldId="675"/>
            <ac:grpSpMk id="5" creationId="{8464D28F-CCD6-A1BB-D51A-55C03FED5513}"/>
          </ac:grpSpMkLst>
        </pc:grpChg>
        <pc:grpChg chg="del">
          <ac:chgData name="Minicocci Arianna" userId="ba197bd7-2481-4b27-b100-f8017b91b4c8" providerId="ADAL" clId="{068D01DE-898F-4D76-8607-6FE74DC20A5B}" dt="2024-01-31T07:38:06.617" v="397" actId="478"/>
          <ac:grpSpMkLst>
            <pc:docMk/>
            <pc:sldMk cId="2732837284" sldId="675"/>
            <ac:grpSpMk id="20" creationId="{80E48B38-031D-D3FB-D598-087445294F62}"/>
          </ac:grpSpMkLst>
        </pc:grpChg>
        <pc:graphicFrameChg chg="add del mod modGraphic">
          <ac:chgData name="Minicocci Arianna" userId="ba197bd7-2481-4b27-b100-f8017b91b4c8" providerId="ADAL" clId="{068D01DE-898F-4D76-8607-6FE74DC20A5B}" dt="2024-01-31T07:49:00.292" v="537" actId="18245"/>
          <ac:graphicFrameMkLst>
            <pc:docMk/>
            <pc:sldMk cId="2732837284" sldId="675"/>
            <ac:graphicFrameMk id="3" creationId="{8F4A94A1-2016-CA60-1918-2C7A9835BA97}"/>
          </ac:graphicFrameMkLst>
        </pc:graphicFrameChg>
        <pc:graphicFrameChg chg="del mod">
          <ac:chgData name="Minicocci Arianna" userId="ba197bd7-2481-4b27-b100-f8017b91b4c8" providerId="ADAL" clId="{068D01DE-898F-4D76-8607-6FE74DC20A5B}" dt="2024-01-31T07:41:00.611" v="517" actId="478"/>
          <ac:graphicFrameMkLst>
            <pc:docMk/>
            <pc:sldMk cId="2732837284" sldId="675"/>
            <ac:graphicFrameMk id="21" creationId="{AD94D7A5-E0F9-245C-F7A7-DF7C1D693AE5}"/>
          </ac:graphicFrameMkLst>
        </pc:graphicFrameChg>
        <pc:picChg chg="mod">
          <ac:chgData name="Minicocci Arianna" userId="ba197bd7-2481-4b27-b100-f8017b91b4c8" providerId="ADAL" clId="{068D01DE-898F-4D76-8607-6FE74DC20A5B}" dt="2024-01-31T08:44:46.239" v="762" actId="1036"/>
          <ac:picMkLst>
            <pc:docMk/>
            <pc:sldMk cId="2732837284" sldId="675"/>
            <ac:picMk id="2" creationId="{00000000-0000-0000-0000-000000000000}"/>
          </ac:picMkLst>
        </pc:picChg>
        <pc:picChg chg="add del mod">
          <ac:chgData name="Minicocci Arianna" userId="ba197bd7-2481-4b27-b100-f8017b91b4c8" providerId="ADAL" clId="{068D01DE-898F-4D76-8607-6FE74DC20A5B}" dt="2024-01-31T07:53:09.359" v="548" actId="478"/>
          <ac:picMkLst>
            <pc:docMk/>
            <pc:sldMk cId="2732837284" sldId="675"/>
            <ac:picMk id="25" creationId="{1E4C47CC-FD5F-461D-3DF7-BD87B0B0524E}"/>
          </ac:picMkLst>
        </pc:picChg>
        <pc:picChg chg="add del mod">
          <ac:chgData name="Minicocci Arianna" userId="ba197bd7-2481-4b27-b100-f8017b91b4c8" providerId="ADAL" clId="{068D01DE-898F-4D76-8607-6FE74DC20A5B}" dt="2024-01-31T07:54:20.196" v="550" actId="478"/>
          <ac:picMkLst>
            <pc:docMk/>
            <pc:sldMk cId="2732837284" sldId="675"/>
            <ac:picMk id="27" creationId="{25C1C5A4-4B13-C540-73A7-4384236D88AD}"/>
          </ac:picMkLst>
        </pc:picChg>
        <pc:picChg chg="add del mod">
          <ac:chgData name="Minicocci Arianna" userId="ba197bd7-2481-4b27-b100-f8017b91b4c8" providerId="ADAL" clId="{068D01DE-898F-4D76-8607-6FE74DC20A5B}" dt="2024-01-31T08:03:51.111" v="580" actId="478"/>
          <ac:picMkLst>
            <pc:docMk/>
            <pc:sldMk cId="2732837284" sldId="675"/>
            <ac:picMk id="29" creationId="{F48180B8-1306-9623-F0FD-86D760272F0F}"/>
          </ac:picMkLst>
        </pc:picChg>
        <pc:picChg chg="add del mod">
          <ac:chgData name="Minicocci Arianna" userId="ba197bd7-2481-4b27-b100-f8017b91b4c8" providerId="ADAL" clId="{068D01DE-898F-4D76-8607-6FE74DC20A5B}" dt="2024-01-31T08:03:41.137" v="577" actId="478"/>
          <ac:picMkLst>
            <pc:docMk/>
            <pc:sldMk cId="2732837284" sldId="675"/>
            <ac:picMk id="3074" creationId="{B27B57F4-1ED9-D0B4-0BCF-C3767C9989B8}"/>
          </ac:picMkLst>
        </pc:picChg>
        <pc:picChg chg="add del mod">
          <ac:chgData name="Minicocci Arianna" userId="ba197bd7-2481-4b27-b100-f8017b91b4c8" providerId="ADAL" clId="{068D01DE-898F-4D76-8607-6FE74DC20A5B}" dt="2024-01-31T07:57:28.978" v="561" actId="478"/>
          <ac:picMkLst>
            <pc:docMk/>
            <pc:sldMk cId="2732837284" sldId="675"/>
            <ac:picMk id="3076" creationId="{5CD5048F-5BBE-00CD-A898-A4DA4F85F368}"/>
          </ac:picMkLst>
        </pc:picChg>
        <pc:picChg chg="add del mod">
          <ac:chgData name="Minicocci Arianna" userId="ba197bd7-2481-4b27-b100-f8017b91b4c8" providerId="ADAL" clId="{068D01DE-898F-4D76-8607-6FE74DC20A5B}" dt="2024-01-31T07:58:07.469" v="568" actId="478"/>
          <ac:picMkLst>
            <pc:docMk/>
            <pc:sldMk cId="2732837284" sldId="675"/>
            <ac:picMk id="3078" creationId="{3745A158-DA2B-50AB-1CC7-04E55D9AF543}"/>
          </ac:picMkLst>
        </pc:picChg>
        <pc:picChg chg="add del mod">
          <ac:chgData name="Minicocci Arianna" userId="ba197bd7-2481-4b27-b100-f8017b91b4c8" providerId="ADAL" clId="{068D01DE-898F-4D76-8607-6FE74DC20A5B}" dt="2024-01-31T08:24:00.772" v="624" actId="478"/>
          <ac:picMkLst>
            <pc:docMk/>
            <pc:sldMk cId="2732837284" sldId="675"/>
            <ac:picMk id="3080" creationId="{80B25DA6-74BA-BE8B-9D65-0BDBC95FE257}"/>
          </ac:picMkLst>
        </pc:picChg>
        <pc:picChg chg="add mod">
          <ac:chgData name="Minicocci Arianna" userId="ba197bd7-2481-4b27-b100-f8017b91b4c8" providerId="ADAL" clId="{068D01DE-898F-4D76-8607-6FE74DC20A5B}" dt="2024-01-31T08:44:46.239" v="762" actId="1036"/>
          <ac:picMkLst>
            <pc:docMk/>
            <pc:sldMk cId="2732837284" sldId="675"/>
            <ac:picMk id="3082" creationId="{87BC43DE-FA57-7E8C-47A8-F4A816470C27}"/>
          </ac:picMkLst>
        </pc:picChg>
        <pc:picChg chg="add del mod">
          <ac:chgData name="Minicocci Arianna" userId="ba197bd7-2481-4b27-b100-f8017b91b4c8" providerId="ADAL" clId="{068D01DE-898F-4D76-8607-6FE74DC20A5B}" dt="2024-01-31T08:05:22.529" v="587" actId="478"/>
          <ac:picMkLst>
            <pc:docMk/>
            <pc:sldMk cId="2732837284" sldId="675"/>
            <ac:picMk id="3084" creationId="{13FDAFB7-180C-BEDB-8014-EB24385A3F93}"/>
          </ac:picMkLst>
        </pc:picChg>
        <pc:picChg chg="add del mod">
          <ac:chgData name="Minicocci Arianna" userId="ba197bd7-2481-4b27-b100-f8017b91b4c8" providerId="ADAL" clId="{068D01DE-898F-4D76-8607-6FE74DC20A5B}" dt="2024-01-31T08:15:24.928" v="602" actId="478"/>
          <ac:picMkLst>
            <pc:docMk/>
            <pc:sldMk cId="2732837284" sldId="675"/>
            <ac:picMk id="3086" creationId="{23B8D85A-5C39-C471-5A48-F8A2E266D5B6}"/>
          </ac:picMkLst>
        </pc:picChg>
        <pc:picChg chg="add del mod">
          <ac:chgData name="Minicocci Arianna" userId="ba197bd7-2481-4b27-b100-f8017b91b4c8" providerId="ADAL" clId="{068D01DE-898F-4D76-8607-6FE74DC20A5B}" dt="2024-01-31T08:14:46.063" v="601" actId="478"/>
          <ac:picMkLst>
            <pc:docMk/>
            <pc:sldMk cId="2732837284" sldId="675"/>
            <ac:picMk id="3088" creationId="{E65DBA5E-618E-4FD4-01D4-3185FEB65F5E}"/>
          </ac:picMkLst>
        </pc:picChg>
        <pc:picChg chg="add del mod">
          <ac:chgData name="Minicocci Arianna" userId="ba197bd7-2481-4b27-b100-f8017b91b4c8" providerId="ADAL" clId="{068D01DE-898F-4D76-8607-6FE74DC20A5B}" dt="2024-01-31T08:44:46.239" v="762" actId="1036"/>
          <ac:picMkLst>
            <pc:docMk/>
            <pc:sldMk cId="2732837284" sldId="675"/>
            <ac:picMk id="3090" creationId="{1AFDA547-1EA4-5AB3-F7C7-45BF33FF09B2}"/>
          </ac:picMkLst>
        </pc:picChg>
        <pc:picChg chg="add mod">
          <ac:chgData name="Minicocci Arianna" userId="ba197bd7-2481-4b27-b100-f8017b91b4c8" providerId="ADAL" clId="{068D01DE-898F-4D76-8607-6FE74DC20A5B}" dt="2024-01-31T08:44:46.239" v="762" actId="1036"/>
          <ac:picMkLst>
            <pc:docMk/>
            <pc:sldMk cId="2732837284" sldId="675"/>
            <ac:picMk id="3092" creationId="{46779D50-FEF0-4249-29CD-5976E039FBDE}"/>
          </ac:picMkLst>
        </pc:picChg>
        <pc:picChg chg="add mod">
          <ac:chgData name="Minicocci Arianna" userId="ba197bd7-2481-4b27-b100-f8017b91b4c8" providerId="ADAL" clId="{068D01DE-898F-4D76-8607-6FE74DC20A5B}" dt="2024-01-31T08:44:46.239" v="762" actId="1036"/>
          <ac:picMkLst>
            <pc:docMk/>
            <pc:sldMk cId="2732837284" sldId="675"/>
            <ac:picMk id="3094" creationId="{C37122CA-556C-162D-C379-CC970F324005}"/>
          </ac:picMkLst>
        </pc:picChg>
      </pc:sldChg>
    </pc:docChg>
  </pc:docChgLst>
  <pc:docChgLst>
    <pc:chgData name="Paniccia Chiara" userId="S::chiara.paniccia@protezionecivile.it::a346ff1a-d3ed-4709-a849-f1df3ef15527" providerId="AD" clId="Web-{C1524A41-1E5B-0EC3-902D-E594997BD9E1}"/>
    <pc:docChg chg="modSld">
      <pc:chgData name="Paniccia Chiara" userId="S::chiara.paniccia@protezionecivile.it::a346ff1a-d3ed-4709-a849-f1df3ef15527" providerId="AD" clId="Web-{C1524A41-1E5B-0EC3-902D-E594997BD9E1}" dt="2024-01-29T12:54:56.709" v="0"/>
      <pc:docMkLst>
        <pc:docMk/>
      </pc:docMkLst>
      <pc:sldChg chg="delSp">
        <pc:chgData name="Paniccia Chiara" userId="S::chiara.paniccia@protezionecivile.it::a346ff1a-d3ed-4709-a849-f1df3ef15527" providerId="AD" clId="Web-{C1524A41-1E5B-0EC3-902D-E594997BD9E1}" dt="2024-01-29T12:54:56.709" v="0"/>
        <pc:sldMkLst>
          <pc:docMk/>
          <pc:sldMk cId="1002280357" sldId="662"/>
        </pc:sldMkLst>
        <pc:spChg chg="del">
          <ac:chgData name="Paniccia Chiara" userId="S::chiara.paniccia@protezionecivile.it::a346ff1a-d3ed-4709-a849-f1df3ef15527" providerId="AD" clId="Web-{C1524A41-1E5B-0EC3-902D-E594997BD9E1}" dt="2024-01-29T12:54:56.709" v="0"/>
          <ac:spMkLst>
            <pc:docMk/>
            <pc:sldMk cId="1002280357" sldId="662"/>
            <ac:spMk id="2" creationId="{00000000-0000-0000-0000-000000000000}"/>
          </ac:spMkLst>
        </pc:spChg>
      </pc:sldChg>
    </pc:docChg>
  </pc:docChgLst>
  <pc:docChgLst>
    <pc:chgData name="Paniccia Chiara" userId="S::chiara.paniccia@protezionecivile.it::a346ff1a-d3ed-4709-a849-f1df3ef15527" providerId="AD" clId="Web-{AB90566A-22C0-ECD6-3D6B-BC392E1DFBC0}"/>
    <pc:docChg chg="modSld">
      <pc:chgData name="Paniccia Chiara" userId="S::chiara.paniccia@protezionecivile.it::a346ff1a-d3ed-4709-a849-f1df3ef15527" providerId="AD" clId="Web-{AB90566A-22C0-ECD6-3D6B-BC392E1DFBC0}" dt="2024-01-29T11:11:36.075" v="149"/>
      <pc:docMkLst>
        <pc:docMk/>
      </pc:docMkLst>
      <pc:sldChg chg="addSp delSp modSp">
        <pc:chgData name="Paniccia Chiara" userId="S::chiara.paniccia@protezionecivile.it::a346ff1a-d3ed-4709-a849-f1df3ef15527" providerId="AD" clId="Web-{AB90566A-22C0-ECD6-3D6B-BC392E1DFBC0}" dt="2024-01-29T11:01:29.855" v="67" actId="20577"/>
        <pc:sldMkLst>
          <pc:docMk/>
          <pc:sldMk cId="1280564477" sldId="652"/>
        </pc:sldMkLst>
        <pc:spChg chg="mod">
          <ac:chgData name="Paniccia Chiara" userId="S::chiara.paniccia@protezionecivile.it::a346ff1a-d3ed-4709-a849-f1df3ef15527" providerId="AD" clId="Web-{AB90566A-22C0-ECD6-3D6B-BC392E1DFBC0}" dt="2024-01-29T11:01:21.558" v="64" actId="20577"/>
          <ac:spMkLst>
            <pc:docMk/>
            <pc:sldMk cId="1280564477" sldId="652"/>
            <ac:spMk id="4" creationId="{681C6238-4C0E-4228-572B-0AAB1445C59C}"/>
          </ac:spMkLst>
        </pc:spChg>
        <pc:spChg chg="mod">
          <ac:chgData name="Paniccia Chiara" userId="S::chiara.paniccia@protezionecivile.it::a346ff1a-d3ed-4709-a849-f1df3ef15527" providerId="AD" clId="Web-{AB90566A-22C0-ECD6-3D6B-BC392E1DFBC0}" dt="2024-01-29T11:01:29.855" v="67" actId="20577"/>
          <ac:spMkLst>
            <pc:docMk/>
            <pc:sldMk cId="1280564477" sldId="652"/>
            <ac:spMk id="5" creationId="{6E084CA6-F3C6-2C17-FA4B-FDDF261AB5B5}"/>
          </ac:spMkLst>
        </pc:spChg>
        <pc:spChg chg="mod">
          <ac:chgData name="Paniccia Chiara" userId="S::chiara.paniccia@protezionecivile.it::a346ff1a-d3ed-4709-a849-f1df3ef15527" providerId="AD" clId="Web-{AB90566A-22C0-ECD6-3D6B-BC392E1DFBC0}" dt="2024-01-29T11:01:18.386" v="63" actId="20577"/>
          <ac:spMkLst>
            <pc:docMk/>
            <pc:sldMk cId="1280564477" sldId="652"/>
            <ac:spMk id="7" creationId="{45BF0791-EA06-4E93-B3A8-0DF241A22B1E}"/>
          </ac:spMkLst>
        </pc:spChg>
        <pc:picChg chg="add del mod modCrop">
          <ac:chgData name="Paniccia Chiara" userId="S::chiara.paniccia@protezionecivile.it::a346ff1a-d3ed-4709-a849-f1df3ef15527" providerId="AD" clId="Web-{AB90566A-22C0-ECD6-3D6B-BC392E1DFBC0}" dt="2024-01-29T10:57:19.004" v="11"/>
          <ac:picMkLst>
            <pc:docMk/>
            <pc:sldMk cId="1280564477" sldId="652"/>
            <ac:picMk id="2" creationId="{27845FBF-5471-BD6B-FAF9-BCADB72A248C}"/>
          </ac:picMkLst>
        </pc:picChg>
      </pc:sldChg>
      <pc:sldChg chg="modSp">
        <pc:chgData name="Paniccia Chiara" userId="S::chiara.paniccia@protezionecivile.it::a346ff1a-d3ed-4709-a849-f1df3ef15527" providerId="AD" clId="Web-{AB90566A-22C0-ECD6-3D6B-BC392E1DFBC0}" dt="2024-01-29T11:01:52.809" v="70" actId="20577"/>
        <pc:sldMkLst>
          <pc:docMk/>
          <pc:sldMk cId="1760712165" sldId="658"/>
        </pc:sldMkLst>
        <pc:spChg chg="mod">
          <ac:chgData name="Paniccia Chiara" userId="S::chiara.paniccia@protezionecivile.it::a346ff1a-d3ed-4709-a849-f1df3ef15527" providerId="AD" clId="Web-{AB90566A-22C0-ECD6-3D6B-BC392E1DFBC0}" dt="2024-01-29T11:01:46.840" v="68" actId="20577"/>
          <ac:spMkLst>
            <pc:docMk/>
            <pc:sldMk cId="1760712165" sldId="658"/>
            <ac:spMk id="5" creationId="{6CD294B7-DD2A-08BF-3F18-545190C4CE33}"/>
          </ac:spMkLst>
        </pc:spChg>
        <pc:spChg chg="mod">
          <ac:chgData name="Paniccia Chiara" userId="S::chiara.paniccia@protezionecivile.it::a346ff1a-d3ed-4709-a849-f1df3ef15527" providerId="AD" clId="Web-{AB90566A-22C0-ECD6-3D6B-BC392E1DFBC0}" dt="2024-01-29T11:01:52.809" v="70" actId="20577"/>
          <ac:spMkLst>
            <pc:docMk/>
            <pc:sldMk cId="1760712165" sldId="658"/>
            <ac:spMk id="6" creationId="{A750DEAB-E8DE-DD78-6BC3-713DDCD3A80E}"/>
          </ac:spMkLst>
        </pc:spChg>
      </pc:sldChg>
      <pc:sldChg chg="addSp delSp modSp">
        <pc:chgData name="Paniccia Chiara" userId="S::chiara.paniccia@protezionecivile.it::a346ff1a-d3ed-4709-a849-f1df3ef15527" providerId="AD" clId="Web-{AB90566A-22C0-ECD6-3D6B-BC392E1DFBC0}" dt="2024-01-29T11:11:36.075" v="149"/>
        <pc:sldMkLst>
          <pc:docMk/>
          <pc:sldMk cId="1722278399" sldId="671"/>
        </pc:sldMkLst>
        <pc:spChg chg="topLvl">
          <ac:chgData name="Paniccia Chiara" userId="S::chiara.paniccia@protezionecivile.it::a346ff1a-d3ed-4709-a849-f1df3ef15527" providerId="AD" clId="Web-{AB90566A-22C0-ECD6-3D6B-BC392E1DFBC0}" dt="2024-01-29T11:09:27.821" v="130"/>
          <ac:spMkLst>
            <pc:docMk/>
            <pc:sldMk cId="1722278399" sldId="671"/>
            <ac:spMk id="11" creationId="{592F8F14-39BF-B8BE-D857-9DA42A677871}"/>
          </ac:spMkLst>
        </pc:spChg>
        <pc:grpChg chg="add mod">
          <ac:chgData name="Paniccia Chiara" userId="S::chiara.paniccia@protezionecivile.it::a346ff1a-d3ed-4709-a849-f1df3ef15527" providerId="AD" clId="Web-{AB90566A-22C0-ECD6-3D6B-BC392E1DFBC0}" dt="2024-01-29T11:08:19.773" v="107" actId="1076"/>
          <ac:grpSpMkLst>
            <pc:docMk/>
            <pc:sldMk cId="1722278399" sldId="671"/>
            <ac:grpSpMk id="4" creationId="{C969DBA8-F20F-ACEC-94B8-088F6DFA9B7A}"/>
          </ac:grpSpMkLst>
        </pc:grpChg>
        <pc:grpChg chg="add del mod">
          <ac:chgData name="Paniccia Chiara" userId="S::chiara.paniccia@protezionecivile.it::a346ff1a-d3ed-4709-a849-f1df3ef15527" providerId="AD" clId="Web-{AB90566A-22C0-ECD6-3D6B-BC392E1DFBC0}" dt="2024-01-29T11:07:24.756" v="96"/>
          <ac:grpSpMkLst>
            <pc:docMk/>
            <pc:sldMk cId="1722278399" sldId="671"/>
            <ac:grpSpMk id="8" creationId="{6BA01A3C-466E-78ED-9819-EB1707D89E96}"/>
          </ac:grpSpMkLst>
        </pc:grpChg>
        <pc:grpChg chg="mod topLvl">
          <ac:chgData name="Paniccia Chiara" userId="S::chiara.paniccia@protezionecivile.it::a346ff1a-d3ed-4709-a849-f1df3ef15527" providerId="AD" clId="Web-{AB90566A-22C0-ECD6-3D6B-BC392E1DFBC0}" dt="2024-01-29T11:08:12.444" v="105" actId="14100"/>
          <ac:grpSpMkLst>
            <pc:docMk/>
            <pc:sldMk cId="1722278399" sldId="671"/>
            <ac:grpSpMk id="9" creationId="{400BE001-9892-4A6A-0DC3-F13C0BF74A7E}"/>
          </ac:grpSpMkLst>
        </pc:grpChg>
        <pc:grpChg chg="topLvl">
          <ac:chgData name="Paniccia Chiara" userId="S::chiara.paniccia@protezionecivile.it::a346ff1a-d3ed-4709-a849-f1df3ef15527" providerId="AD" clId="Web-{AB90566A-22C0-ECD6-3D6B-BC392E1DFBC0}" dt="2024-01-29T11:09:27.821" v="130"/>
          <ac:grpSpMkLst>
            <pc:docMk/>
            <pc:sldMk cId="1722278399" sldId="671"/>
            <ac:grpSpMk id="33" creationId="{B32859CB-D496-5F3E-33D5-3B1796F84EC2}"/>
          </ac:grpSpMkLst>
        </pc:grpChg>
        <pc:grpChg chg="del mod">
          <ac:chgData name="Paniccia Chiara" userId="S::chiara.paniccia@protezionecivile.it::a346ff1a-d3ed-4709-a849-f1df3ef15527" providerId="AD" clId="Web-{AB90566A-22C0-ECD6-3D6B-BC392E1DFBC0}" dt="2024-01-29T11:09:27.821" v="130"/>
          <ac:grpSpMkLst>
            <pc:docMk/>
            <pc:sldMk cId="1722278399" sldId="671"/>
            <ac:grpSpMk id="34" creationId="{B447194C-2E8A-77AB-9697-C1130603D026}"/>
          </ac:grpSpMkLst>
        </pc:grpChg>
        <pc:grpChg chg="mod">
          <ac:chgData name="Paniccia Chiara" userId="S::chiara.paniccia@protezionecivile.it::a346ff1a-d3ed-4709-a849-f1df3ef15527" providerId="AD" clId="Web-{AB90566A-22C0-ECD6-3D6B-BC392E1DFBC0}" dt="2024-01-29T11:10:02.182" v="137" actId="1076"/>
          <ac:grpSpMkLst>
            <pc:docMk/>
            <pc:sldMk cId="1722278399" sldId="671"/>
            <ac:grpSpMk id="35" creationId="{CDE259EB-9699-B3D4-B2F9-371B74E7412C}"/>
          </ac:grpSpMkLst>
        </pc:grpChg>
        <pc:grpChg chg="mod">
          <ac:chgData name="Paniccia Chiara" userId="S::chiara.paniccia@protezionecivile.it::a346ff1a-d3ed-4709-a849-f1df3ef15527" providerId="AD" clId="Web-{AB90566A-22C0-ECD6-3D6B-BC392E1DFBC0}" dt="2024-01-29T11:10:07.166" v="138" actId="1076"/>
          <ac:grpSpMkLst>
            <pc:docMk/>
            <pc:sldMk cId="1722278399" sldId="671"/>
            <ac:grpSpMk id="45" creationId="{FDC7B01C-4963-D4E9-5BBF-F24E8963C4F9}"/>
          </ac:grpSpMkLst>
        </pc:grpChg>
        <pc:grpChg chg="mod">
          <ac:chgData name="Paniccia Chiara" userId="S::chiara.paniccia@protezionecivile.it::a346ff1a-d3ed-4709-a849-f1df3ef15527" providerId="AD" clId="Web-{AB90566A-22C0-ECD6-3D6B-BC392E1DFBC0}" dt="2024-01-29T11:05:17.924" v="78" actId="1076"/>
          <ac:grpSpMkLst>
            <pc:docMk/>
            <pc:sldMk cId="1722278399" sldId="671"/>
            <ac:grpSpMk id="57" creationId="{E54EB427-19D2-47FF-302B-75AC2B6C52FA}"/>
          </ac:grpSpMkLst>
        </pc:grpChg>
        <pc:graphicFrameChg chg="mod modGraphic">
          <ac:chgData name="Paniccia Chiara" userId="S::chiara.paniccia@protezionecivile.it::a346ff1a-d3ed-4709-a849-f1df3ef15527" providerId="AD" clId="Web-{AB90566A-22C0-ECD6-3D6B-BC392E1DFBC0}" dt="2024-01-29T11:11:01.433" v="146"/>
          <ac:graphicFrameMkLst>
            <pc:docMk/>
            <pc:sldMk cId="1722278399" sldId="671"/>
            <ac:graphicFrameMk id="6" creationId="{8349675E-E161-B5DA-CFCE-1358F0E35A6B}"/>
          </ac:graphicFrameMkLst>
        </pc:graphicFrameChg>
        <pc:graphicFrameChg chg="add mod modGraphic">
          <ac:chgData name="Paniccia Chiara" userId="S::chiara.paniccia@protezionecivile.it::a346ff1a-d3ed-4709-a849-f1df3ef15527" providerId="AD" clId="Web-{AB90566A-22C0-ECD6-3D6B-BC392E1DFBC0}" dt="2024-01-29T11:10:51.480" v="142" actId="1076"/>
          <ac:graphicFrameMkLst>
            <pc:docMk/>
            <pc:sldMk cId="1722278399" sldId="671"/>
            <ac:graphicFrameMk id="16" creationId="{F38E2938-80D8-143F-0DD8-7354ED600243}"/>
          </ac:graphicFrameMkLst>
        </pc:graphicFrameChg>
        <pc:picChg chg="add mod modCrop">
          <ac:chgData name="Paniccia Chiara" userId="S::chiara.paniccia@protezionecivile.it::a346ff1a-d3ed-4709-a849-f1df3ef15527" providerId="AD" clId="Web-{AB90566A-22C0-ECD6-3D6B-BC392E1DFBC0}" dt="2024-01-29T11:09:08.946" v="128" actId="1076"/>
          <ac:picMkLst>
            <pc:docMk/>
            <pc:sldMk cId="1722278399" sldId="671"/>
            <ac:picMk id="2" creationId="{F51AC16F-AD04-E266-55FA-1E38A2DF91F1}"/>
          </ac:picMkLst>
        </pc:picChg>
        <pc:picChg chg="add mod modCrop">
          <ac:chgData name="Paniccia Chiara" userId="S::chiara.paniccia@protezionecivile.it::a346ff1a-d3ed-4709-a849-f1df3ef15527" providerId="AD" clId="Web-{AB90566A-22C0-ECD6-3D6B-BC392E1DFBC0}" dt="2024-01-29T11:09:19.196" v="129" actId="14100"/>
          <ac:picMkLst>
            <pc:docMk/>
            <pc:sldMk cId="1722278399" sldId="671"/>
            <ac:picMk id="3" creationId="{CEEA0D41-170A-85F0-4F8B-4DC3B66385A2}"/>
          </ac:picMkLst>
        </pc:picChg>
        <pc:picChg chg="add del">
          <ac:chgData name="Paniccia Chiara" userId="S::chiara.paniccia@protezionecivile.it::a346ff1a-d3ed-4709-a849-f1df3ef15527" providerId="AD" clId="Web-{AB90566A-22C0-ECD6-3D6B-BC392E1DFBC0}" dt="2024-01-29T11:06:56.724" v="92"/>
          <ac:picMkLst>
            <pc:docMk/>
            <pc:sldMk cId="1722278399" sldId="671"/>
            <ac:picMk id="7" creationId="{42B8DA78-AFD7-F3A3-CD40-25663AD79841}"/>
          </ac:picMkLst>
        </pc:picChg>
        <pc:picChg chg="del topLvl">
          <ac:chgData name="Paniccia Chiara" userId="S::chiara.paniccia@protezionecivile.it::a346ff1a-d3ed-4709-a849-f1df3ef15527" providerId="AD" clId="Web-{AB90566A-22C0-ECD6-3D6B-BC392E1DFBC0}" dt="2024-01-29T11:07:24.756" v="96"/>
          <ac:picMkLst>
            <pc:docMk/>
            <pc:sldMk cId="1722278399" sldId="671"/>
            <ac:picMk id="10" creationId="{01B6001A-0979-FDFD-722A-4D878B8BC141}"/>
          </ac:picMkLst>
        </pc:picChg>
        <pc:picChg chg="mod">
          <ac:chgData name="Paniccia Chiara" userId="S::chiara.paniccia@protezionecivile.it::a346ff1a-d3ed-4709-a849-f1df3ef15527" providerId="AD" clId="Web-{AB90566A-22C0-ECD6-3D6B-BC392E1DFBC0}" dt="2024-01-29T11:07:37.240" v="99" actId="1076"/>
          <ac:picMkLst>
            <pc:docMk/>
            <pc:sldMk cId="1722278399" sldId="671"/>
            <ac:picMk id="12" creationId="{609227B1-9B17-969E-399B-BC59785CD560}"/>
          </ac:picMkLst>
        </pc:picChg>
        <pc:picChg chg="add mod">
          <ac:chgData name="Paniccia Chiara" userId="S::chiara.paniccia@protezionecivile.it::a346ff1a-d3ed-4709-a849-f1df3ef15527" providerId="AD" clId="Web-{AB90566A-22C0-ECD6-3D6B-BC392E1DFBC0}" dt="2024-01-29T11:09:00.649" v="120" actId="1076"/>
          <ac:picMkLst>
            <pc:docMk/>
            <pc:sldMk cId="1722278399" sldId="671"/>
            <ac:picMk id="15" creationId="{DC3E330A-20F7-F624-F2E8-5A751EADC274}"/>
          </ac:picMkLst>
        </pc:picChg>
        <pc:picChg chg="add">
          <ac:chgData name="Paniccia Chiara" userId="S::chiara.paniccia@protezionecivile.it::a346ff1a-d3ed-4709-a849-f1df3ef15527" providerId="AD" clId="Web-{AB90566A-22C0-ECD6-3D6B-BC392E1DFBC0}" dt="2024-01-29T11:11:36.075" v="149"/>
          <ac:picMkLst>
            <pc:docMk/>
            <pc:sldMk cId="1722278399" sldId="671"/>
            <ac:picMk id="18" creationId="{5E984686-9312-B26B-EB22-A830F5A16818}"/>
          </ac:picMkLst>
        </pc:picChg>
        <pc:picChg chg="mod">
          <ac:chgData name="Paniccia Chiara" userId="S::chiara.paniccia@protezionecivile.it::a346ff1a-d3ed-4709-a849-f1df3ef15527" providerId="AD" clId="Web-{AB90566A-22C0-ECD6-3D6B-BC392E1DFBC0}" dt="2024-01-29T11:11:26.497" v="148" actId="1076"/>
          <ac:picMkLst>
            <pc:docMk/>
            <pc:sldMk cId="1722278399" sldId="671"/>
            <ac:picMk id="42" creationId="{7DD5BFBE-395C-DF02-7063-FC82802CB6F8}"/>
          </ac:picMkLst>
        </pc:picChg>
        <pc:picChg chg="mod">
          <ac:chgData name="Paniccia Chiara" userId="S::chiara.paniccia@protezionecivile.it::a346ff1a-d3ed-4709-a849-f1df3ef15527" providerId="AD" clId="Web-{AB90566A-22C0-ECD6-3D6B-BC392E1DFBC0}" dt="2024-01-29T11:11:26.481" v="147" actId="1076"/>
          <ac:picMkLst>
            <pc:docMk/>
            <pc:sldMk cId="1722278399" sldId="671"/>
            <ac:picMk id="44" creationId="{10DB0CAA-A9C6-F5D8-5820-CD00E1E37229}"/>
          </ac:picMkLst>
        </pc:picChg>
        <pc:picChg chg="mod">
          <ac:chgData name="Paniccia Chiara" userId="S::chiara.paniccia@protezionecivile.it::a346ff1a-d3ed-4709-a849-f1df3ef15527" providerId="AD" clId="Web-{AB90566A-22C0-ECD6-3D6B-BC392E1DFBC0}" dt="2024-01-29T11:05:14.471" v="77" actId="1076"/>
          <ac:picMkLst>
            <pc:docMk/>
            <pc:sldMk cId="1722278399" sldId="671"/>
            <ac:picMk id="1032" creationId="{ADFF32FC-A2FD-314A-C04A-18D7E133F6EF}"/>
          </ac:picMkLst>
        </pc:picChg>
        <pc:cxnChg chg="mod topLvl">
          <ac:chgData name="Paniccia Chiara" userId="S::chiara.paniccia@protezionecivile.it::a346ff1a-d3ed-4709-a849-f1df3ef15527" providerId="AD" clId="Web-{AB90566A-22C0-ECD6-3D6B-BC392E1DFBC0}" dt="2024-01-29T11:09:35.790" v="131" actId="14100"/>
          <ac:cxnSpMkLst>
            <pc:docMk/>
            <pc:sldMk cId="1722278399" sldId="671"/>
            <ac:cxnSpMk id="21" creationId="{70367A7B-6EE9-7679-3B22-9CEE726A4AE5}"/>
          </ac:cxnSpMkLst>
        </pc:cxnChg>
      </pc:sldChg>
    </pc:docChg>
  </pc:docChgLst>
  <pc:docChgLst>
    <pc:chgData name="Paniccia Chiara" userId="S::chiara.paniccia@protezionecivile.it::a346ff1a-d3ed-4709-a849-f1df3ef15527" providerId="AD" clId="Web-{9A4B1C22-8B0E-7745-860A-5287D4A5D020}"/>
    <pc:docChg chg="modSld">
      <pc:chgData name="Paniccia Chiara" userId="S::chiara.paniccia@protezionecivile.it::a346ff1a-d3ed-4709-a849-f1df3ef15527" providerId="AD" clId="Web-{9A4B1C22-8B0E-7745-860A-5287D4A5D020}" dt="2024-01-31T12:46:27.976" v="1"/>
      <pc:docMkLst>
        <pc:docMk/>
      </pc:docMkLst>
      <pc:sldChg chg="modSp">
        <pc:chgData name="Paniccia Chiara" userId="S::chiara.paniccia@protezionecivile.it::a346ff1a-d3ed-4709-a849-f1df3ef15527" providerId="AD" clId="Web-{9A4B1C22-8B0E-7745-860A-5287D4A5D020}" dt="2024-01-31T12:46:27.976" v="1"/>
        <pc:sldMkLst>
          <pc:docMk/>
          <pc:sldMk cId="1760712165" sldId="658"/>
        </pc:sldMkLst>
        <pc:spChg chg="mod">
          <ac:chgData name="Paniccia Chiara" userId="S::chiara.paniccia@protezionecivile.it::a346ff1a-d3ed-4709-a849-f1df3ef15527" providerId="AD" clId="Web-{9A4B1C22-8B0E-7745-860A-5287D4A5D020}" dt="2024-01-31T12:46:27.976" v="1"/>
          <ac:spMkLst>
            <pc:docMk/>
            <pc:sldMk cId="1760712165" sldId="658"/>
            <ac:spMk id="6" creationId="{A750DEAB-E8DE-DD78-6BC3-713DDCD3A80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D3E30-37B4-4BCE-BFE2-DE4A799666C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E1025BD-71EA-46CA-AB0A-07F8A0B50EFD}">
      <dgm:prSet phldrT="[Testo]"/>
      <dgm:spPr>
        <a:solidFill>
          <a:srgbClr val="FFB806"/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The </a:t>
          </a:r>
          <a:r>
            <a:rPr lang="en-US" b="1" dirty="0" err="1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SiAM</a:t>
          </a:r>
          <a:r>
            <a:rPr lang="en-US" b="1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 platform is able to send the alert in a few minutes</a:t>
          </a:r>
          <a:endParaRPr lang="it-IT" dirty="0"/>
        </a:p>
      </dgm:t>
    </dgm:pt>
    <dgm:pt modelId="{98696A39-1211-4BE9-9F08-9F382648637C}" type="parTrans" cxnId="{732B05DE-AE72-499C-874A-876FC651D8BB}">
      <dgm:prSet/>
      <dgm:spPr/>
      <dgm:t>
        <a:bodyPr/>
        <a:lstStyle/>
        <a:p>
          <a:endParaRPr lang="it-IT"/>
        </a:p>
      </dgm:t>
    </dgm:pt>
    <dgm:pt modelId="{02D0D922-E09F-4AAF-B852-395791809C29}" type="sibTrans" cxnId="{732B05DE-AE72-499C-874A-876FC651D8BB}">
      <dgm:prSet/>
      <dgm:spPr/>
      <dgm:t>
        <a:bodyPr/>
        <a:lstStyle/>
        <a:p>
          <a:endParaRPr lang="it-IT"/>
        </a:p>
      </dgm:t>
    </dgm:pt>
    <dgm:pt modelId="{594B7F2F-BBE8-4697-AF37-E537EFD91C7E}">
      <dgm:prSet phldrT="[Testo]"/>
      <dgm:spPr>
        <a:solidFill>
          <a:srgbClr val="9EAAD4"/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For NEAMWAVE23 a total of:</a:t>
          </a:r>
          <a:endParaRPr lang="en-US" b="1" dirty="0">
            <a:solidFill>
              <a:srgbClr val="002060"/>
            </a:solidFill>
            <a:latin typeface="Cambria"/>
            <a:ea typeface="Cambria"/>
            <a:cs typeface="Times New Roman"/>
          </a:endParaRPr>
        </a:p>
        <a:p>
          <a:r>
            <a:rPr lang="en-US" b="1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About 3000 text messages (</a:t>
          </a:r>
          <a:r>
            <a:rPr lang="en-US" b="1" dirty="0" err="1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sms</a:t>
          </a:r>
          <a:r>
            <a:rPr lang="en-US" b="1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, email and Interactive Voice Response activated for the exercise) with the </a:t>
          </a:r>
          <a:r>
            <a:rPr lang="en-US" b="1" dirty="0" err="1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SiAM</a:t>
          </a:r>
          <a:r>
            <a:rPr lang="en-US" b="1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 technology platform </a:t>
          </a:r>
          <a:endParaRPr lang="it-IT" dirty="0"/>
        </a:p>
      </dgm:t>
    </dgm:pt>
    <dgm:pt modelId="{DA4B65CF-5B59-40E2-8C41-BDC7A3969E6C}" type="parTrans" cxnId="{79F6AEF5-A8CF-4CB8-AFF9-232132C2F795}">
      <dgm:prSet/>
      <dgm:spPr/>
      <dgm:t>
        <a:bodyPr/>
        <a:lstStyle/>
        <a:p>
          <a:endParaRPr lang="it-IT"/>
        </a:p>
      </dgm:t>
    </dgm:pt>
    <dgm:pt modelId="{AD398FBD-C5C3-4C41-A839-966BCE2E7BE6}" type="sibTrans" cxnId="{79F6AEF5-A8CF-4CB8-AFF9-232132C2F795}">
      <dgm:prSet/>
      <dgm:spPr/>
      <dgm:t>
        <a:bodyPr/>
        <a:lstStyle/>
        <a:p>
          <a:endParaRPr lang="it-IT"/>
        </a:p>
      </dgm:t>
    </dgm:pt>
    <dgm:pt modelId="{0C49655D-8A16-49E0-A195-9FD7F10D08B4}">
      <dgm:prSet phldrT="[Testo]"/>
      <dgm:spPr>
        <a:solidFill>
          <a:srgbClr val="F0EFF0"/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ANCE's update of the </a:t>
          </a:r>
          <a:r>
            <a:rPr lang="en-US" b="1" dirty="0" err="1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SiAM</a:t>
          </a:r>
          <a:r>
            <a:rPr lang="en-US" b="1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 platform was implemented during </a:t>
          </a:r>
          <a:r>
            <a:rPr lang="en-US" b="1" dirty="0" err="1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Neamwave</a:t>
          </a:r>
          <a:r>
            <a:rPr lang="en-US" b="1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 23</a:t>
          </a:r>
          <a:endParaRPr lang="it-IT" dirty="0"/>
        </a:p>
      </dgm:t>
    </dgm:pt>
    <dgm:pt modelId="{F4A4BE58-3026-4DAE-93BB-77E36DDE865F}" type="parTrans" cxnId="{17376585-EB03-4669-8565-1F303A53AE28}">
      <dgm:prSet/>
      <dgm:spPr/>
      <dgm:t>
        <a:bodyPr/>
        <a:lstStyle/>
        <a:p>
          <a:endParaRPr lang="it-IT"/>
        </a:p>
      </dgm:t>
    </dgm:pt>
    <dgm:pt modelId="{088725EC-10B7-4DEC-B900-00A025165042}" type="sibTrans" cxnId="{17376585-EB03-4669-8565-1F303A53AE28}">
      <dgm:prSet/>
      <dgm:spPr/>
      <dgm:t>
        <a:bodyPr/>
        <a:lstStyle/>
        <a:p>
          <a:endParaRPr lang="it-IT"/>
        </a:p>
      </dgm:t>
    </dgm:pt>
    <dgm:pt modelId="{9B4BFF0C-EE60-43A8-87AE-F4845FF792FD}" type="pres">
      <dgm:prSet presAssocID="{212D3E30-37B4-4BCE-BFE2-DE4A799666CB}" presName="Name0" presStyleCnt="0">
        <dgm:presLayoutVars>
          <dgm:chMax val="7"/>
          <dgm:chPref val="7"/>
          <dgm:dir/>
        </dgm:presLayoutVars>
      </dgm:prSet>
      <dgm:spPr/>
    </dgm:pt>
    <dgm:pt modelId="{32384639-5E2D-4A9B-BBBE-C4726F18B1BA}" type="pres">
      <dgm:prSet presAssocID="{212D3E30-37B4-4BCE-BFE2-DE4A799666CB}" presName="Name1" presStyleCnt="0"/>
      <dgm:spPr/>
    </dgm:pt>
    <dgm:pt modelId="{765FF18F-CFE2-4CCC-B258-58BFEEBF41E4}" type="pres">
      <dgm:prSet presAssocID="{212D3E30-37B4-4BCE-BFE2-DE4A799666CB}" presName="cycle" presStyleCnt="0"/>
      <dgm:spPr/>
    </dgm:pt>
    <dgm:pt modelId="{E9357363-DE4D-44E3-B368-A03F6CC8F869}" type="pres">
      <dgm:prSet presAssocID="{212D3E30-37B4-4BCE-BFE2-DE4A799666CB}" presName="srcNode" presStyleLbl="node1" presStyleIdx="0" presStyleCnt="3"/>
      <dgm:spPr/>
    </dgm:pt>
    <dgm:pt modelId="{1C85F083-DD4D-4E3D-9D3F-0465E5E6AC93}" type="pres">
      <dgm:prSet presAssocID="{212D3E30-37B4-4BCE-BFE2-DE4A799666CB}" presName="conn" presStyleLbl="parChTrans1D2" presStyleIdx="0" presStyleCnt="1"/>
      <dgm:spPr/>
    </dgm:pt>
    <dgm:pt modelId="{F68F109F-01DD-45E9-9573-0AD1A11C9EF0}" type="pres">
      <dgm:prSet presAssocID="{212D3E30-37B4-4BCE-BFE2-DE4A799666CB}" presName="extraNode" presStyleLbl="node1" presStyleIdx="0" presStyleCnt="3"/>
      <dgm:spPr/>
    </dgm:pt>
    <dgm:pt modelId="{35DB6EFA-A73F-4C36-8C90-18217A2B2839}" type="pres">
      <dgm:prSet presAssocID="{212D3E30-37B4-4BCE-BFE2-DE4A799666CB}" presName="dstNode" presStyleLbl="node1" presStyleIdx="0" presStyleCnt="3"/>
      <dgm:spPr/>
    </dgm:pt>
    <dgm:pt modelId="{9C157B45-A284-4202-82DE-D6E794E9F70E}" type="pres">
      <dgm:prSet presAssocID="{8E1025BD-71EA-46CA-AB0A-07F8A0B50EFD}" presName="text_1" presStyleLbl="node1" presStyleIdx="0" presStyleCnt="3">
        <dgm:presLayoutVars>
          <dgm:bulletEnabled val="1"/>
        </dgm:presLayoutVars>
      </dgm:prSet>
      <dgm:spPr/>
    </dgm:pt>
    <dgm:pt modelId="{3EF8DB72-A329-44C4-BEDA-E313601590D4}" type="pres">
      <dgm:prSet presAssocID="{8E1025BD-71EA-46CA-AB0A-07F8A0B50EFD}" presName="accent_1" presStyleCnt="0"/>
      <dgm:spPr/>
    </dgm:pt>
    <dgm:pt modelId="{CC9FF6F9-EF1F-4AF5-AF55-4F7B67A25131}" type="pres">
      <dgm:prSet presAssocID="{8E1025BD-71EA-46CA-AB0A-07F8A0B50EFD}" presName="accentRepeatNode" presStyleLbl="solidFgAcc1" presStyleIdx="0" presStyleCnt="3"/>
      <dgm:spPr>
        <a:ln>
          <a:solidFill>
            <a:srgbClr val="FFB806"/>
          </a:solidFill>
        </a:ln>
      </dgm:spPr>
    </dgm:pt>
    <dgm:pt modelId="{F1095449-47D8-4493-BA37-42662FDEECFE}" type="pres">
      <dgm:prSet presAssocID="{594B7F2F-BBE8-4697-AF37-E537EFD91C7E}" presName="text_2" presStyleLbl="node1" presStyleIdx="1" presStyleCnt="3">
        <dgm:presLayoutVars>
          <dgm:bulletEnabled val="1"/>
        </dgm:presLayoutVars>
      </dgm:prSet>
      <dgm:spPr/>
    </dgm:pt>
    <dgm:pt modelId="{FD4B5F64-DE41-427D-80BF-D055242DFB80}" type="pres">
      <dgm:prSet presAssocID="{594B7F2F-BBE8-4697-AF37-E537EFD91C7E}" presName="accent_2" presStyleCnt="0"/>
      <dgm:spPr/>
    </dgm:pt>
    <dgm:pt modelId="{8BEB422F-63C7-4219-9FE3-D78BEC381A91}" type="pres">
      <dgm:prSet presAssocID="{594B7F2F-BBE8-4697-AF37-E537EFD91C7E}" presName="accentRepeatNode" presStyleLbl="solidFgAcc1" presStyleIdx="1" presStyleCnt="3"/>
      <dgm:spPr>
        <a:ln>
          <a:solidFill>
            <a:srgbClr val="9EAAD4"/>
          </a:solidFill>
        </a:ln>
      </dgm:spPr>
    </dgm:pt>
    <dgm:pt modelId="{947FBDF0-DE07-4B3D-8210-DEF05AEE2E7E}" type="pres">
      <dgm:prSet presAssocID="{0C49655D-8A16-49E0-A195-9FD7F10D08B4}" presName="text_3" presStyleLbl="node1" presStyleIdx="2" presStyleCnt="3">
        <dgm:presLayoutVars>
          <dgm:bulletEnabled val="1"/>
        </dgm:presLayoutVars>
      </dgm:prSet>
      <dgm:spPr/>
    </dgm:pt>
    <dgm:pt modelId="{DF0C0CD9-55CF-4953-AB19-9157F9D0EF8B}" type="pres">
      <dgm:prSet presAssocID="{0C49655D-8A16-49E0-A195-9FD7F10D08B4}" presName="accent_3" presStyleCnt="0"/>
      <dgm:spPr/>
    </dgm:pt>
    <dgm:pt modelId="{226907EB-4D5E-4200-BECF-2B3702BB3C6F}" type="pres">
      <dgm:prSet presAssocID="{0C49655D-8A16-49E0-A195-9FD7F10D08B4}" presName="accentRepeatNode" presStyleLbl="solidFgAcc1" presStyleIdx="2" presStyleCnt="3"/>
      <dgm:spPr>
        <a:ln>
          <a:solidFill>
            <a:srgbClr val="F0EFF0"/>
          </a:solidFill>
        </a:ln>
      </dgm:spPr>
    </dgm:pt>
  </dgm:ptLst>
  <dgm:cxnLst>
    <dgm:cxn modelId="{E4C0DD02-8F6D-4F09-AAE4-D09CD2B94154}" type="presOf" srcId="{0C49655D-8A16-49E0-A195-9FD7F10D08B4}" destId="{947FBDF0-DE07-4B3D-8210-DEF05AEE2E7E}" srcOrd="0" destOrd="0" presId="urn:microsoft.com/office/officeart/2008/layout/VerticalCurvedList"/>
    <dgm:cxn modelId="{32CEA030-C1DB-4E27-AA49-CDF7653A0F5A}" type="presOf" srcId="{02D0D922-E09F-4AAF-B852-395791809C29}" destId="{1C85F083-DD4D-4E3D-9D3F-0465E5E6AC93}" srcOrd="0" destOrd="0" presId="urn:microsoft.com/office/officeart/2008/layout/VerticalCurvedList"/>
    <dgm:cxn modelId="{BD4D9C3F-389D-4335-8BE5-F5C3968D6D62}" type="presOf" srcId="{8E1025BD-71EA-46CA-AB0A-07F8A0B50EFD}" destId="{9C157B45-A284-4202-82DE-D6E794E9F70E}" srcOrd="0" destOrd="0" presId="urn:microsoft.com/office/officeart/2008/layout/VerticalCurvedList"/>
    <dgm:cxn modelId="{17376585-EB03-4669-8565-1F303A53AE28}" srcId="{212D3E30-37B4-4BCE-BFE2-DE4A799666CB}" destId="{0C49655D-8A16-49E0-A195-9FD7F10D08B4}" srcOrd="2" destOrd="0" parTransId="{F4A4BE58-3026-4DAE-93BB-77E36DDE865F}" sibTransId="{088725EC-10B7-4DEC-B900-00A025165042}"/>
    <dgm:cxn modelId="{F3057CC8-447E-49C9-A021-5894533C0215}" type="presOf" srcId="{594B7F2F-BBE8-4697-AF37-E537EFD91C7E}" destId="{F1095449-47D8-4493-BA37-42662FDEECFE}" srcOrd="0" destOrd="0" presId="urn:microsoft.com/office/officeart/2008/layout/VerticalCurvedList"/>
    <dgm:cxn modelId="{732B05DE-AE72-499C-874A-876FC651D8BB}" srcId="{212D3E30-37B4-4BCE-BFE2-DE4A799666CB}" destId="{8E1025BD-71EA-46CA-AB0A-07F8A0B50EFD}" srcOrd="0" destOrd="0" parTransId="{98696A39-1211-4BE9-9F08-9F382648637C}" sibTransId="{02D0D922-E09F-4AAF-B852-395791809C29}"/>
    <dgm:cxn modelId="{797A9BDF-9A20-429D-845F-04838E965597}" type="presOf" srcId="{212D3E30-37B4-4BCE-BFE2-DE4A799666CB}" destId="{9B4BFF0C-EE60-43A8-87AE-F4845FF792FD}" srcOrd="0" destOrd="0" presId="urn:microsoft.com/office/officeart/2008/layout/VerticalCurvedList"/>
    <dgm:cxn modelId="{79F6AEF5-A8CF-4CB8-AFF9-232132C2F795}" srcId="{212D3E30-37B4-4BCE-BFE2-DE4A799666CB}" destId="{594B7F2F-BBE8-4697-AF37-E537EFD91C7E}" srcOrd="1" destOrd="0" parTransId="{DA4B65CF-5B59-40E2-8C41-BDC7A3969E6C}" sibTransId="{AD398FBD-C5C3-4C41-A839-966BCE2E7BE6}"/>
    <dgm:cxn modelId="{D11BBD14-6B01-4E41-ABF3-573E464FBE25}" type="presParOf" srcId="{9B4BFF0C-EE60-43A8-87AE-F4845FF792FD}" destId="{32384639-5E2D-4A9B-BBBE-C4726F18B1BA}" srcOrd="0" destOrd="0" presId="urn:microsoft.com/office/officeart/2008/layout/VerticalCurvedList"/>
    <dgm:cxn modelId="{3C720821-FB93-49E5-BE97-41AF7475876D}" type="presParOf" srcId="{32384639-5E2D-4A9B-BBBE-C4726F18B1BA}" destId="{765FF18F-CFE2-4CCC-B258-58BFEEBF41E4}" srcOrd="0" destOrd="0" presId="urn:microsoft.com/office/officeart/2008/layout/VerticalCurvedList"/>
    <dgm:cxn modelId="{B8E5F545-7E7B-45BE-B848-6F87A70127C9}" type="presParOf" srcId="{765FF18F-CFE2-4CCC-B258-58BFEEBF41E4}" destId="{E9357363-DE4D-44E3-B368-A03F6CC8F869}" srcOrd="0" destOrd="0" presId="urn:microsoft.com/office/officeart/2008/layout/VerticalCurvedList"/>
    <dgm:cxn modelId="{7DBD93FB-4EA5-4A47-AE72-99D94919E9F0}" type="presParOf" srcId="{765FF18F-CFE2-4CCC-B258-58BFEEBF41E4}" destId="{1C85F083-DD4D-4E3D-9D3F-0465E5E6AC93}" srcOrd="1" destOrd="0" presId="urn:microsoft.com/office/officeart/2008/layout/VerticalCurvedList"/>
    <dgm:cxn modelId="{E31F470E-003A-47E0-8F34-90FBAC59A221}" type="presParOf" srcId="{765FF18F-CFE2-4CCC-B258-58BFEEBF41E4}" destId="{F68F109F-01DD-45E9-9573-0AD1A11C9EF0}" srcOrd="2" destOrd="0" presId="urn:microsoft.com/office/officeart/2008/layout/VerticalCurvedList"/>
    <dgm:cxn modelId="{64951E02-0E0B-48C0-A441-9CF2FFD61C30}" type="presParOf" srcId="{765FF18F-CFE2-4CCC-B258-58BFEEBF41E4}" destId="{35DB6EFA-A73F-4C36-8C90-18217A2B2839}" srcOrd="3" destOrd="0" presId="urn:microsoft.com/office/officeart/2008/layout/VerticalCurvedList"/>
    <dgm:cxn modelId="{84531E06-EFC5-4E18-93C5-C4D9B2927942}" type="presParOf" srcId="{32384639-5E2D-4A9B-BBBE-C4726F18B1BA}" destId="{9C157B45-A284-4202-82DE-D6E794E9F70E}" srcOrd="1" destOrd="0" presId="urn:microsoft.com/office/officeart/2008/layout/VerticalCurvedList"/>
    <dgm:cxn modelId="{7F5A0714-2977-4C24-BF86-D2CC19E9F388}" type="presParOf" srcId="{32384639-5E2D-4A9B-BBBE-C4726F18B1BA}" destId="{3EF8DB72-A329-44C4-BEDA-E313601590D4}" srcOrd="2" destOrd="0" presId="urn:microsoft.com/office/officeart/2008/layout/VerticalCurvedList"/>
    <dgm:cxn modelId="{F2263548-2A9E-4306-8341-8DD97C0CACC4}" type="presParOf" srcId="{3EF8DB72-A329-44C4-BEDA-E313601590D4}" destId="{CC9FF6F9-EF1F-4AF5-AF55-4F7B67A25131}" srcOrd="0" destOrd="0" presId="urn:microsoft.com/office/officeart/2008/layout/VerticalCurvedList"/>
    <dgm:cxn modelId="{5E05D19C-65EF-4A56-92FB-C84841DBAC43}" type="presParOf" srcId="{32384639-5E2D-4A9B-BBBE-C4726F18B1BA}" destId="{F1095449-47D8-4493-BA37-42662FDEECFE}" srcOrd="3" destOrd="0" presId="urn:microsoft.com/office/officeart/2008/layout/VerticalCurvedList"/>
    <dgm:cxn modelId="{3F419F21-D1B9-468E-9832-3947F2268440}" type="presParOf" srcId="{32384639-5E2D-4A9B-BBBE-C4726F18B1BA}" destId="{FD4B5F64-DE41-427D-80BF-D055242DFB80}" srcOrd="4" destOrd="0" presId="urn:microsoft.com/office/officeart/2008/layout/VerticalCurvedList"/>
    <dgm:cxn modelId="{43C7BA32-9043-4F37-BD75-E7C46810A52A}" type="presParOf" srcId="{FD4B5F64-DE41-427D-80BF-D055242DFB80}" destId="{8BEB422F-63C7-4219-9FE3-D78BEC381A91}" srcOrd="0" destOrd="0" presId="urn:microsoft.com/office/officeart/2008/layout/VerticalCurvedList"/>
    <dgm:cxn modelId="{1EF82F62-EDBC-40A5-B964-4781EB9B8D77}" type="presParOf" srcId="{32384639-5E2D-4A9B-BBBE-C4726F18B1BA}" destId="{947FBDF0-DE07-4B3D-8210-DEF05AEE2E7E}" srcOrd="5" destOrd="0" presId="urn:microsoft.com/office/officeart/2008/layout/VerticalCurvedList"/>
    <dgm:cxn modelId="{86835561-2461-44AD-B687-DEC07948D152}" type="presParOf" srcId="{32384639-5E2D-4A9B-BBBE-C4726F18B1BA}" destId="{DF0C0CD9-55CF-4953-AB19-9157F9D0EF8B}" srcOrd="6" destOrd="0" presId="urn:microsoft.com/office/officeart/2008/layout/VerticalCurvedList"/>
    <dgm:cxn modelId="{DD54B5A4-3BF8-409A-9A7F-6DADD1FF188E}" type="presParOf" srcId="{DF0C0CD9-55CF-4953-AB19-9157F9D0EF8B}" destId="{226907EB-4D5E-4200-BECF-2B3702BB3C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75730-2215-4323-A136-98F3FCA875D6}" type="doc">
      <dgm:prSet loTypeId="urn:microsoft.com/office/officeart/2008/layout/Lin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B170EC47-8B19-4291-AC2D-0DC15D69FFE3}">
      <dgm:prSet phldr="0"/>
      <dgm:spPr/>
      <dgm:t>
        <a:bodyPr/>
        <a:lstStyle/>
        <a:p>
          <a:pPr algn="ctr" rtl="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it-IT" b="0" kern="1200" dirty="0" err="1"/>
            <a:t>Making</a:t>
          </a:r>
          <a:r>
            <a:rPr lang="it-IT" b="0" kern="1200" dirty="0"/>
            <a:t> </a:t>
          </a:r>
          <a:r>
            <a:rPr lang="it-IT" b="0" kern="1200" dirty="0" err="1"/>
            <a:t>citizens</a:t>
          </a:r>
          <a:r>
            <a:rPr lang="it-IT" b="0" kern="1200" dirty="0"/>
            <a:t> </a:t>
          </a:r>
          <a:r>
            <a:rPr lang="it-IT" b="0" kern="1200" dirty="0" err="1"/>
            <a:t>aware</a:t>
          </a:r>
          <a:r>
            <a:rPr lang="it-IT" b="0" kern="1200" dirty="0"/>
            <a:t> of the test </a:t>
          </a:r>
          <a:r>
            <a:rPr lang="it-IT" b="0" kern="1200" dirty="0" err="1"/>
            <a:t>dates</a:t>
          </a:r>
          <a:r>
            <a:rPr lang="it-IT" b="0" kern="1200" dirty="0"/>
            <a:t>, </a:t>
          </a:r>
          <a:r>
            <a:rPr lang="it-IT" b="0" kern="1200" dirty="0" err="1"/>
            <a:t>how</a:t>
          </a:r>
          <a:r>
            <a:rPr lang="it-IT" b="0" kern="1200" dirty="0"/>
            <a:t> the </a:t>
          </a:r>
          <a:r>
            <a:rPr lang="it-IT" b="0" kern="1200" dirty="0" err="1"/>
            <a:t>system</a:t>
          </a:r>
          <a:r>
            <a:rPr lang="it-IT" b="0" kern="1200" dirty="0"/>
            <a:t> </a:t>
          </a:r>
          <a:r>
            <a:rPr lang="it-IT" b="0" kern="1200" dirty="0" err="1"/>
            <a:t>will</a:t>
          </a:r>
          <a:r>
            <a:rPr lang="it-IT" b="0" kern="1200" dirty="0"/>
            <a:t> work, and </a:t>
          </a:r>
          <a:r>
            <a:rPr lang="it-IT" b="0" kern="1200" dirty="0" err="1"/>
            <a:t>make</a:t>
          </a:r>
          <a:r>
            <a:rPr lang="it-IT" b="0" kern="1200" dirty="0"/>
            <a:t> </a:t>
          </a:r>
          <a:r>
            <a:rPr lang="it-IT" b="0" kern="1200" dirty="0" err="1"/>
            <a:t>sure</a:t>
          </a:r>
          <a:r>
            <a:rPr lang="it-IT" b="0" kern="1200" dirty="0"/>
            <a:t> </a:t>
          </a:r>
          <a:r>
            <a:rPr lang="it-IT" b="0" kern="1200" dirty="0" err="1"/>
            <a:t>they</a:t>
          </a:r>
          <a:r>
            <a:rPr lang="it-IT" b="0" kern="1200" dirty="0"/>
            <a:t> can </a:t>
          </a:r>
          <a:r>
            <a:rPr lang="it-IT" b="0" kern="1200" dirty="0" err="1"/>
            <a:t>identify</a:t>
          </a:r>
          <a:r>
            <a:rPr lang="it-IT" b="0" kern="1200" dirty="0"/>
            <a:t> the </a:t>
          </a:r>
          <a:r>
            <a:rPr lang="it-IT" b="0" kern="1200" dirty="0" err="1"/>
            <a:t>message</a:t>
          </a:r>
          <a:r>
            <a:rPr lang="it-IT" b="0" kern="1200" dirty="0"/>
            <a:t> sound and </a:t>
          </a:r>
          <a:r>
            <a:rPr lang="it-IT" b="0" kern="1200" dirty="0" err="1"/>
            <a:t>visual</a:t>
          </a:r>
          <a:r>
            <a:rPr lang="it-IT" b="0" kern="1200" dirty="0"/>
            <a:t> </a:t>
          </a:r>
          <a:r>
            <a:rPr lang="it-IT" b="0" kern="1200" dirty="0" err="1"/>
            <a:t>identity</a:t>
          </a:r>
          <a:r>
            <a:rPr lang="it-IT" b="0" kern="1200" dirty="0"/>
            <a:t>. </a:t>
          </a:r>
          <a:r>
            <a:rPr lang="it-IT" b="0" kern="1200" dirty="0" err="1">
              <a:latin typeface="Calibri"/>
            </a:rPr>
            <a:t>Make</a:t>
          </a:r>
          <a:r>
            <a:rPr lang="it-IT" b="0" kern="1200" dirty="0"/>
            <a:t> </a:t>
          </a:r>
          <a:r>
            <a:rPr lang="it-IT" b="0" kern="1200" dirty="0" err="1"/>
            <a:t>them</a:t>
          </a:r>
          <a:r>
            <a:rPr lang="it-IT" b="0" kern="1200" dirty="0">
              <a:latin typeface="Calibri"/>
            </a:rPr>
            <a:t> complete</a:t>
          </a:r>
          <a:r>
            <a:rPr lang="it-IT" b="0" kern="1200" dirty="0"/>
            <a:t> a </a:t>
          </a:r>
          <a:r>
            <a:rPr lang="it-IT" b="0" kern="1200" dirty="0" err="1"/>
            <a:t>predefined</a:t>
          </a:r>
          <a:r>
            <a:rPr lang="it-IT" b="0" kern="1200" dirty="0"/>
            <a:t> and </a:t>
          </a:r>
          <a:r>
            <a:rPr lang="it-IT" b="0" kern="1200" dirty="0" err="1"/>
            <a:t>anonymous</a:t>
          </a:r>
          <a:r>
            <a:rPr lang="it-IT" b="0" kern="1200" dirty="0"/>
            <a:t> </a:t>
          </a:r>
          <a:r>
            <a:rPr lang="it-IT" b="0" kern="1200" dirty="0" err="1"/>
            <a:t>questionnaire</a:t>
          </a:r>
          <a:r>
            <a:rPr lang="it-IT" b="0" kern="1200" dirty="0">
              <a:latin typeface="Calibri"/>
            </a:rPr>
            <a:t> in </a:t>
          </a:r>
          <a:r>
            <a:rPr lang="it-IT" b="0" kern="1200" dirty="0" err="1">
              <a:latin typeface="Calibri"/>
            </a:rPr>
            <a:t>order</a:t>
          </a:r>
          <a:r>
            <a:rPr lang="it-IT" b="0" kern="1200" dirty="0">
              <a:latin typeface="Calibri"/>
            </a:rPr>
            <a:t> to</a:t>
          </a:r>
          <a:r>
            <a:rPr lang="it-IT" b="0" kern="1200" dirty="0"/>
            <a:t> </a:t>
          </a:r>
          <a:r>
            <a:rPr lang="it-IT" b="0" kern="1200" dirty="0" err="1"/>
            <a:t>collect</a:t>
          </a:r>
          <a:r>
            <a:rPr lang="it-IT" b="0" kern="1200" dirty="0"/>
            <a:t> </a:t>
          </a:r>
          <a:r>
            <a:rPr lang="it-IT" b="0" kern="1200" dirty="0" err="1">
              <a:latin typeface="Calibri"/>
            </a:rPr>
            <a:t>informations</a:t>
          </a:r>
          <a:r>
            <a:rPr lang="it-IT" b="0" kern="1200" dirty="0">
              <a:latin typeface="Calibri"/>
            </a:rPr>
            <a:t> </a:t>
          </a:r>
          <a:r>
            <a:rPr lang="it-IT" b="0" kern="1200" dirty="0" err="1">
              <a:latin typeface="Calibri"/>
            </a:rPr>
            <a:t>especially</a:t>
          </a:r>
          <a:r>
            <a:rPr lang="it-IT" b="0" kern="1200" dirty="0"/>
            <a:t> </a:t>
          </a:r>
          <a:r>
            <a:rPr lang="it-IT" b="0" kern="1200" dirty="0">
              <a:latin typeface="Calibri"/>
            </a:rPr>
            <a:t>on </a:t>
          </a:r>
          <a:r>
            <a:rPr lang="it-IT" b="0" kern="1200" dirty="0" err="1">
              <a:latin typeface="Calibri"/>
            </a:rPr>
            <a:t>any</a:t>
          </a:r>
          <a:r>
            <a:rPr lang="it-IT" b="0" kern="1200" dirty="0">
              <a:latin typeface="Calibri"/>
            </a:rPr>
            <a:t> </a:t>
          </a:r>
          <a:r>
            <a:rPr lang="it-IT" b="0" kern="1200" dirty="0" err="1">
              <a:latin typeface="Calibri"/>
            </a:rPr>
            <a:t>possible</a:t>
          </a:r>
          <a:r>
            <a:rPr lang="it-IT" b="0" kern="1200" dirty="0">
              <a:latin typeface="Calibri"/>
            </a:rPr>
            <a:t> </a:t>
          </a:r>
          <a:r>
            <a:rPr lang="it-IT" b="0" kern="1200" dirty="0" err="1">
              <a:latin typeface="Calibri"/>
            </a:rPr>
            <a:t>system</a:t>
          </a:r>
          <a:r>
            <a:rPr lang="it-IT" b="0" kern="1200" dirty="0"/>
            <a:t> </a:t>
          </a:r>
          <a:r>
            <a:rPr lang="it-IT" b="0" kern="1200" dirty="0" err="1">
              <a:latin typeface="Calibri"/>
            </a:rPr>
            <a:t>malfunctioning</a:t>
          </a:r>
          <a:r>
            <a:rPr lang="it-IT" b="0" kern="1200" dirty="0"/>
            <a:t> </a:t>
          </a:r>
          <a:r>
            <a:rPr lang="it-IT" b="0" kern="1200" dirty="0" err="1"/>
            <a:t>during</a:t>
          </a:r>
          <a:r>
            <a:rPr lang="it-IT" b="0" kern="1200" dirty="0"/>
            <a:t> the </a:t>
          </a:r>
          <a:r>
            <a:rPr lang="it-IT" b="0" kern="1200" dirty="0" err="1"/>
            <a:t>tests</a:t>
          </a:r>
          <a:r>
            <a:rPr lang="it-IT" b="0" kern="1200" dirty="0"/>
            <a:t>.</a:t>
          </a:r>
        </a:p>
      </dgm:t>
    </dgm:pt>
    <dgm:pt modelId="{D0421C75-182D-4E21-9F6E-FAC08265B916}" type="parTrans" cxnId="{9EBDEA7D-8855-44C8-964F-E54642810A78}">
      <dgm:prSet/>
      <dgm:spPr/>
      <dgm:t>
        <a:bodyPr/>
        <a:lstStyle/>
        <a:p>
          <a:endParaRPr lang="it-IT"/>
        </a:p>
      </dgm:t>
    </dgm:pt>
    <dgm:pt modelId="{255C99FA-5FCF-46AC-8A33-A82F873414D5}" type="sibTrans" cxnId="{9EBDEA7D-8855-44C8-964F-E54642810A78}">
      <dgm:prSet/>
      <dgm:spPr/>
      <dgm:t>
        <a:bodyPr/>
        <a:lstStyle/>
        <a:p>
          <a:endParaRPr lang="it-IT"/>
        </a:p>
      </dgm:t>
    </dgm:pt>
    <dgm:pt modelId="{C2DF2B1B-D4BD-4FB9-A90B-7F9DECA92A41}">
      <dgm:prSet phldr="0"/>
      <dgm:spPr/>
      <dgm:t>
        <a:bodyPr/>
        <a:lstStyle/>
        <a:p>
          <a:pPr algn="ctr" rtl="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it-IT" b="1" kern="1200">
              <a:latin typeface="Calibri"/>
              <a:ea typeface="Calibri"/>
              <a:cs typeface="Calibri"/>
            </a:rPr>
            <a:t>Goals</a:t>
          </a:r>
          <a:r>
            <a:rPr lang="it-IT" b="1" kern="1200"/>
            <a:t> of the testing and </a:t>
          </a:r>
          <a:r>
            <a:rPr lang="it-IT" b="1" kern="1200" err="1"/>
            <a:t>communication</a:t>
          </a:r>
          <a:r>
            <a:rPr lang="it-IT" b="1" kern="1200"/>
            <a:t> </a:t>
          </a:r>
          <a:r>
            <a:rPr lang="it-IT" b="1" kern="1200" err="1"/>
            <a:t>campaign</a:t>
          </a:r>
          <a:r>
            <a:rPr lang="it-IT" b="1" kern="1200">
              <a:latin typeface="Calibri"/>
              <a:ea typeface="Calibri"/>
            </a:rPr>
            <a:t> of 2023</a:t>
          </a:r>
          <a:endParaRPr lang="it-IT" b="1" kern="1200">
            <a:latin typeface="Calibri"/>
            <a:ea typeface="Cambria"/>
          </a:endParaRPr>
        </a:p>
      </dgm:t>
    </dgm:pt>
    <dgm:pt modelId="{DB87497E-AA22-4D3C-B3CA-3979C3B0D88F}" type="parTrans" cxnId="{ABAC3835-4806-4BB1-A701-096DEFEEC8DD}">
      <dgm:prSet/>
      <dgm:spPr/>
      <dgm:t>
        <a:bodyPr/>
        <a:lstStyle/>
        <a:p>
          <a:endParaRPr lang="it-IT"/>
        </a:p>
      </dgm:t>
    </dgm:pt>
    <dgm:pt modelId="{E4EBD43D-1E14-4271-BF34-B7626E9CA06C}" type="sibTrans" cxnId="{ABAC3835-4806-4BB1-A701-096DEFEEC8DD}">
      <dgm:prSet/>
      <dgm:spPr/>
      <dgm:t>
        <a:bodyPr/>
        <a:lstStyle/>
        <a:p>
          <a:endParaRPr lang="it-IT"/>
        </a:p>
      </dgm:t>
    </dgm:pt>
    <dgm:pt modelId="{2D9E387F-8032-4E6B-B891-8C426A6A514C}">
      <dgm:prSet phldr="0"/>
      <dgm:spPr/>
      <dgm:t>
        <a:bodyPr/>
        <a:lstStyle/>
        <a:p>
          <a:pPr algn="ctr" rtl="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US" b="0" kern="1200" dirty="0"/>
            <a:t>Making IT-alert known as a new public alert system</a:t>
          </a:r>
          <a:r>
            <a:rPr lang="it-IT" b="0" kern="1200" dirty="0"/>
            <a:t>. At </a:t>
          </a:r>
          <a:r>
            <a:rPr lang="it-IT" b="0" kern="1200" dirty="0" err="1"/>
            <a:t>this</a:t>
          </a:r>
          <a:r>
            <a:rPr lang="it-IT" b="0" kern="1200" dirty="0"/>
            <a:t> stage, the </a:t>
          </a:r>
          <a:r>
            <a:rPr lang="it-IT" b="0" kern="1200" dirty="0" err="1"/>
            <a:t>risks</a:t>
          </a:r>
          <a:r>
            <a:rPr lang="it-IT" b="0" kern="1200" dirty="0"/>
            <a:t> and </a:t>
          </a:r>
          <a:r>
            <a:rPr lang="it-IT" b="0" kern="1200" dirty="0" err="1"/>
            <a:t>behaviors</a:t>
          </a:r>
          <a:r>
            <a:rPr lang="it-IT" b="0" kern="1200" dirty="0"/>
            <a:t> </a:t>
          </a:r>
          <a:r>
            <a:rPr lang="it-IT" b="0" kern="1200" dirty="0" err="1"/>
            <a:t>have</a:t>
          </a:r>
          <a:r>
            <a:rPr lang="it-IT" b="0" kern="1200" dirty="0"/>
            <a:t> </a:t>
          </a:r>
          <a:r>
            <a:rPr lang="it-IT" b="0" kern="1200" dirty="0" err="1"/>
            <a:t>not</a:t>
          </a:r>
          <a:r>
            <a:rPr lang="it-IT" b="0" kern="1200" dirty="0"/>
            <a:t> </a:t>
          </a:r>
          <a:r>
            <a:rPr lang="it-IT" b="0" kern="1200" dirty="0" err="1"/>
            <a:t>been</a:t>
          </a:r>
          <a:r>
            <a:rPr lang="it-IT" b="0" kern="1200" dirty="0"/>
            <a:t> </a:t>
          </a:r>
          <a:r>
            <a:rPr lang="it-IT" b="0" kern="1200" dirty="0" err="1"/>
            <a:t>detailed</a:t>
          </a:r>
          <a:r>
            <a:rPr lang="it-IT" b="0" kern="1200" dirty="0">
              <a:latin typeface="Calibri"/>
            </a:rPr>
            <a:t> </a:t>
          </a:r>
          <a:r>
            <a:rPr lang="it-IT" b="0" kern="1200" dirty="0" err="1">
              <a:latin typeface="Calibri"/>
            </a:rPr>
            <a:t>yet</a:t>
          </a:r>
          <a:r>
            <a:rPr lang="it-IT" b="0" kern="1200" dirty="0"/>
            <a:t>;</a:t>
          </a:r>
        </a:p>
      </dgm:t>
    </dgm:pt>
    <dgm:pt modelId="{B8822A49-73A6-48AD-A32E-4402B99E255B}" type="parTrans" cxnId="{32C27731-6074-4A62-82B4-824E95B601C2}">
      <dgm:prSet/>
      <dgm:spPr/>
      <dgm:t>
        <a:bodyPr/>
        <a:lstStyle/>
        <a:p>
          <a:endParaRPr lang="it-IT"/>
        </a:p>
      </dgm:t>
    </dgm:pt>
    <dgm:pt modelId="{C0A7C97E-EDAA-439E-BC54-2DAA002A1DD6}" type="sibTrans" cxnId="{32C27731-6074-4A62-82B4-824E95B601C2}">
      <dgm:prSet/>
      <dgm:spPr/>
      <dgm:t>
        <a:bodyPr/>
        <a:lstStyle/>
        <a:p>
          <a:endParaRPr lang="it-IT"/>
        </a:p>
      </dgm:t>
    </dgm:pt>
    <dgm:pt modelId="{846B6E3B-895E-4206-AC2B-4FBC8C484E7A}" type="pres">
      <dgm:prSet presAssocID="{BDC75730-2215-4323-A136-98F3FCA875D6}" presName="vert0" presStyleCnt="0">
        <dgm:presLayoutVars>
          <dgm:dir/>
          <dgm:animOne val="branch"/>
          <dgm:animLvl val="lvl"/>
        </dgm:presLayoutVars>
      </dgm:prSet>
      <dgm:spPr/>
    </dgm:pt>
    <dgm:pt modelId="{C32FAE81-E66F-4C35-A6A4-1A9DAA457C2C}" type="pres">
      <dgm:prSet presAssocID="{C2DF2B1B-D4BD-4FB9-A90B-7F9DECA92A41}" presName="thickLine" presStyleLbl="alignNode1" presStyleIdx="0" presStyleCnt="1"/>
      <dgm:spPr/>
    </dgm:pt>
    <dgm:pt modelId="{FFFA9034-E3C6-4202-9854-4BA06D3C2CC9}" type="pres">
      <dgm:prSet presAssocID="{C2DF2B1B-D4BD-4FB9-A90B-7F9DECA92A41}" presName="horz1" presStyleCnt="0"/>
      <dgm:spPr/>
    </dgm:pt>
    <dgm:pt modelId="{21462827-B918-48B2-9BCA-12CE85A52679}" type="pres">
      <dgm:prSet presAssocID="{C2DF2B1B-D4BD-4FB9-A90B-7F9DECA92A41}" presName="tx1" presStyleLbl="revTx" presStyleIdx="0" presStyleCnt="3" custScaleX="196663"/>
      <dgm:spPr/>
    </dgm:pt>
    <dgm:pt modelId="{187EA59B-223A-40A3-93C4-9226916DEA88}" type="pres">
      <dgm:prSet presAssocID="{C2DF2B1B-D4BD-4FB9-A90B-7F9DECA92A41}" presName="vert1" presStyleCnt="0"/>
      <dgm:spPr/>
    </dgm:pt>
    <dgm:pt modelId="{FA5AD11E-4E55-42FC-939C-D4570263B6B4}" type="pres">
      <dgm:prSet presAssocID="{2D9E387F-8032-4E6B-B891-8C426A6A514C}" presName="vertSpace2a" presStyleCnt="0"/>
      <dgm:spPr/>
    </dgm:pt>
    <dgm:pt modelId="{CAFEA6A7-84B1-426C-9F39-70C49FAECF04}" type="pres">
      <dgm:prSet presAssocID="{2D9E387F-8032-4E6B-B891-8C426A6A514C}" presName="horz2" presStyleCnt="0"/>
      <dgm:spPr/>
    </dgm:pt>
    <dgm:pt modelId="{D3D567F9-FB73-4F8F-B346-E499DF5C5088}" type="pres">
      <dgm:prSet presAssocID="{2D9E387F-8032-4E6B-B891-8C426A6A514C}" presName="horzSpace2" presStyleCnt="0"/>
      <dgm:spPr/>
    </dgm:pt>
    <dgm:pt modelId="{A1C1A1CE-626D-4732-BDD0-AAD3A9E5DEAB}" type="pres">
      <dgm:prSet presAssocID="{2D9E387F-8032-4E6B-B891-8C426A6A514C}" presName="tx2" presStyleLbl="revTx" presStyleIdx="1" presStyleCnt="3"/>
      <dgm:spPr/>
    </dgm:pt>
    <dgm:pt modelId="{7B9C8779-B010-49C2-B572-CAFF82394686}" type="pres">
      <dgm:prSet presAssocID="{2D9E387F-8032-4E6B-B891-8C426A6A514C}" presName="vert2" presStyleCnt="0"/>
      <dgm:spPr/>
    </dgm:pt>
    <dgm:pt modelId="{DADC6BA7-7216-4AFB-B9FA-643F368AF40F}" type="pres">
      <dgm:prSet presAssocID="{2D9E387F-8032-4E6B-B891-8C426A6A514C}" presName="thinLine2b" presStyleLbl="callout" presStyleIdx="0" presStyleCnt="2"/>
      <dgm:spPr/>
    </dgm:pt>
    <dgm:pt modelId="{52D86760-AA38-4CBA-B2D3-D836F276B9CB}" type="pres">
      <dgm:prSet presAssocID="{2D9E387F-8032-4E6B-B891-8C426A6A514C}" presName="vertSpace2b" presStyleCnt="0"/>
      <dgm:spPr/>
    </dgm:pt>
    <dgm:pt modelId="{29CE8591-1E6F-48FB-B318-7AC52BF30122}" type="pres">
      <dgm:prSet presAssocID="{B170EC47-8B19-4291-AC2D-0DC15D69FFE3}" presName="horz2" presStyleCnt="0"/>
      <dgm:spPr/>
    </dgm:pt>
    <dgm:pt modelId="{4559F490-C4C5-48FC-AC04-0CADCBA573F6}" type="pres">
      <dgm:prSet presAssocID="{B170EC47-8B19-4291-AC2D-0DC15D69FFE3}" presName="horzSpace2" presStyleCnt="0"/>
      <dgm:spPr/>
    </dgm:pt>
    <dgm:pt modelId="{8D973DD1-A2A7-4E26-93F6-173D014A7745}" type="pres">
      <dgm:prSet presAssocID="{B170EC47-8B19-4291-AC2D-0DC15D69FFE3}" presName="tx2" presStyleLbl="revTx" presStyleIdx="2" presStyleCnt="3" custScaleY="133500"/>
      <dgm:spPr/>
    </dgm:pt>
    <dgm:pt modelId="{9F8B2430-CD68-43BC-8D66-6B3DA7849AD3}" type="pres">
      <dgm:prSet presAssocID="{B170EC47-8B19-4291-AC2D-0DC15D69FFE3}" presName="vert2" presStyleCnt="0"/>
      <dgm:spPr/>
    </dgm:pt>
    <dgm:pt modelId="{16BF8EF3-3ADC-4CBE-B8E7-8F4A3E560A5B}" type="pres">
      <dgm:prSet presAssocID="{B170EC47-8B19-4291-AC2D-0DC15D69FFE3}" presName="thinLine2b" presStyleLbl="callout" presStyleIdx="1" presStyleCnt="2"/>
      <dgm:spPr/>
    </dgm:pt>
    <dgm:pt modelId="{A603D238-AC9D-40D0-8EEB-FB21A3C243A9}" type="pres">
      <dgm:prSet presAssocID="{B170EC47-8B19-4291-AC2D-0DC15D69FFE3}" presName="vertSpace2b" presStyleCnt="0"/>
      <dgm:spPr/>
    </dgm:pt>
  </dgm:ptLst>
  <dgm:cxnLst>
    <dgm:cxn modelId="{32C27731-6074-4A62-82B4-824E95B601C2}" srcId="{C2DF2B1B-D4BD-4FB9-A90B-7F9DECA92A41}" destId="{2D9E387F-8032-4E6B-B891-8C426A6A514C}" srcOrd="0" destOrd="0" parTransId="{B8822A49-73A6-48AD-A32E-4402B99E255B}" sibTransId="{C0A7C97E-EDAA-439E-BC54-2DAA002A1DD6}"/>
    <dgm:cxn modelId="{EFB63C33-3176-4F6E-9BEA-4A24D7A5BEB2}" type="presOf" srcId="{BDC75730-2215-4323-A136-98F3FCA875D6}" destId="{846B6E3B-895E-4206-AC2B-4FBC8C484E7A}" srcOrd="0" destOrd="0" presId="urn:microsoft.com/office/officeart/2008/layout/LinedList"/>
    <dgm:cxn modelId="{ABAC3835-4806-4BB1-A701-096DEFEEC8DD}" srcId="{BDC75730-2215-4323-A136-98F3FCA875D6}" destId="{C2DF2B1B-D4BD-4FB9-A90B-7F9DECA92A41}" srcOrd="0" destOrd="0" parTransId="{DB87497E-AA22-4D3C-B3CA-3979C3B0D88F}" sibTransId="{E4EBD43D-1E14-4271-BF34-B7626E9CA06C}"/>
    <dgm:cxn modelId="{27E51E71-B944-4172-AC70-CBDB81919E2D}" type="presOf" srcId="{2D9E387F-8032-4E6B-B891-8C426A6A514C}" destId="{A1C1A1CE-626D-4732-BDD0-AAD3A9E5DEAB}" srcOrd="0" destOrd="0" presId="urn:microsoft.com/office/officeart/2008/layout/LinedList"/>
    <dgm:cxn modelId="{9EBDEA7D-8855-44C8-964F-E54642810A78}" srcId="{C2DF2B1B-D4BD-4FB9-A90B-7F9DECA92A41}" destId="{B170EC47-8B19-4291-AC2D-0DC15D69FFE3}" srcOrd="1" destOrd="0" parTransId="{D0421C75-182D-4E21-9F6E-FAC08265B916}" sibTransId="{255C99FA-5FCF-46AC-8A33-A82F873414D5}"/>
    <dgm:cxn modelId="{4E3849A5-20F6-4C7A-89DC-B436DFEB95D1}" type="presOf" srcId="{C2DF2B1B-D4BD-4FB9-A90B-7F9DECA92A41}" destId="{21462827-B918-48B2-9BCA-12CE85A52679}" srcOrd="0" destOrd="0" presId="urn:microsoft.com/office/officeart/2008/layout/LinedList"/>
    <dgm:cxn modelId="{DF9434CB-7409-4725-9562-5B0A8F32DF62}" type="presOf" srcId="{B170EC47-8B19-4291-AC2D-0DC15D69FFE3}" destId="{8D973DD1-A2A7-4E26-93F6-173D014A7745}" srcOrd="0" destOrd="0" presId="urn:microsoft.com/office/officeart/2008/layout/LinedList"/>
    <dgm:cxn modelId="{E04108E8-3952-4512-8739-852F27B16795}" type="presParOf" srcId="{846B6E3B-895E-4206-AC2B-4FBC8C484E7A}" destId="{C32FAE81-E66F-4C35-A6A4-1A9DAA457C2C}" srcOrd="0" destOrd="0" presId="urn:microsoft.com/office/officeart/2008/layout/LinedList"/>
    <dgm:cxn modelId="{5A66ED99-5858-49C3-9FEF-22FBE2259902}" type="presParOf" srcId="{846B6E3B-895E-4206-AC2B-4FBC8C484E7A}" destId="{FFFA9034-E3C6-4202-9854-4BA06D3C2CC9}" srcOrd="1" destOrd="0" presId="urn:microsoft.com/office/officeart/2008/layout/LinedList"/>
    <dgm:cxn modelId="{02F77EA8-DE7C-4AB2-97FF-EC49B6778727}" type="presParOf" srcId="{FFFA9034-E3C6-4202-9854-4BA06D3C2CC9}" destId="{21462827-B918-48B2-9BCA-12CE85A52679}" srcOrd="0" destOrd="0" presId="urn:microsoft.com/office/officeart/2008/layout/LinedList"/>
    <dgm:cxn modelId="{B0DF43AF-193C-4E85-89C5-4009548E2670}" type="presParOf" srcId="{FFFA9034-E3C6-4202-9854-4BA06D3C2CC9}" destId="{187EA59B-223A-40A3-93C4-9226916DEA88}" srcOrd="1" destOrd="0" presId="urn:microsoft.com/office/officeart/2008/layout/LinedList"/>
    <dgm:cxn modelId="{F66DAD9A-3CDA-42FA-A32B-4DE9C4A98435}" type="presParOf" srcId="{187EA59B-223A-40A3-93C4-9226916DEA88}" destId="{FA5AD11E-4E55-42FC-939C-D4570263B6B4}" srcOrd="0" destOrd="0" presId="urn:microsoft.com/office/officeart/2008/layout/LinedList"/>
    <dgm:cxn modelId="{DBAAD2F9-E3DF-4023-B24D-E6EC7CFF855D}" type="presParOf" srcId="{187EA59B-223A-40A3-93C4-9226916DEA88}" destId="{CAFEA6A7-84B1-426C-9F39-70C49FAECF04}" srcOrd="1" destOrd="0" presId="urn:microsoft.com/office/officeart/2008/layout/LinedList"/>
    <dgm:cxn modelId="{B6115D3A-6311-4859-99E7-095B5A8B8D2B}" type="presParOf" srcId="{CAFEA6A7-84B1-426C-9F39-70C49FAECF04}" destId="{D3D567F9-FB73-4F8F-B346-E499DF5C5088}" srcOrd="0" destOrd="0" presId="urn:microsoft.com/office/officeart/2008/layout/LinedList"/>
    <dgm:cxn modelId="{620FDAAE-E5EE-427D-A104-45DD6B3242BD}" type="presParOf" srcId="{CAFEA6A7-84B1-426C-9F39-70C49FAECF04}" destId="{A1C1A1CE-626D-4732-BDD0-AAD3A9E5DEAB}" srcOrd="1" destOrd="0" presId="urn:microsoft.com/office/officeart/2008/layout/LinedList"/>
    <dgm:cxn modelId="{D364A1A6-1DCA-4A65-87DC-380204E16D5C}" type="presParOf" srcId="{CAFEA6A7-84B1-426C-9F39-70C49FAECF04}" destId="{7B9C8779-B010-49C2-B572-CAFF82394686}" srcOrd="2" destOrd="0" presId="urn:microsoft.com/office/officeart/2008/layout/LinedList"/>
    <dgm:cxn modelId="{CAF433F6-D4C2-478E-89D9-BA98F4F3F14B}" type="presParOf" srcId="{187EA59B-223A-40A3-93C4-9226916DEA88}" destId="{DADC6BA7-7216-4AFB-B9FA-643F368AF40F}" srcOrd="2" destOrd="0" presId="urn:microsoft.com/office/officeart/2008/layout/LinedList"/>
    <dgm:cxn modelId="{8CA9E5AC-D947-4E54-8B73-51339AF40883}" type="presParOf" srcId="{187EA59B-223A-40A3-93C4-9226916DEA88}" destId="{52D86760-AA38-4CBA-B2D3-D836F276B9CB}" srcOrd="3" destOrd="0" presId="urn:microsoft.com/office/officeart/2008/layout/LinedList"/>
    <dgm:cxn modelId="{759D90FD-5520-4B82-A3D0-34D2DD1497DA}" type="presParOf" srcId="{187EA59B-223A-40A3-93C4-9226916DEA88}" destId="{29CE8591-1E6F-48FB-B318-7AC52BF30122}" srcOrd="4" destOrd="0" presId="urn:microsoft.com/office/officeart/2008/layout/LinedList"/>
    <dgm:cxn modelId="{BBB7388A-F937-459E-A945-6E53AC0E1703}" type="presParOf" srcId="{29CE8591-1E6F-48FB-B318-7AC52BF30122}" destId="{4559F490-C4C5-48FC-AC04-0CADCBA573F6}" srcOrd="0" destOrd="0" presId="urn:microsoft.com/office/officeart/2008/layout/LinedList"/>
    <dgm:cxn modelId="{936B03DE-4060-477E-B29E-C551F906F5B2}" type="presParOf" srcId="{29CE8591-1E6F-48FB-B318-7AC52BF30122}" destId="{8D973DD1-A2A7-4E26-93F6-173D014A7745}" srcOrd="1" destOrd="0" presId="urn:microsoft.com/office/officeart/2008/layout/LinedList"/>
    <dgm:cxn modelId="{7F3B1056-D1C3-4E28-A017-CC888525125F}" type="presParOf" srcId="{29CE8591-1E6F-48FB-B318-7AC52BF30122}" destId="{9F8B2430-CD68-43BC-8D66-6B3DA7849AD3}" srcOrd="2" destOrd="0" presId="urn:microsoft.com/office/officeart/2008/layout/LinedList"/>
    <dgm:cxn modelId="{3AAD6F8C-D92D-4DD0-8EE1-78680960CCC9}" type="presParOf" srcId="{187EA59B-223A-40A3-93C4-9226916DEA88}" destId="{16BF8EF3-3ADC-4CBE-B8E7-8F4A3E560A5B}" srcOrd="5" destOrd="0" presId="urn:microsoft.com/office/officeart/2008/layout/LinedList"/>
    <dgm:cxn modelId="{F7EBE978-A2EA-464C-BDD6-8EE13179C5AB}" type="presParOf" srcId="{187EA59B-223A-40A3-93C4-9226916DEA88}" destId="{A603D238-AC9D-40D0-8EEB-FB21A3C243A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258FF1-5D54-4BD9-A692-81B16C33FE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E2F9AEB-AFFE-4943-A8B0-EE47D1B01E93}">
      <dgm:prSet phldrT="[Testo]" custT="1"/>
      <dgm:spPr>
        <a:solidFill>
          <a:srgbClr val="F7624B"/>
        </a:solidFill>
      </dgm:spPr>
      <dgm:t>
        <a:bodyPr/>
        <a:lstStyle/>
        <a:p>
          <a:r>
            <a: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Message Sending Test to all citizens in 2023 - </a:t>
          </a:r>
          <a:r>
            <a:rPr lang="it-IT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First </a:t>
          </a:r>
          <a:r>
            <a:rPr lang="it-IT" sz="16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phase</a:t>
          </a:r>
          <a:endParaRPr lang="it-IT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02073D-881D-4C83-BE6F-BF5A1F84BE07}" type="parTrans" cxnId="{C1DFECBC-8382-46E9-ADFB-E488DF591642}">
      <dgm:prSet/>
      <dgm:spPr/>
      <dgm:t>
        <a:bodyPr/>
        <a:lstStyle/>
        <a:p>
          <a:endParaRPr lang="it-IT" sz="1200"/>
        </a:p>
      </dgm:t>
    </dgm:pt>
    <dgm:pt modelId="{79B23E1F-6330-40F4-8EC3-39C4B98A23B4}" type="sibTrans" cxnId="{C1DFECBC-8382-46E9-ADFB-E488DF591642}">
      <dgm:prSet/>
      <dgm:spPr/>
      <dgm:t>
        <a:bodyPr/>
        <a:lstStyle/>
        <a:p>
          <a:endParaRPr lang="it-IT" sz="1200"/>
        </a:p>
      </dgm:t>
    </dgm:pt>
    <dgm:pt modelId="{10FC557D-BDE7-4A06-ACF2-97412AF665A3}">
      <dgm:prSet phldrT="[Testo]" custT="1"/>
      <dgm:spPr>
        <a:solidFill>
          <a:srgbClr val="E72146"/>
        </a:solidFill>
      </dgm:spPr>
      <dgm:t>
        <a:bodyPr/>
        <a:lstStyle/>
        <a:p>
          <a:r>
            <a: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Message sending test to all citizens in 2023​ - </a:t>
          </a:r>
          <a:r>
            <a:rPr lang="it-IT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Second </a:t>
          </a:r>
          <a:r>
            <a:rPr lang="it-IT" sz="16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phase</a:t>
          </a:r>
          <a:r>
            <a:rPr lang="it-IT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​</a:t>
          </a:r>
          <a:endParaRPr lang="it-IT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E125A3-56F8-4534-9460-C0CAF4EAE547}" type="parTrans" cxnId="{0445A267-63A1-46C5-B0FE-29EBF76AC186}">
      <dgm:prSet/>
      <dgm:spPr/>
      <dgm:t>
        <a:bodyPr/>
        <a:lstStyle/>
        <a:p>
          <a:endParaRPr lang="it-IT" sz="1200"/>
        </a:p>
      </dgm:t>
    </dgm:pt>
    <dgm:pt modelId="{D364BCF7-6252-488C-ACB2-36C912E74F50}" type="sibTrans" cxnId="{0445A267-63A1-46C5-B0FE-29EBF76AC186}">
      <dgm:prSet/>
      <dgm:spPr/>
      <dgm:t>
        <a:bodyPr/>
        <a:lstStyle/>
        <a:p>
          <a:endParaRPr lang="it-IT" sz="1200"/>
        </a:p>
      </dgm:t>
    </dgm:pt>
    <dgm:pt modelId="{5D3388F6-D7E5-4BA4-9303-B7CE46844712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2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June</a:t>
          </a:r>
          <a:r>
            <a:rPr lang="it-IT" sz="1200" b="1" dirty="0">
              <a:latin typeface="Cambria" panose="02040503050406030204" pitchFamily="18" charset="0"/>
              <a:ea typeface="Cambria" panose="02040503050406030204" pitchFamily="18" charset="0"/>
            </a:rPr>
            <a:t> 28 - </a:t>
          </a:r>
          <a:r>
            <a:rPr lang="it-IT" sz="1200" dirty="0">
              <a:latin typeface="Cambria" panose="02040503050406030204" pitchFamily="18" charset="0"/>
              <a:ea typeface="Cambria" panose="02040503050406030204" pitchFamily="18" charset="0"/>
            </a:rPr>
            <a:t>Toscana</a:t>
          </a:r>
          <a:endParaRPr lang="it-IT" sz="1200" dirty="0"/>
        </a:p>
      </dgm:t>
    </dgm:pt>
    <dgm:pt modelId="{04670D21-BC70-4958-9A85-4C2872E712FF}" type="parTrans" cxnId="{55E4DE46-DFAF-4C8B-A98F-116B4DA699DF}">
      <dgm:prSet/>
      <dgm:spPr/>
      <dgm:t>
        <a:bodyPr/>
        <a:lstStyle/>
        <a:p>
          <a:endParaRPr lang="it-IT" sz="1200"/>
        </a:p>
      </dgm:t>
    </dgm:pt>
    <dgm:pt modelId="{49EF7D04-46D2-4311-8A9A-8BFBFDE51B27}" type="sibTrans" cxnId="{55E4DE46-DFAF-4C8B-A98F-116B4DA699DF}">
      <dgm:prSet/>
      <dgm:spPr/>
      <dgm:t>
        <a:bodyPr/>
        <a:lstStyle/>
        <a:p>
          <a:endParaRPr lang="it-IT" sz="1200"/>
        </a:p>
      </dgm:t>
    </dgm:pt>
    <dgm:pt modelId="{B8D0F580-5D3E-473A-AF16-4F8C375737F2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200" b="1">
              <a:latin typeface="Cambria" panose="02040503050406030204" pitchFamily="18" charset="0"/>
              <a:ea typeface="Cambria" panose="02040503050406030204" pitchFamily="18" charset="0"/>
            </a:rPr>
            <a:t>June 30 - </a:t>
          </a:r>
          <a:r>
            <a:rPr lang="it-IT" sz="1200">
              <a:latin typeface="Cambria" panose="02040503050406030204" pitchFamily="18" charset="0"/>
              <a:ea typeface="Cambria" panose="02040503050406030204" pitchFamily="18" charset="0"/>
            </a:rPr>
            <a:t>Sardegna</a:t>
          </a:r>
          <a:endParaRPr lang="it-IT" sz="1200"/>
        </a:p>
      </dgm:t>
    </dgm:pt>
    <dgm:pt modelId="{9AF734FF-718C-4702-B74D-489DD6B8E4C6}" type="parTrans" cxnId="{904BB20D-0467-4717-B316-A59625DCE2BC}">
      <dgm:prSet/>
      <dgm:spPr/>
      <dgm:t>
        <a:bodyPr/>
        <a:lstStyle/>
        <a:p>
          <a:endParaRPr lang="it-IT" sz="1200"/>
        </a:p>
      </dgm:t>
    </dgm:pt>
    <dgm:pt modelId="{6FEE84F9-8096-4164-AA40-CAAA76821CF8}" type="sibTrans" cxnId="{904BB20D-0467-4717-B316-A59625DCE2BC}">
      <dgm:prSet/>
      <dgm:spPr/>
      <dgm:t>
        <a:bodyPr/>
        <a:lstStyle/>
        <a:p>
          <a:endParaRPr lang="it-IT" sz="1200"/>
        </a:p>
      </dgm:t>
    </dgm:pt>
    <dgm:pt modelId="{421407CE-4B92-4522-8409-A27311D25898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200" b="1" err="1">
              <a:latin typeface="Cambria" panose="02040503050406030204" pitchFamily="18" charset="0"/>
              <a:ea typeface="Cambria" panose="02040503050406030204" pitchFamily="18" charset="0"/>
            </a:rPr>
            <a:t>July</a:t>
          </a:r>
          <a:r>
            <a:rPr lang="it-IT" sz="1200" b="1">
              <a:latin typeface="Cambria" panose="02040503050406030204" pitchFamily="18" charset="0"/>
              <a:ea typeface="Cambria" panose="02040503050406030204" pitchFamily="18" charset="0"/>
            </a:rPr>
            <a:t> 5 – </a:t>
          </a:r>
          <a:r>
            <a:rPr lang="it-IT" sz="1200" b="0">
              <a:latin typeface="Cambria" panose="02040503050406030204" pitchFamily="18" charset="0"/>
              <a:ea typeface="Cambria" panose="02040503050406030204" pitchFamily="18" charset="0"/>
            </a:rPr>
            <a:t>Sicilia</a:t>
          </a:r>
          <a:endParaRPr lang="it-IT" sz="1200"/>
        </a:p>
      </dgm:t>
    </dgm:pt>
    <dgm:pt modelId="{05F6E8B5-CF04-45F8-A0C3-9010AE635A05}" type="parTrans" cxnId="{545E1896-D374-42E5-B575-BC47E5F9062C}">
      <dgm:prSet/>
      <dgm:spPr/>
      <dgm:t>
        <a:bodyPr/>
        <a:lstStyle/>
        <a:p>
          <a:endParaRPr lang="it-IT" sz="1200"/>
        </a:p>
      </dgm:t>
    </dgm:pt>
    <dgm:pt modelId="{7501297E-582D-4C6E-B8CB-75F0F465EBF5}" type="sibTrans" cxnId="{545E1896-D374-42E5-B575-BC47E5F9062C}">
      <dgm:prSet/>
      <dgm:spPr/>
      <dgm:t>
        <a:bodyPr/>
        <a:lstStyle/>
        <a:p>
          <a:endParaRPr lang="it-IT" sz="1200"/>
        </a:p>
      </dgm:t>
    </dgm:pt>
    <dgm:pt modelId="{1B0488EF-79E1-457B-8074-788FC7BC6BAB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200" b="1" err="1">
              <a:latin typeface="Cambria" panose="02040503050406030204" pitchFamily="18" charset="0"/>
              <a:ea typeface="Cambria" panose="02040503050406030204" pitchFamily="18" charset="0"/>
            </a:rPr>
            <a:t>July</a:t>
          </a:r>
          <a:r>
            <a:rPr lang="it-IT" sz="1200" b="1">
              <a:latin typeface="Cambria" panose="02040503050406030204" pitchFamily="18" charset="0"/>
              <a:ea typeface="Cambria" panose="02040503050406030204" pitchFamily="18" charset="0"/>
            </a:rPr>
            <a:t> 7 -</a:t>
          </a:r>
          <a:r>
            <a:rPr lang="it-IT" sz="1200">
              <a:latin typeface="Cambria" panose="02040503050406030204" pitchFamily="18" charset="0"/>
              <a:ea typeface="Cambria" panose="02040503050406030204" pitchFamily="18" charset="0"/>
            </a:rPr>
            <a:t> Calabria</a:t>
          </a:r>
          <a:endParaRPr lang="it-IT" sz="1200"/>
        </a:p>
      </dgm:t>
    </dgm:pt>
    <dgm:pt modelId="{F9BC67F1-0209-483A-BEFF-1ACE6C0B87B4}" type="parTrans" cxnId="{B5C71494-C0C2-4079-99CF-584E2A545794}">
      <dgm:prSet/>
      <dgm:spPr/>
      <dgm:t>
        <a:bodyPr/>
        <a:lstStyle/>
        <a:p>
          <a:endParaRPr lang="it-IT" sz="1200"/>
        </a:p>
      </dgm:t>
    </dgm:pt>
    <dgm:pt modelId="{A8AD1D74-24F4-425E-AA33-871D7C7B78A2}" type="sibTrans" cxnId="{B5C71494-C0C2-4079-99CF-584E2A545794}">
      <dgm:prSet/>
      <dgm:spPr/>
      <dgm:t>
        <a:bodyPr/>
        <a:lstStyle/>
        <a:p>
          <a:endParaRPr lang="it-IT" sz="1200"/>
        </a:p>
      </dgm:t>
    </dgm:pt>
    <dgm:pt modelId="{BFCF61D0-519D-4EFF-859C-2168D0D9392A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200" b="1" err="1">
              <a:latin typeface="Cambria" panose="02040503050406030204" pitchFamily="18" charset="0"/>
              <a:ea typeface="Cambria" panose="02040503050406030204" pitchFamily="18" charset="0"/>
            </a:rPr>
            <a:t>July</a:t>
          </a:r>
          <a:r>
            <a:rPr lang="it-IT" sz="1200" b="1">
              <a:latin typeface="Cambria" panose="02040503050406030204" pitchFamily="18" charset="0"/>
              <a:ea typeface="Cambria" panose="02040503050406030204" pitchFamily="18" charset="0"/>
            </a:rPr>
            <a:t> 10 – </a:t>
          </a:r>
          <a:r>
            <a:rPr lang="it-IT" sz="1200">
              <a:latin typeface="Cambria" panose="02040503050406030204" pitchFamily="18" charset="0"/>
              <a:ea typeface="Cambria" panose="02040503050406030204" pitchFamily="18" charset="0"/>
            </a:rPr>
            <a:t>Emilia Romagna</a:t>
          </a:r>
          <a:endParaRPr lang="it-IT" sz="1200"/>
        </a:p>
      </dgm:t>
    </dgm:pt>
    <dgm:pt modelId="{FC95ACE8-C2B2-435B-A8F2-4DBB46B69FEE}" type="parTrans" cxnId="{0C6C51DB-8155-49BE-9664-BAA46644A195}">
      <dgm:prSet/>
      <dgm:spPr/>
      <dgm:t>
        <a:bodyPr/>
        <a:lstStyle/>
        <a:p>
          <a:endParaRPr lang="it-IT" sz="1200"/>
        </a:p>
      </dgm:t>
    </dgm:pt>
    <dgm:pt modelId="{D7019883-2248-419B-B80A-C5DDF3B66C7D}" type="sibTrans" cxnId="{0C6C51DB-8155-49BE-9664-BAA46644A195}">
      <dgm:prSet/>
      <dgm:spPr/>
      <dgm:t>
        <a:bodyPr/>
        <a:lstStyle/>
        <a:p>
          <a:endParaRPr lang="it-IT" sz="1200"/>
        </a:p>
      </dgm:t>
    </dgm:pt>
    <dgm:pt modelId="{F9AD52FA-2150-42BB-9043-F3E4C11A7B37}">
      <dgm:prSet phldrT="[Testo]" custT="1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it-IT" sz="12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September</a:t>
          </a:r>
          <a:r>
            <a:rPr lang="it-IT" sz="12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12 - </a:t>
          </a:r>
          <a:r>
            <a:rPr lang="it-IT" sz="1200" kern="1200" dirty="0">
              <a:solidFill>
                <a:srgbClr val="000000"/>
              </a:solidFill>
              <a:latin typeface="Cambria"/>
              <a:ea typeface="Cambria"/>
              <a:cs typeface="Arial"/>
            </a:rPr>
            <a:t>Friuli Venezia Giulia, Campania e Marche</a:t>
          </a:r>
          <a:r>
            <a:rPr lang="en-US" sz="1200" kern="1200" dirty="0">
              <a:solidFill>
                <a:srgbClr val="000000"/>
              </a:solidFill>
              <a:latin typeface="Cambria"/>
              <a:ea typeface="Cambria"/>
              <a:cs typeface="Arial"/>
            </a:rPr>
            <a:t>​</a:t>
          </a:r>
          <a:endParaRPr lang="it-IT" sz="1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94C9DA-66F8-4DAC-9679-518F2441E6F9}" type="parTrans" cxnId="{04AD320A-4152-427D-895A-BCA874A2DE64}">
      <dgm:prSet/>
      <dgm:spPr/>
      <dgm:t>
        <a:bodyPr/>
        <a:lstStyle/>
        <a:p>
          <a:endParaRPr lang="it-IT" sz="1200"/>
        </a:p>
      </dgm:t>
    </dgm:pt>
    <dgm:pt modelId="{9E9001B2-B1E8-415E-8933-92D967720626}" type="sibTrans" cxnId="{04AD320A-4152-427D-895A-BCA874A2DE64}">
      <dgm:prSet/>
      <dgm:spPr/>
      <dgm:t>
        <a:bodyPr/>
        <a:lstStyle/>
        <a:p>
          <a:endParaRPr lang="it-IT" sz="1200"/>
        </a:p>
      </dgm:t>
    </dgm:pt>
    <dgm:pt modelId="{651B66F4-8038-4D23-A0F0-7F533EF6C413}">
      <dgm:prSet custT="1"/>
      <dgm:spPr/>
      <dgm:t>
        <a:bodyPr/>
        <a:lstStyle/>
        <a:p>
          <a:r>
            <a:rPr lang="it-IT" sz="1200" b="1" kern="1200" err="1">
              <a:latin typeface="Cambria" panose="02040503050406030204" pitchFamily="18" charset="0"/>
              <a:ea typeface="Cambria" panose="02040503050406030204" pitchFamily="18" charset="0"/>
            </a:rPr>
            <a:t>September</a:t>
          </a:r>
          <a:r>
            <a:rPr lang="it-IT" sz="1200" b="1" kern="120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120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14 – </a:t>
          </a:r>
          <a:r>
            <a:rPr lang="it-IT" sz="1200" kern="1200">
              <a:solidFill>
                <a:srgbClr val="000000"/>
              </a:solidFill>
              <a:latin typeface="Cambria"/>
              <a:ea typeface="Cambria"/>
              <a:cs typeface="Arial"/>
            </a:rPr>
            <a:t>Piemonte, Puglie e Umbria</a:t>
          </a:r>
        </a:p>
      </dgm:t>
    </dgm:pt>
    <dgm:pt modelId="{FC53F5BF-463E-4293-A220-2831F3A606DE}" type="parTrans" cxnId="{7F20FF35-F397-4853-B17C-68FCE776E486}">
      <dgm:prSet/>
      <dgm:spPr/>
      <dgm:t>
        <a:bodyPr/>
        <a:lstStyle/>
        <a:p>
          <a:endParaRPr lang="it-IT" sz="1200"/>
        </a:p>
      </dgm:t>
    </dgm:pt>
    <dgm:pt modelId="{4D9ECFB7-2A72-4F2B-95A4-AC87AB522982}" type="sibTrans" cxnId="{7F20FF35-F397-4853-B17C-68FCE776E486}">
      <dgm:prSet/>
      <dgm:spPr/>
      <dgm:t>
        <a:bodyPr/>
        <a:lstStyle/>
        <a:p>
          <a:endParaRPr lang="it-IT" sz="1200"/>
        </a:p>
      </dgm:t>
    </dgm:pt>
    <dgm:pt modelId="{6B4B9DB5-4E59-44BA-8057-AD1E382425C2}">
      <dgm:prSet custT="1"/>
      <dgm:spPr/>
      <dgm:t>
        <a:bodyPr/>
        <a:lstStyle/>
        <a:p>
          <a:r>
            <a:rPr lang="it-IT" sz="12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September</a:t>
          </a:r>
          <a:r>
            <a:rPr lang="it-IT" sz="12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26  - </a:t>
          </a:r>
          <a:r>
            <a:rPr lang="it-IT" sz="12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Abruzzo e Provincia autonoma di Trento</a:t>
          </a:r>
        </a:p>
      </dgm:t>
    </dgm:pt>
    <dgm:pt modelId="{37D8772F-C6B7-4CC8-9D04-E695BA207575}" type="parTrans" cxnId="{62CA7936-C024-43C0-A68D-B76530A3E266}">
      <dgm:prSet/>
      <dgm:spPr/>
      <dgm:t>
        <a:bodyPr/>
        <a:lstStyle/>
        <a:p>
          <a:endParaRPr lang="it-IT" sz="1200"/>
        </a:p>
      </dgm:t>
    </dgm:pt>
    <dgm:pt modelId="{036DD6CF-EDFB-4E43-BCED-593F969CA73E}" type="sibTrans" cxnId="{62CA7936-C024-43C0-A68D-B76530A3E266}">
      <dgm:prSet/>
      <dgm:spPr/>
      <dgm:t>
        <a:bodyPr/>
        <a:lstStyle/>
        <a:p>
          <a:endParaRPr lang="it-IT" sz="1200"/>
        </a:p>
      </dgm:t>
    </dgm:pt>
    <dgm:pt modelId="{EC37CB8E-1CD9-4E62-9253-3AC3F04A3575}">
      <dgm:prSet custT="1"/>
      <dgm:spPr/>
      <dgm:t>
        <a:bodyPr/>
        <a:lstStyle/>
        <a:p>
          <a:r>
            <a:rPr lang="it-IT" sz="12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October</a:t>
          </a:r>
          <a:r>
            <a:rPr lang="it-IT" sz="12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21  - </a:t>
          </a:r>
          <a:r>
            <a:rPr lang="it-IT" sz="1200" kern="1200" dirty="0">
              <a:solidFill>
                <a:schemeClr val="tx1"/>
              </a:solidFill>
              <a:latin typeface="Cambria"/>
              <a:ea typeface="Cambria"/>
            </a:rPr>
            <a:t>Provincia Autonoma di Bolzano</a:t>
          </a:r>
          <a:endParaRPr lang="it-IT" sz="12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4AE8A6-F0A6-4FC5-A0CC-3BDD88D1F261}" type="parTrans" cxnId="{7BA9514E-6775-4168-B7B4-F528C2F91319}">
      <dgm:prSet/>
      <dgm:spPr/>
      <dgm:t>
        <a:bodyPr/>
        <a:lstStyle/>
        <a:p>
          <a:endParaRPr lang="it-IT" sz="1200"/>
        </a:p>
      </dgm:t>
    </dgm:pt>
    <dgm:pt modelId="{D11B8E23-7FD8-4FDB-AB36-DF657A4E9851}" type="sibTrans" cxnId="{7BA9514E-6775-4168-B7B4-F528C2F91319}">
      <dgm:prSet/>
      <dgm:spPr/>
      <dgm:t>
        <a:bodyPr/>
        <a:lstStyle/>
        <a:p>
          <a:endParaRPr lang="it-IT" sz="1200"/>
        </a:p>
      </dgm:t>
    </dgm:pt>
    <dgm:pt modelId="{149EA788-5862-44D7-AB02-19DBDECF29ED}">
      <dgm:prSet custT="1"/>
      <dgm:spPr/>
      <dgm:t>
        <a:bodyPr/>
        <a:lstStyle/>
        <a:p>
          <a:r>
            <a:rPr lang="it-IT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12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September</a:t>
          </a:r>
          <a:r>
            <a:rPr lang="it-IT" sz="12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19 – </a:t>
          </a:r>
          <a:r>
            <a:rPr lang="it-IT" sz="1200" kern="1200" dirty="0">
              <a:solidFill>
                <a:schemeClr val="tx1"/>
              </a:solidFill>
              <a:latin typeface="Cambria"/>
              <a:ea typeface="Cambria"/>
            </a:rPr>
            <a:t>Molise, Lombardia e Basilicata</a:t>
          </a:r>
          <a:endParaRPr lang="it-IT" sz="1200" kern="1200" dirty="0"/>
        </a:p>
      </dgm:t>
    </dgm:pt>
    <dgm:pt modelId="{871592E5-0726-4EFD-86C0-74D7C01C90EE}" type="parTrans" cxnId="{45F4B033-626E-4FDC-90D8-5FA269F4271E}">
      <dgm:prSet/>
      <dgm:spPr/>
      <dgm:t>
        <a:bodyPr/>
        <a:lstStyle/>
        <a:p>
          <a:endParaRPr lang="it-IT" sz="1200"/>
        </a:p>
      </dgm:t>
    </dgm:pt>
    <dgm:pt modelId="{8018FB35-C00B-4124-98BA-CAF13E249178}" type="sibTrans" cxnId="{45F4B033-626E-4FDC-90D8-5FA269F4271E}">
      <dgm:prSet/>
      <dgm:spPr/>
      <dgm:t>
        <a:bodyPr/>
        <a:lstStyle/>
        <a:p>
          <a:endParaRPr lang="it-IT" sz="1200"/>
        </a:p>
      </dgm:t>
    </dgm:pt>
    <dgm:pt modelId="{2582D437-04F3-4E75-8961-18FF7891344E}">
      <dgm:prSet custT="1"/>
      <dgm:spPr/>
      <dgm:t>
        <a:bodyPr/>
        <a:lstStyle/>
        <a:p>
          <a:r>
            <a:rPr lang="it-IT" sz="1200" b="1" kern="1200" err="1">
              <a:latin typeface="Cambria" panose="02040503050406030204" pitchFamily="18" charset="0"/>
              <a:ea typeface="Cambria" panose="02040503050406030204" pitchFamily="18" charset="0"/>
            </a:rPr>
            <a:t>September</a:t>
          </a:r>
          <a:r>
            <a:rPr lang="it-IT" sz="1200" b="1" kern="120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120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21  - </a:t>
          </a:r>
          <a:r>
            <a:rPr lang="it-IT" sz="1200" kern="1200">
              <a:solidFill>
                <a:srgbClr val="000000"/>
              </a:solidFill>
              <a:latin typeface="Cambria"/>
              <a:ea typeface="Cambria"/>
              <a:cs typeface="Arial"/>
            </a:rPr>
            <a:t>Veneto e Valle d’Aosta</a:t>
          </a:r>
        </a:p>
      </dgm:t>
    </dgm:pt>
    <dgm:pt modelId="{FC1ADFFC-F2CD-4B30-BC54-A99B4CE5C35A}" type="parTrans" cxnId="{0234716E-E4DB-4ABA-AEE2-67C820691B9B}">
      <dgm:prSet/>
      <dgm:spPr/>
      <dgm:t>
        <a:bodyPr/>
        <a:lstStyle/>
        <a:p>
          <a:endParaRPr lang="it-IT" sz="1200"/>
        </a:p>
      </dgm:t>
    </dgm:pt>
    <dgm:pt modelId="{AD695A7B-91DC-455D-BFAE-42A8F5035F7F}" type="sibTrans" cxnId="{0234716E-E4DB-4ABA-AEE2-67C820691B9B}">
      <dgm:prSet/>
      <dgm:spPr/>
      <dgm:t>
        <a:bodyPr/>
        <a:lstStyle/>
        <a:p>
          <a:endParaRPr lang="it-IT" sz="1200"/>
        </a:p>
      </dgm:t>
    </dgm:pt>
    <dgm:pt modelId="{A88D6BF2-E14D-44A1-AF45-B8C437E05256}">
      <dgm:prSet custT="1"/>
      <dgm:spPr/>
      <dgm:t>
        <a:bodyPr/>
        <a:lstStyle/>
        <a:p>
          <a:r>
            <a:rPr lang="it-IT" sz="1200" b="1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September</a:t>
          </a:r>
          <a:r>
            <a:rPr lang="it-IT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27 </a:t>
          </a:r>
          <a:r>
            <a:rPr lang="it-IT" sz="12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– Lazio e Liguria</a:t>
          </a:r>
        </a:p>
      </dgm:t>
    </dgm:pt>
    <dgm:pt modelId="{196E7A69-2BCF-41D6-9B67-8890F47C6E71}" type="parTrans" cxnId="{97FFC5DB-CEEB-42D0-A969-88129BCF29BA}">
      <dgm:prSet/>
      <dgm:spPr/>
      <dgm:t>
        <a:bodyPr/>
        <a:lstStyle/>
        <a:p>
          <a:endParaRPr lang="it-IT" sz="1200"/>
        </a:p>
      </dgm:t>
    </dgm:pt>
    <dgm:pt modelId="{E053CA69-FCE2-4D25-8912-6D8844D1BD9A}" type="sibTrans" cxnId="{97FFC5DB-CEEB-42D0-A969-88129BCF29BA}">
      <dgm:prSet/>
      <dgm:spPr/>
      <dgm:t>
        <a:bodyPr/>
        <a:lstStyle/>
        <a:p>
          <a:endParaRPr lang="it-IT" sz="1200"/>
        </a:p>
      </dgm:t>
    </dgm:pt>
    <dgm:pt modelId="{F08E6A10-06AA-4618-A274-4FFD97326175}" type="pres">
      <dgm:prSet presAssocID="{41258FF1-5D54-4BD9-A692-81B16C33FE14}" presName="linear" presStyleCnt="0">
        <dgm:presLayoutVars>
          <dgm:dir/>
          <dgm:animLvl val="lvl"/>
          <dgm:resizeHandles val="exact"/>
        </dgm:presLayoutVars>
      </dgm:prSet>
      <dgm:spPr/>
    </dgm:pt>
    <dgm:pt modelId="{E85A8B41-A7A4-48C2-8BA7-A32C1BD066E8}" type="pres">
      <dgm:prSet presAssocID="{3E2F9AEB-AFFE-4943-A8B0-EE47D1B01E93}" presName="parentLin" presStyleCnt="0"/>
      <dgm:spPr/>
    </dgm:pt>
    <dgm:pt modelId="{6C4D6D07-DCA2-41BD-A4B5-A452736C085C}" type="pres">
      <dgm:prSet presAssocID="{3E2F9AEB-AFFE-4943-A8B0-EE47D1B01E93}" presName="parentLeftMargin" presStyleLbl="node1" presStyleIdx="0" presStyleCnt="2"/>
      <dgm:spPr/>
    </dgm:pt>
    <dgm:pt modelId="{B78445D1-52CC-4E20-B8D9-8B8006FC012E}" type="pres">
      <dgm:prSet presAssocID="{3E2F9AEB-AFFE-4943-A8B0-EE47D1B01E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346BEE-F873-4396-84B0-68C07BFBD75C}" type="pres">
      <dgm:prSet presAssocID="{3E2F9AEB-AFFE-4943-A8B0-EE47D1B01E93}" presName="negativeSpace" presStyleCnt="0"/>
      <dgm:spPr/>
    </dgm:pt>
    <dgm:pt modelId="{71ECD8C0-0F27-4796-9D27-BC160B39E171}" type="pres">
      <dgm:prSet presAssocID="{3E2F9AEB-AFFE-4943-A8B0-EE47D1B01E93}" presName="childText" presStyleLbl="conFgAcc1" presStyleIdx="0" presStyleCnt="2" custLinFactNeighborX="-538" custLinFactNeighborY="-4274">
        <dgm:presLayoutVars>
          <dgm:bulletEnabled val="1"/>
        </dgm:presLayoutVars>
      </dgm:prSet>
      <dgm:spPr/>
    </dgm:pt>
    <dgm:pt modelId="{12D3C29D-2A87-4853-82B4-B74ACE96DD58}" type="pres">
      <dgm:prSet presAssocID="{79B23E1F-6330-40F4-8EC3-39C4B98A23B4}" presName="spaceBetweenRectangles" presStyleCnt="0"/>
      <dgm:spPr/>
    </dgm:pt>
    <dgm:pt modelId="{4002DFB0-E768-469B-826B-F081E9A736F7}" type="pres">
      <dgm:prSet presAssocID="{10FC557D-BDE7-4A06-ACF2-97412AF665A3}" presName="parentLin" presStyleCnt="0"/>
      <dgm:spPr/>
    </dgm:pt>
    <dgm:pt modelId="{7278020E-D977-4AFD-960D-479461FC83F8}" type="pres">
      <dgm:prSet presAssocID="{10FC557D-BDE7-4A06-ACF2-97412AF665A3}" presName="parentLeftMargin" presStyleLbl="node1" presStyleIdx="0" presStyleCnt="2"/>
      <dgm:spPr/>
    </dgm:pt>
    <dgm:pt modelId="{F99CCD90-E549-4EC8-81AA-B3C1E7F581F1}" type="pres">
      <dgm:prSet presAssocID="{10FC557D-BDE7-4A06-ACF2-97412AF665A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B0773B6-F896-40A7-A25B-4495C9763471}" type="pres">
      <dgm:prSet presAssocID="{10FC557D-BDE7-4A06-ACF2-97412AF665A3}" presName="negativeSpace" presStyleCnt="0"/>
      <dgm:spPr/>
    </dgm:pt>
    <dgm:pt modelId="{A4BC0FEA-FD5B-4D88-948E-853C68035CB3}" type="pres">
      <dgm:prSet presAssocID="{10FC557D-BDE7-4A06-ACF2-97412AF665A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4AD320A-4152-427D-895A-BCA874A2DE64}" srcId="{10FC557D-BDE7-4A06-ACF2-97412AF665A3}" destId="{F9AD52FA-2150-42BB-9043-F3E4C11A7B37}" srcOrd="0" destOrd="0" parTransId="{8294C9DA-66F8-4DAC-9679-518F2441E6F9}" sibTransId="{9E9001B2-B1E8-415E-8933-92D967720626}"/>
    <dgm:cxn modelId="{D2E98A0A-A6AB-4804-AD66-B0AF5C155B55}" type="presOf" srcId="{BFCF61D0-519D-4EFF-859C-2168D0D9392A}" destId="{71ECD8C0-0F27-4796-9D27-BC160B39E171}" srcOrd="0" destOrd="4" presId="urn:microsoft.com/office/officeart/2005/8/layout/list1"/>
    <dgm:cxn modelId="{904BB20D-0467-4717-B316-A59625DCE2BC}" srcId="{3E2F9AEB-AFFE-4943-A8B0-EE47D1B01E93}" destId="{B8D0F580-5D3E-473A-AF16-4F8C375737F2}" srcOrd="1" destOrd="0" parTransId="{9AF734FF-718C-4702-B74D-489DD6B8E4C6}" sibTransId="{6FEE84F9-8096-4164-AA40-CAAA76821CF8}"/>
    <dgm:cxn modelId="{E32CDA0E-A476-4C5A-AE69-FA00F4962E66}" type="presOf" srcId="{B8D0F580-5D3E-473A-AF16-4F8C375737F2}" destId="{71ECD8C0-0F27-4796-9D27-BC160B39E171}" srcOrd="0" destOrd="1" presId="urn:microsoft.com/office/officeart/2005/8/layout/list1"/>
    <dgm:cxn modelId="{AD7AD71E-6C53-4CD1-8055-D71398C600C6}" type="presOf" srcId="{10FC557D-BDE7-4A06-ACF2-97412AF665A3}" destId="{7278020E-D977-4AFD-960D-479461FC83F8}" srcOrd="0" destOrd="0" presId="urn:microsoft.com/office/officeart/2005/8/layout/list1"/>
    <dgm:cxn modelId="{3C222E1F-9FFA-412A-A1AD-3E2B7ADADFF8}" type="presOf" srcId="{149EA788-5862-44D7-AB02-19DBDECF29ED}" destId="{A4BC0FEA-FD5B-4D88-948E-853C68035CB3}" srcOrd="0" destOrd="2" presId="urn:microsoft.com/office/officeart/2005/8/layout/list1"/>
    <dgm:cxn modelId="{45F4B033-626E-4FDC-90D8-5FA269F4271E}" srcId="{10FC557D-BDE7-4A06-ACF2-97412AF665A3}" destId="{149EA788-5862-44D7-AB02-19DBDECF29ED}" srcOrd="2" destOrd="0" parTransId="{871592E5-0726-4EFD-86C0-74D7C01C90EE}" sibTransId="{8018FB35-C00B-4124-98BA-CAF13E249178}"/>
    <dgm:cxn modelId="{7F20FF35-F397-4853-B17C-68FCE776E486}" srcId="{10FC557D-BDE7-4A06-ACF2-97412AF665A3}" destId="{651B66F4-8038-4D23-A0F0-7F533EF6C413}" srcOrd="1" destOrd="0" parTransId="{FC53F5BF-463E-4293-A220-2831F3A606DE}" sibTransId="{4D9ECFB7-2A72-4F2B-95A4-AC87AB522982}"/>
    <dgm:cxn modelId="{AC594636-454F-4575-BDAB-473E64016398}" type="presOf" srcId="{F9AD52FA-2150-42BB-9043-F3E4C11A7B37}" destId="{A4BC0FEA-FD5B-4D88-948E-853C68035CB3}" srcOrd="0" destOrd="0" presId="urn:microsoft.com/office/officeart/2005/8/layout/list1"/>
    <dgm:cxn modelId="{62CA7936-C024-43C0-A68D-B76530A3E266}" srcId="{10FC557D-BDE7-4A06-ACF2-97412AF665A3}" destId="{6B4B9DB5-4E59-44BA-8057-AD1E382425C2}" srcOrd="4" destOrd="0" parTransId="{37D8772F-C6B7-4CC8-9D04-E695BA207575}" sibTransId="{036DD6CF-EDFB-4E43-BCED-593F969CA73E}"/>
    <dgm:cxn modelId="{3D96F93F-0373-43DF-AD6C-0C54BE5806BD}" type="presOf" srcId="{A88D6BF2-E14D-44A1-AF45-B8C437E05256}" destId="{A4BC0FEA-FD5B-4D88-948E-853C68035CB3}" srcOrd="0" destOrd="5" presId="urn:microsoft.com/office/officeart/2005/8/layout/list1"/>
    <dgm:cxn modelId="{2DFDA765-5A28-4FCB-BC98-F9776614A85F}" type="presOf" srcId="{1B0488EF-79E1-457B-8074-788FC7BC6BAB}" destId="{71ECD8C0-0F27-4796-9D27-BC160B39E171}" srcOrd="0" destOrd="3" presId="urn:microsoft.com/office/officeart/2005/8/layout/list1"/>
    <dgm:cxn modelId="{55E4DE46-DFAF-4C8B-A98F-116B4DA699DF}" srcId="{3E2F9AEB-AFFE-4943-A8B0-EE47D1B01E93}" destId="{5D3388F6-D7E5-4BA4-9303-B7CE46844712}" srcOrd="0" destOrd="0" parTransId="{04670D21-BC70-4958-9A85-4C2872E712FF}" sibTransId="{49EF7D04-46D2-4311-8A9A-8BFBFDE51B27}"/>
    <dgm:cxn modelId="{0445A267-63A1-46C5-B0FE-29EBF76AC186}" srcId="{41258FF1-5D54-4BD9-A692-81B16C33FE14}" destId="{10FC557D-BDE7-4A06-ACF2-97412AF665A3}" srcOrd="1" destOrd="0" parTransId="{35E125A3-56F8-4534-9460-C0CAF4EAE547}" sibTransId="{D364BCF7-6252-488C-ACB2-36C912E74F50}"/>
    <dgm:cxn modelId="{6395BD6D-CFC4-4BD8-B87F-F860C368AEE3}" type="presOf" srcId="{3E2F9AEB-AFFE-4943-A8B0-EE47D1B01E93}" destId="{B78445D1-52CC-4E20-B8D9-8B8006FC012E}" srcOrd="1" destOrd="0" presId="urn:microsoft.com/office/officeart/2005/8/layout/list1"/>
    <dgm:cxn modelId="{0234716E-E4DB-4ABA-AEE2-67C820691B9B}" srcId="{10FC557D-BDE7-4A06-ACF2-97412AF665A3}" destId="{2582D437-04F3-4E75-8961-18FF7891344E}" srcOrd="3" destOrd="0" parTransId="{FC1ADFFC-F2CD-4B30-BC54-A99B4CE5C35A}" sibTransId="{AD695A7B-91DC-455D-BFAE-42A8F5035F7F}"/>
    <dgm:cxn modelId="{7BA9514E-6775-4168-B7B4-F528C2F91319}" srcId="{10FC557D-BDE7-4A06-ACF2-97412AF665A3}" destId="{EC37CB8E-1CD9-4E62-9253-3AC3F04A3575}" srcOrd="6" destOrd="0" parTransId="{E84AE8A6-F0A6-4FC5-A0CC-3BDD88D1F261}" sibTransId="{D11B8E23-7FD8-4FDB-AB36-DF657A4E9851}"/>
    <dgm:cxn modelId="{D8FCEC57-601F-4F93-B74D-8453DFC19593}" type="presOf" srcId="{10FC557D-BDE7-4A06-ACF2-97412AF665A3}" destId="{F99CCD90-E549-4EC8-81AA-B3C1E7F581F1}" srcOrd="1" destOrd="0" presId="urn:microsoft.com/office/officeart/2005/8/layout/list1"/>
    <dgm:cxn modelId="{0F2C9181-F679-4140-B709-924239A9F0E6}" type="presOf" srcId="{421407CE-4B92-4522-8409-A27311D25898}" destId="{71ECD8C0-0F27-4796-9D27-BC160B39E171}" srcOrd="0" destOrd="2" presId="urn:microsoft.com/office/officeart/2005/8/layout/list1"/>
    <dgm:cxn modelId="{B5C71494-C0C2-4079-99CF-584E2A545794}" srcId="{3E2F9AEB-AFFE-4943-A8B0-EE47D1B01E93}" destId="{1B0488EF-79E1-457B-8074-788FC7BC6BAB}" srcOrd="3" destOrd="0" parTransId="{F9BC67F1-0209-483A-BEFF-1ACE6C0B87B4}" sibTransId="{A8AD1D74-24F4-425E-AA33-871D7C7B78A2}"/>
    <dgm:cxn modelId="{545E1896-D374-42E5-B575-BC47E5F9062C}" srcId="{3E2F9AEB-AFFE-4943-A8B0-EE47D1B01E93}" destId="{421407CE-4B92-4522-8409-A27311D25898}" srcOrd="2" destOrd="0" parTransId="{05F6E8B5-CF04-45F8-A0C3-9010AE635A05}" sibTransId="{7501297E-582D-4C6E-B8CB-75F0F465EBF5}"/>
    <dgm:cxn modelId="{9CE52697-5CBD-4EA6-B3B9-A6C5D2430D9E}" type="presOf" srcId="{3E2F9AEB-AFFE-4943-A8B0-EE47D1B01E93}" destId="{6C4D6D07-DCA2-41BD-A4B5-A452736C085C}" srcOrd="0" destOrd="0" presId="urn:microsoft.com/office/officeart/2005/8/layout/list1"/>
    <dgm:cxn modelId="{F6095B9E-97B5-49C5-B5D4-A3E1CBD6EABB}" type="presOf" srcId="{2582D437-04F3-4E75-8961-18FF7891344E}" destId="{A4BC0FEA-FD5B-4D88-948E-853C68035CB3}" srcOrd="0" destOrd="3" presId="urn:microsoft.com/office/officeart/2005/8/layout/list1"/>
    <dgm:cxn modelId="{116932B6-8912-4E55-BCA8-6B8AEC00C8DB}" type="presOf" srcId="{6B4B9DB5-4E59-44BA-8057-AD1E382425C2}" destId="{A4BC0FEA-FD5B-4D88-948E-853C68035CB3}" srcOrd="0" destOrd="4" presId="urn:microsoft.com/office/officeart/2005/8/layout/list1"/>
    <dgm:cxn modelId="{C1DFECBC-8382-46E9-ADFB-E488DF591642}" srcId="{41258FF1-5D54-4BD9-A692-81B16C33FE14}" destId="{3E2F9AEB-AFFE-4943-A8B0-EE47D1B01E93}" srcOrd="0" destOrd="0" parTransId="{2702073D-881D-4C83-BE6F-BF5A1F84BE07}" sibTransId="{79B23E1F-6330-40F4-8EC3-39C4B98A23B4}"/>
    <dgm:cxn modelId="{4386EACE-60B2-4AE9-AD6D-521EC89D13B5}" type="presOf" srcId="{651B66F4-8038-4D23-A0F0-7F533EF6C413}" destId="{A4BC0FEA-FD5B-4D88-948E-853C68035CB3}" srcOrd="0" destOrd="1" presId="urn:microsoft.com/office/officeart/2005/8/layout/list1"/>
    <dgm:cxn modelId="{0C6C51DB-8155-49BE-9664-BAA46644A195}" srcId="{3E2F9AEB-AFFE-4943-A8B0-EE47D1B01E93}" destId="{BFCF61D0-519D-4EFF-859C-2168D0D9392A}" srcOrd="4" destOrd="0" parTransId="{FC95ACE8-C2B2-435B-A8F2-4DBB46B69FEE}" sibTransId="{D7019883-2248-419B-B80A-C5DDF3B66C7D}"/>
    <dgm:cxn modelId="{97FFC5DB-CEEB-42D0-A969-88129BCF29BA}" srcId="{10FC557D-BDE7-4A06-ACF2-97412AF665A3}" destId="{A88D6BF2-E14D-44A1-AF45-B8C437E05256}" srcOrd="5" destOrd="0" parTransId="{196E7A69-2BCF-41D6-9B67-8890F47C6E71}" sibTransId="{E053CA69-FCE2-4D25-8912-6D8844D1BD9A}"/>
    <dgm:cxn modelId="{97A969E6-C459-45D4-B212-3E6D3D2EA2B5}" type="presOf" srcId="{41258FF1-5D54-4BD9-A692-81B16C33FE14}" destId="{F08E6A10-06AA-4618-A274-4FFD97326175}" srcOrd="0" destOrd="0" presId="urn:microsoft.com/office/officeart/2005/8/layout/list1"/>
    <dgm:cxn modelId="{08F39CF6-7836-4C6B-A8C8-F38C482DAC88}" type="presOf" srcId="{5D3388F6-D7E5-4BA4-9303-B7CE46844712}" destId="{71ECD8C0-0F27-4796-9D27-BC160B39E171}" srcOrd="0" destOrd="0" presId="urn:microsoft.com/office/officeart/2005/8/layout/list1"/>
    <dgm:cxn modelId="{53D7AEFD-BFD9-4A71-B737-6549A397B60F}" type="presOf" srcId="{EC37CB8E-1CD9-4E62-9253-3AC3F04A3575}" destId="{A4BC0FEA-FD5B-4D88-948E-853C68035CB3}" srcOrd="0" destOrd="6" presId="urn:microsoft.com/office/officeart/2005/8/layout/list1"/>
    <dgm:cxn modelId="{E3FF27EF-8788-47B3-B26A-559A4010696C}" type="presParOf" srcId="{F08E6A10-06AA-4618-A274-4FFD97326175}" destId="{E85A8B41-A7A4-48C2-8BA7-A32C1BD066E8}" srcOrd="0" destOrd="0" presId="urn:microsoft.com/office/officeart/2005/8/layout/list1"/>
    <dgm:cxn modelId="{0870D9FF-ABE9-4F5E-B59A-A2D067569654}" type="presParOf" srcId="{E85A8B41-A7A4-48C2-8BA7-A32C1BD066E8}" destId="{6C4D6D07-DCA2-41BD-A4B5-A452736C085C}" srcOrd="0" destOrd="0" presId="urn:microsoft.com/office/officeart/2005/8/layout/list1"/>
    <dgm:cxn modelId="{F425E9B7-7BA7-4409-A0AA-4A74AC11A821}" type="presParOf" srcId="{E85A8B41-A7A4-48C2-8BA7-A32C1BD066E8}" destId="{B78445D1-52CC-4E20-B8D9-8B8006FC012E}" srcOrd="1" destOrd="0" presId="urn:microsoft.com/office/officeart/2005/8/layout/list1"/>
    <dgm:cxn modelId="{6CEB61F5-8972-4029-8645-9031A532C934}" type="presParOf" srcId="{F08E6A10-06AA-4618-A274-4FFD97326175}" destId="{36346BEE-F873-4396-84B0-68C07BFBD75C}" srcOrd="1" destOrd="0" presId="urn:microsoft.com/office/officeart/2005/8/layout/list1"/>
    <dgm:cxn modelId="{EB8E8D4E-AAE8-4B6E-B326-FBD26221119A}" type="presParOf" srcId="{F08E6A10-06AA-4618-A274-4FFD97326175}" destId="{71ECD8C0-0F27-4796-9D27-BC160B39E171}" srcOrd="2" destOrd="0" presId="urn:microsoft.com/office/officeart/2005/8/layout/list1"/>
    <dgm:cxn modelId="{31DCDAEF-E926-414D-9897-591BB1777170}" type="presParOf" srcId="{F08E6A10-06AA-4618-A274-4FFD97326175}" destId="{12D3C29D-2A87-4853-82B4-B74ACE96DD58}" srcOrd="3" destOrd="0" presId="urn:microsoft.com/office/officeart/2005/8/layout/list1"/>
    <dgm:cxn modelId="{CE3A68CC-A315-487E-AAB3-A6FDFC1107A3}" type="presParOf" srcId="{F08E6A10-06AA-4618-A274-4FFD97326175}" destId="{4002DFB0-E768-469B-826B-F081E9A736F7}" srcOrd="4" destOrd="0" presId="urn:microsoft.com/office/officeart/2005/8/layout/list1"/>
    <dgm:cxn modelId="{A9FC80B1-9B27-4EC1-82CD-11661784E6C8}" type="presParOf" srcId="{4002DFB0-E768-469B-826B-F081E9A736F7}" destId="{7278020E-D977-4AFD-960D-479461FC83F8}" srcOrd="0" destOrd="0" presId="urn:microsoft.com/office/officeart/2005/8/layout/list1"/>
    <dgm:cxn modelId="{4BC453CD-D871-4AB1-91D2-65F6A2D8E30E}" type="presParOf" srcId="{4002DFB0-E768-469B-826B-F081E9A736F7}" destId="{F99CCD90-E549-4EC8-81AA-B3C1E7F581F1}" srcOrd="1" destOrd="0" presId="urn:microsoft.com/office/officeart/2005/8/layout/list1"/>
    <dgm:cxn modelId="{A600CED8-A0FC-42FD-BFD5-DDE33E235541}" type="presParOf" srcId="{F08E6A10-06AA-4618-A274-4FFD97326175}" destId="{BB0773B6-F896-40A7-A25B-4495C9763471}" srcOrd="5" destOrd="0" presId="urn:microsoft.com/office/officeart/2005/8/layout/list1"/>
    <dgm:cxn modelId="{93547FF2-0E23-433E-ACB9-470CDD6E633D}" type="presParOf" srcId="{F08E6A10-06AA-4618-A274-4FFD97326175}" destId="{A4BC0FEA-FD5B-4D88-948E-853C68035CB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258FF1-5D54-4BD9-A692-81B16C33FE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E2F9AEB-AFFE-4943-A8B0-EE47D1B01E93}">
      <dgm:prSet phldrT="[Testo]" custT="1"/>
      <dgm:spPr>
        <a:solidFill>
          <a:srgbClr val="F7624B"/>
        </a:solidFill>
      </dgm:spPr>
      <dgm:t>
        <a:bodyPr/>
        <a:lstStyle/>
        <a:p>
          <a:r>
            <a: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Major accident in industrial plants</a:t>
          </a:r>
          <a:endParaRPr lang="it-IT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02073D-881D-4C83-BE6F-BF5A1F84BE07}" type="parTrans" cxnId="{C1DFECBC-8382-46E9-ADFB-E488DF591642}">
      <dgm:prSet/>
      <dgm:spPr/>
      <dgm:t>
        <a:bodyPr/>
        <a:lstStyle/>
        <a:p>
          <a:endParaRPr lang="it-IT"/>
        </a:p>
      </dgm:t>
    </dgm:pt>
    <dgm:pt modelId="{79B23E1F-6330-40F4-8EC3-39C4B98A23B4}" type="sibTrans" cxnId="{C1DFECBC-8382-46E9-ADFB-E488DF591642}">
      <dgm:prSet/>
      <dgm:spPr/>
      <dgm:t>
        <a:bodyPr/>
        <a:lstStyle/>
        <a:p>
          <a:endParaRPr lang="it-IT"/>
        </a:p>
      </dgm:t>
    </dgm:pt>
    <dgm:pt modelId="{10FC557D-BDE7-4A06-ACF2-97412AF665A3}">
      <dgm:prSet phldrT="[Testo]" custT="1"/>
      <dgm:spPr>
        <a:solidFill>
          <a:srgbClr val="E72146"/>
        </a:solidFill>
      </dgm:spPr>
      <dgm:t>
        <a:bodyPr/>
        <a:lstStyle/>
        <a:p>
          <a:r>
            <a:rPr lang="it-IT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Big dam </a:t>
          </a:r>
          <a:r>
            <a:rPr lang="it-IT" sz="2000" b="1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collapse</a:t>
          </a:r>
          <a:endParaRPr lang="it-IT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E125A3-56F8-4534-9460-C0CAF4EAE547}" type="parTrans" cxnId="{0445A267-63A1-46C5-B0FE-29EBF76AC186}">
      <dgm:prSet/>
      <dgm:spPr/>
      <dgm:t>
        <a:bodyPr/>
        <a:lstStyle/>
        <a:p>
          <a:endParaRPr lang="it-IT"/>
        </a:p>
      </dgm:t>
    </dgm:pt>
    <dgm:pt modelId="{D364BCF7-6252-488C-ACB2-36C912E74F50}" type="sibTrans" cxnId="{0445A267-63A1-46C5-B0FE-29EBF76AC186}">
      <dgm:prSet/>
      <dgm:spPr/>
      <dgm:t>
        <a:bodyPr/>
        <a:lstStyle/>
        <a:p>
          <a:endParaRPr lang="it-IT"/>
        </a:p>
      </dgm:t>
    </dgm:pt>
    <dgm:pt modelId="{CA6A3421-519D-4694-84AD-4BBF86525C7B}">
      <dgm:prSet phldrT="[Testo]" custT="1"/>
      <dgm:spPr>
        <a:solidFill>
          <a:srgbClr val="EF372B"/>
        </a:solidFill>
      </dgm:spPr>
      <dgm:t>
        <a:bodyPr/>
        <a:lstStyle/>
        <a:p>
          <a:r>
            <a:rPr lang="it-IT" sz="2000" b="1" kern="120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Nuclear</a:t>
          </a:r>
          <a:r>
            <a:rPr lang="it-IT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 </a:t>
          </a:r>
          <a:r>
            <a:rPr lang="it-IT" sz="2000" b="1" kern="120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accident</a:t>
          </a:r>
          <a:endParaRPr lang="it-IT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  <a:cs typeface="Arial"/>
          </a:endParaRPr>
        </a:p>
      </dgm:t>
    </dgm:pt>
    <dgm:pt modelId="{25B0C687-102F-42C3-AF8B-71FD61FFCF9F}" type="parTrans" cxnId="{DB520EC8-0634-4F38-A38E-B45264648559}">
      <dgm:prSet/>
      <dgm:spPr/>
      <dgm:t>
        <a:bodyPr/>
        <a:lstStyle/>
        <a:p>
          <a:endParaRPr lang="it-IT"/>
        </a:p>
      </dgm:t>
    </dgm:pt>
    <dgm:pt modelId="{10697D4C-D13A-405B-BCA9-D4226119501F}" type="sibTrans" cxnId="{DB520EC8-0634-4F38-A38E-B45264648559}">
      <dgm:prSet/>
      <dgm:spPr/>
      <dgm:t>
        <a:bodyPr/>
        <a:lstStyle/>
        <a:p>
          <a:endParaRPr lang="it-IT"/>
        </a:p>
      </dgm:t>
    </dgm:pt>
    <dgm:pt modelId="{5D3388F6-D7E5-4BA4-9303-B7CE46844712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400" b="1" err="1">
              <a:latin typeface="Cambria" panose="02040503050406030204" pitchFamily="18" charset="0"/>
              <a:ea typeface="Cambria" panose="02040503050406030204" pitchFamily="18" charset="0"/>
            </a:rPr>
            <a:t>December</a:t>
          </a:r>
          <a:r>
            <a:rPr lang="it-IT" sz="1400" b="1">
              <a:latin typeface="Cambria" panose="02040503050406030204" pitchFamily="18" charset="0"/>
              <a:ea typeface="Cambria" panose="02040503050406030204" pitchFamily="18" charset="0"/>
            </a:rPr>
            <a:t> 19 – </a:t>
          </a:r>
          <a:r>
            <a:rPr lang="it-IT" sz="1400">
              <a:latin typeface="Cambria" panose="02040503050406030204" pitchFamily="18" charset="0"/>
              <a:ea typeface="Cambria" panose="02040503050406030204" pitchFamily="18" charset="0"/>
            </a:rPr>
            <a:t>Puglia e Veneto</a:t>
          </a:r>
          <a:endParaRPr lang="it-IT" sz="1400"/>
        </a:p>
      </dgm:t>
    </dgm:pt>
    <dgm:pt modelId="{04670D21-BC70-4958-9A85-4C2872E712FF}" type="parTrans" cxnId="{55E4DE46-DFAF-4C8B-A98F-116B4DA699DF}">
      <dgm:prSet/>
      <dgm:spPr/>
      <dgm:t>
        <a:bodyPr/>
        <a:lstStyle/>
        <a:p>
          <a:endParaRPr lang="it-IT"/>
        </a:p>
      </dgm:t>
    </dgm:pt>
    <dgm:pt modelId="{49EF7D04-46D2-4311-8A9A-8BFBFDE51B27}" type="sibTrans" cxnId="{55E4DE46-DFAF-4C8B-A98F-116B4DA699DF}">
      <dgm:prSet/>
      <dgm:spPr/>
      <dgm:t>
        <a:bodyPr/>
        <a:lstStyle/>
        <a:p>
          <a:endParaRPr lang="it-IT"/>
        </a:p>
      </dgm:t>
    </dgm:pt>
    <dgm:pt modelId="{0C6D9FF7-6D25-4986-99D3-ABE7235683C4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400" b="1" kern="1200" err="1"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sz="1400" b="1" kern="1200">
              <a:latin typeface="Cambria" panose="02040503050406030204" pitchFamily="18" charset="0"/>
              <a:ea typeface="Cambria" panose="02040503050406030204" pitchFamily="18" charset="0"/>
            </a:rPr>
            <a:t> 22 - </a:t>
          </a:r>
          <a:r>
            <a:rPr lang="it-IT" sz="1400" kern="1200">
              <a:latin typeface="Cambria" panose="02040503050406030204" pitchFamily="18" charset="0"/>
              <a:ea typeface="Cambria" panose="02040503050406030204" pitchFamily="18" charset="0"/>
            </a:rPr>
            <a:t>Piemonte</a:t>
          </a:r>
          <a:endParaRPr lang="it-IT" sz="1400" b="1" kern="120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Arial"/>
          </a:endParaRPr>
        </a:p>
      </dgm:t>
    </dgm:pt>
    <dgm:pt modelId="{4465F2CD-E53F-449B-A694-1B6F92FB6789}" type="parTrans" cxnId="{6EE64BFF-A760-4284-BE97-51DB0C8BED47}">
      <dgm:prSet/>
      <dgm:spPr/>
      <dgm:t>
        <a:bodyPr/>
        <a:lstStyle/>
        <a:p>
          <a:endParaRPr lang="it-IT"/>
        </a:p>
      </dgm:t>
    </dgm:pt>
    <dgm:pt modelId="{7B1FD07A-A041-47A7-8D4D-3EFCD409766D}" type="sibTrans" cxnId="{6EE64BFF-A760-4284-BE97-51DB0C8BED47}">
      <dgm:prSet/>
      <dgm:spPr/>
      <dgm:t>
        <a:bodyPr/>
        <a:lstStyle/>
        <a:p>
          <a:endParaRPr lang="it-IT"/>
        </a:p>
      </dgm:t>
    </dgm:pt>
    <dgm:pt modelId="{0802F216-8A10-4ADD-AB06-5400ECD26849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400" b="1" err="1"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sz="1400" b="1">
              <a:latin typeface="Cambria" panose="02040503050406030204" pitchFamily="18" charset="0"/>
              <a:ea typeface="Cambria" panose="02040503050406030204" pitchFamily="18" charset="0"/>
            </a:rPr>
            <a:t> 23 - </a:t>
          </a:r>
          <a:r>
            <a:rPr lang="it-IT" sz="1400">
              <a:latin typeface="Cambria" panose="02040503050406030204" pitchFamily="18" charset="0"/>
              <a:ea typeface="Cambria" panose="02040503050406030204" pitchFamily="18" charset="0"/>
            </a:rPr>
            <a:t>Toscana </a:t>
          </a:r>
          <a:endParaRPr lang="it-IT" sz="1400"/>
        </a:p>
      </dgm:t>
    </dgm:pt>
    <dgm:pt modelId="{68E5A71B-7EEE-4E25-80FA-514FBA61092C}" type="parTrans" cxnId="{2783FD8F-7557-4F94-8C18-E641510DED2C}">
      <dgm:prSet/>
      <dgm:spPr/>
      <dgm:t>
        <a:bodyPr/>
        <a:lstStyle/>
        <a:p>
          <a:endParaRPr lang="it-IT"/>
        </a:p>
      </dgm:t>
    </dgm:pt>
    <dgm:pt modelId="{3BF4F2CF-8CD1-440F-9BF2-50E843C51434}" type="sibTrans" cxnId="{2783FD8F-7557-4F94-8C18-E641510DED2C}">
      <dgm:prSet/>
      <dgm:spPr/>
      <dgm:t>
        <a:bodyPr/>
        <a:lstStyle/>
        <a:p>
          <a:endParaRPr lang="it-IT"/>
        </a:p>
      </dgm:t>
    </dgm:pt>
    <dgm:pt modelId="{FE06AE41-7029-4FF1-868A-7E06BA55C2EE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400" b="1" err="1"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sz="1400" b="1">
              <a:latin typeface="Cambria" panose="02040503050406030204" pitchFamily="18" charset="0"/>
              <a:ea typeface="Cambria" panose="02040503050406030204" pitchFamily="18" charset="0"/>
            </a:rPr>
            <a:t> 24 - </a:t>
          </a:r>
          <a:r>
            <a:rPr lang="it-IT" sz="1400">
              <a:latin typeface="Cambria" panose="02040503050406030204" pitchFamily="18" charset="0"/>
              <a:ea typeface="Cambria" panose="02040503050406030204" pitchFamily="18" charset="0"/>
            </a:rPr>
            <a:t>Calabria, Campania, Emilia-Romagna e Sardegna</a:t>
          </a:r>
          <a:endParaRPr lang="it-IT" sz="1400"/>
        </a:p>
      </dgm:t>
    </dgm:pt>
    <dgm:pt modelId="{ACF87B47-469A-4A02-BF91-02A890554DA4}" type="parTrans" cxnId="{163827D2-9080-4606-805A-B60F9D6FCF79}">
      <dgm:prSet/>
      <dgm:spPr/>
      <dgm:t>
        <a:bodyPr/>
        <a:lstStyle/>
        <a:p>
          <a:endParaRPr lang="it-IT"/>
        </a:p>
      </dgm:t>
    </dgm:pt>
    <dgm:pt modelId="{04C8F610-60BA-428B-A6B8-6A8D324CA5C0}" type="sibTrans" cxnId="{163827D2-9080-4606-805A-B60F9D6FCF79}">
      <dgm:prSet/>
      <dgm:spPr/>
      <dgm:t>
        <a:bodyPr/>
        <a:lstStyle/>
        <a:p>
          <a:endParaRPr lang="it-IT"/>
        </a:p>
      </dgm:t>
    </dgm:pt>
    <dgm:pt modelId="{2BCF587D-35D3-43B7-AD4D-A6BD6DB36529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400" b="1" err="1"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sz="1400" b="1">
              <a:latin typeface="Cambria" panose="02040503050406030204" pitchFamily="18" charset="0"/>
              <a:ea typeface="Cambria" panose="02040503050406030204" pitchFamily="18" charset="0"/>
            </a:rPr>
            <a:t> 25 – </a:t>
          </a:r>
          <a:r>
            <a:rPr lang="it-IT" sz="1400">
              <a:latin typeface="Cambria" panose="02040503050406030204" pitchFamily="18" charset="0"/>
              <a:ea typeface="Cambria" panose="02040503050406030204" pitchFamily="18" charset="0"/>
            </a:rPr>
            <a:t>Basilicata, Friuli-Venezia Giulia</a:t>
          </a:r>
          <a:endParaRPr lang="it-IT" sz="1400"/>
        </a:p>
      </dgm:t>
    </dgm:pt>
    <dgm:pt modelId="{208B84E7-9285-4FDF-8C76-D46AC1A77555}" type="parTrans" cxnId="{7B44A738-CB79-47FC-951B-5E3573FAABBD}">
      <dgm:prSet/>
      <dgm:spPr/>
      <dgm:t>
        <a:bodyPr/>
        <a:lstStyle/>
        <a:p>
          <a:endParaRPr lang="it-IT"/>
        </a:p>
      </dgm:t>
    </dgm:pt>
    <dgm:pt modelId="{2AA9BBD8-5CA5-4DD6-BE23-88C64F79C813}" type="sibTrans" cxnId="{7B44A738-CB79-47FC-951B-5E3573FAABBD}">
      <dgm:prSet/>
      <dgm:spPr/>
      <dgm:t>
        <a:bodyPr/>
        <a:lstStyle/>
        <a:p>
          <a:endParaRPr lang="it-IT"/>
        </a:p>
      </dgm:t>
    </dgm:pt>
    <dgm:pt modelId="{55F9ABD6-03FE-4B66-AC55-97571F30F80A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400" b="1" err="1"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sz="1400" b="1">
              <a:latin typeface="Cambria" panose="02040503050406030204" pitchFamily="18" charset="0"/>
              <a:ea typeface="Cambria" panose="02040503050406030204" pitchFamily="18" charset="0"/>
            </a:rPr>
            <a:t> 26 -</a:t>
          </a:r>
          <a:r>
            <a:rPr lang="it-IT" sz="1400">
              <a:latin typeface="Cambria" panose="02040503050406030204" pitchFamily="18" charset="0"/>
              <a:ea typeface="Cambria" panose="02040503050406030204" pitchFamily="18" charset="0"/>
            </a:rPr>
            <a:t> Abruzzo</a:t>
          </a:r>
          <a:endParaRPr lang="it-IT" sz="1400"/>
        </a:p>
      </dgm:t>
    </dgm:pt>
    <dgm:pt modelId="{4F47E874-C6FA-46A4-AC21-D8285D153AFA}" type="parTrans" cxnId="{56BEB248-1005-405C-B00A-7ADB6EC6C0F3}">
      <dgm:prSet/>
      <dgm:spPr/>
      <dgm:t>
        <a:bodyPr/>
        <a:lstStyle/>
        <a:p>
          <a:endParaRPr lang="it-IT"/>
        </a:p>
      </dgm:t>
    </dgm:pt>
    <dgm:pt modelId="{734729E3-5CBC-44C1-9E62-0DEB028D35F0}" type="sibTrans" cxnId="{56BEB248-1005-405C-B00A-7ADB6EC6C0F3}">
      <dgm:prSet/>
      <dgm:spPr/>
      <dgm:t>
        <a:bodyPr/>
        <a:lstStyle/>
        <a:p>
          <a:endParaRPr lang="it-IT"/>
        </a:p>
      </dgm:t>
    </dgm:pt>
    <dgm:pt modelId="{B494A3A3-B3BC-43E3-B76E-9798748FA8E2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400" b="1" err="1"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sz="1400" b="1">
              <a:latin typeface="Cambria" panose="02040503050406030204" pitchFamily="18" charset="0"/>
              <a:ea typeface="Cambria" panose="02040503050406030204" pitchFamily="18" charset="0"/>
            </a:rPr>
            <a:t> 30 - </a:t>
          </a:r>
          <a:r>
            <a:rPr lang="it-IT" sz="1400">
              <a:latin typeface="Cambria" panose="02040503050406030204" pitchFamily="18" charset="0"/>
              <a:ea typeface="Cambria" panose="02040503050406030204" pitchFamily="18" charset="0"/>
            </a:rPr>
            <a:t>Liguria</a:t>
          </a:r>
          <a:endParaRPr lang="it-IT" sz="1400"/>
        </a:p>
      </dgm:t>
    </dgm:pt>
    <dgm:pt modelId="{57591303-7B6D-4093-800A-F239AAE86C45}" type="parTrans" cxnId="{B804CC6D-8719-446B-96BA-B600799FBE9A}">
      <dgm:prSet/>
      <dgm:spPr/>
      <dgm:t>
        <a:bodyPr/>
        <a:lstStyle/>
        <a:p>
          <a:endParaRPr lang="it-IT"/>
        </a:p>
      </dgm:t>
    </dgm:pt>
    <dgm:pt modelId="{19CDD4A3-D5AD-450E-8191-61EB53CE2BEE}" type="sibTrans" cxnId="{B804CC6D-8719-446B-96BA-B600799FBE9A}">
      <dgm:prSet/>
      <dgm:spPr/>
      <dgm:t>
        <a:bodyPr/>
        <a:lstStyle/>
        <a:p>
          <a:endParaRPr lang="it-IT"/>
        </a:p>
      </dgm:t>
    </dgm:pt>
    <dgm:pt modelId="{7F31915F-C773-4DB7-9755-CEB888EF223F}">
      <dgm:prSet phldrT="[Testo]"/>
      <dgm:spPr>
        <a:ln>
          <a:solidFill>
            <a:srgbClr val="013463"/>
          </a:solidFill>
        </a:ln>
      </dgm:spPr>
      <dgm:t>
        <a:bodyPr/>
        <a:lstStyle/>
        <a:p>
          <a:r>
            <a:rPr lang="it-IT" b="1" err="1">
              <a:latin typeface="Cambria" panose="02040503050406030204" pitchFamily="18" charset="0"/>
              <a:ea typeface="Cambria" panose="02040503050406030204" pitchFamily="18" charset="0"/>
            </a:rPr>
            <a:t>December</a:t>
          </a:r>
          <a:r>
            <a:rPr lang="it-IT" b="1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20 - </a:t>
          </a:r>
          <a:r>
            <a:rPr lang="it-IT">
              <a:solidFill>
                <a:schemeClr val="tx1"/>
              </a:solidFill>
              <a:latin typeface="Cambria"/>
              <a:ea typeface="Cambria"/>
            </a:rPr>
            <a:t>Emilia-Romagna, Lombardia e Sardegna</a:t>
          </a:r>
          <a:endParaRPr lang="it-IT"/>
        </a:p>
      </dgm:t>
    </dgm:pt>
    <dgm:pt modelId="{1A7A54AA-6189-437B-8EF5-7FB8792ED83C}" type="parTrans" cxnId="{61FA2E27-D03E-41CF-BA86-061C9B7CB934}">
      <dgm:prSet/>
      <dgm:spPr/>
      <dgm:t>
        <a:bodyPr/>
        <a:lstStyle/>
        <a:p>
          <a:endParaRPr lang="it-IT"/>
        </a:p>
      </dgm:t>
    </dgm:pt>
    <dgm:pt modelId="{3DC9485E-C87D-4C6A-99BD-5067B18062B9}" type="sibTrans" cxnId="{61FA2E27-D03E-41CF-BA86-061C9B7CB934}">
      <dgm:prSet/>
      <dgm:spPr/>
      <dgm:t>
        <a:bodyPr/>
        <a:lstStyle/>
        <a:p>
          <a:endParaRPr lang="it-IT"/>
        </a:p>
      </dgm:t>
    </dgm:pt>
    <dgm:pt modelId="{9456F7C7-084E-45A9-AC8A-948CDC030CA7}">
      <dgm:prSet/>
      <dgm:spPr>
        <a:ln>
          <a:solidFill>
            <a:srgbClr val="013463"/>
          </a:solidFill>
        </a:ln>
      </dgm:spPr>
      <dgm:t>
        <a:bodyPr/>
        <a:lstStyle/>
        <a:p>
          <a:r>
            <a:rPr lang="it-IT" b="1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25 – </a:t>
          </a:r>
          <a:r>
            <a:rPr lang="it-IT">
              <a:solidFill>
                <a:schemeClr val="tx1"/>
              </a:solidFill>
              <a:latin typeface="Cambria"/>
              <a:ea typeface="Cambria"/>
            </a:rPr>
            <a:t>Campania e Provincia Autonoma di Bolzano</a:t>
          </a:r>
          <a:endParaRPr lang="it-IT"/>
        </a:p>
      </dgm:t>
    </dgm:pt>
    <dgm:pt modelId="{A96750AD-A3C0-4881-BC18-352A7EA618AC}" type="parTrans" cxnId="{B32BCC24-B947-4491-835F-5541547D772A}">
      <dgm:prSet/>
      <dgm:spPr/>
      <dgm:t>
        <a:bodyPr/>
        <a:lstStyle/>
        <a:p>
          <a:endParaRPr lang="it-IT"/>
        </a:p>
      </dgm:t>
    </dgm:pt>
    <dgm:pt modelId="{B4783A70-43D2-48A7-BA06-AB57B1C14537}" type="sibTrans" cxnId="{B32BCC24-B947-4491-835F-5541547D772A}">
      <dgm:prSet/>
      <dgm:spPr/>
      <dgm:t>
        <a:bodyPr/>
        <a:lstStyle/>
        <a:p>
          <a:endParaRPr lang="it-IT"/>
        </a:p>
      </dgm:t>
    </dgm:pt>
    <dgm:pt modelId="{0BB0DAD5-CF7C-4CC0-B19F-0C8C2CA5D929}">
      <dgm:prSet/>
      <dgm:spPr>
        <a:ln>
          <a:solidFill>
            <a:srgbClr val="013463"/>
          </a:solidFill>
        </a:ln>
      </dgm:spPr>
      <dgm:t>
        <a:bodyPr/>
        <a:lstStyle/>
        <a:p>
          <a:r>
            <a:rPr lang="it-IT" b="1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31 - </a:t>
          </a:r>
          <a:r>
            <a:rPr lang="it-IT">
              <a:solidFill>
                <a:schemeClr val="tx1"/>
              </a:solidFill>
              <a:latin typeface="Cambria"/>
              <a:ea typeface="Cambria"/>
            </a:rPr>
            <a:t>Marche</a:t>
          </a:r>
          <a:endParaRPr lang="it-IT">
            <a:solidFill>
              <a:schemeClr val="tx1"/>
            </a:solidFill>
          </a:endParaRPr>
        </a:p>
      </dgm:t>
    </dgm:pt>
    <dgm:pt modelId="{0031F17C-DE33-416E-8973-2575B2BFA6BD}" type="parTrans" cxnId="{BAEBC2DF-1078-4416-956B-C8C8AAD962D0}">
      <dgm:prSet/>
      <dgm:spPr/>
      <dgm:t>
        <a:bodyPr/>
        <a:lstStyle/>
        <a:p>
          <a:endParaRPr lang="it-IT"/>
        </a:p>
      </dgm:t>
    </dgm:pt>
    <dgm:pt modelId="{3D01C2DF-3BBF-4523-9986-A4D4CFC3BBA8}" type="sibTrans" cxnId="{BAEBC2DF-1078-4416-956B-C8C8AAD962D0}">
      <dgm:prSet/>
      <dgm:spPr/>
      <dgm:t>
        <a:bodyPr/>
        <a:lstStyle/>
        <a:p>
          <a:endParaRPr lang="it-IT"/>
        </a:p>
      </dgm:t>
    </dgm:pt>
    <dgm:pt modelId="{24B63826-3DB6-442C-8946-4E3AA2E22303}">
      <dgm:prSet/>
      <dgm:spPr>
        <a:ln>
          <a:solidFill>
            <a:srgbClr val="013463"/>
          </a:solidFill>
        </a:ln>
      </dgm:spPr>
      <dgm:t>
        <a:bodyPr/>
        <a:lstStyle/>
        <a:p>
          <a:r>
            <a:rPr lang="it-IT" b="1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February</a:t>
          </a:r>
          <a:r>
            <a:rPr lang="it-IT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6 - </a:t>
          </a:r>
          <a:r>
            <a:rPr lang="it-IT">
              <a:solidFill>
                <a:schemeClr val="tx1"/>
              </a:solidFill>
              <a:latin typeface="Cambria"/>
              <a:ea typeface="Cambria"/>
            </a:rPr>
            <a:t>Lazio </a:t>
          </a:r>
          <a:endParaRPr lang="it-IT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BFECDC0-97CD-4C67-BC99-C1289F129FEF}" type="parTrans" cxnId="{EA868259-5B4E-4A77-B769-2D9EC0275F02}">
      <dgm:prSet/>
      <dgm:spPr/>
      <dgm:t>
        <a:bodyPr/>
        <a:lstStyle/>
        <a:p>
          <a:endParaRPr lang="it-IT"/>
        </a:p>
      </dgm:t>
    </dgm:pt>
    <dgm:pt modelId="{308E16AF-387C-4433-974D-6CFFC5A57813}" type="sibTrans" cxnId="{EA868259-5B4E-4A77-B769-2D9EC0275F02}">
      <dgm:prSet/>
      <dgm:spPr/>
      <dgm:t>
        <a:bodyPr/>
        <a:lstStyle/>
        <a:p>
          <a:endParaRPr lang="it-IT"/>
        </a:p>
      </dgm:t>
    </dgm:pt>
    <dgm:pt modelId="{F08E6A10-06AA-4618-A274-4FFD97326175}" type="pres">
      <dgm:prSet presAssocID="{41258FF1-5D54-4BD9-A692-81B16C33FE14}" presName="linear" presStyleCnt="0">
        <dgm:presLayoutVars>
          <dgm:dir/>
          <dgm:animLvl val="lvl"/>
          <dgm:resizeHandles val="exact"/>
        </dgm:presLayoutVars>
      </dgm:prSet>
      <dgm:spPr/>
    </dgm:pt>
    <dgm:pt modelId="{E85A8B41-A7A4-48C2-8BA7-A32C1BD066E8}" type="pres">
      <dgm:prSet presAssocID="{3E2F9AEB-AFFE-4943-A8B0-EE47D1B01E93}" presName="parentLin" presStyleCnt="0"/>
      <dgm:spPr/>
    </dgm:pt>
    <dgm:pt modelId="{6C4D6D07-DCA2-41BD-A4B5-A452736C085C}" type="pres">
      <dgm:prSet presAssocID="{3E2F9AEB-AFFE-4943-A8B0-EE47D1B01E93}" presName="parentLeftMargin" presStyleLbl="node1" presStyleIdx="0" presStyleCnt="3"/>
      <dgm:spPr/>
    </dgm:pt>
    <dgm:pt modelId="{B78445D1-52CC-4E20-B8D9-8B8006FC012E}" type="pres">
      <dgm:prSet presAssocID="{3E2F9AEB-AFFE-4943-A8B0-EE47D1B01E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346BEE-F873-4396-84B0-68C07BFBD75C}" type="pres">
      <dgm:prSet presAssocID="{3E2F9AEB-AFFE-4943-A8B0-EE47D1B01E93}" presName="negativeSpace" presStyleCnt="0"/>
      <dgm:spPr/>
    </dgm:pt>
    <dgm:pt modelId="{71ECD8C0-0F27-4796-9D27-BC160B39E171}" type="pres">
      <dgm:prSet presAssocID="{3E2F9AEB-AFFE-4943-A8B0-EE47D1B01E93}" presName="childText" presStyleLbl="conFgAcc1" presStyleIdx="0" presStyleCnt="3">
        <dgm:presLayoutVars>
          <dgm:bulletEnabled val="1"/>
        </dgm:presLayoutVars>
      </dgm:prSet>
      <dgm:spPr/>
    </dgm:pt>
    <dgm:pt modelId="{12D3C29D-2A87-4853-82B4-B74ACE96DD58}" type="pres">
      <dgm:prSet presAssocID="{79B23E1F-6330-40F4-8EC3-39C4B98A23B4}" presName="spaceBetweenRectangles" presStyleCnt="0"/>
      <dgm:spPr/>
    </dgm:pt>
    <dgm:pt modelId="{4002DFB0-E768-469B-826B-F081E9A736F7}" type="pres">
      <dgm:prSet presAssocID="{10FC557D-BDE7-4A06-ACF2-97412AF665A3}" presName="parentLin" presStyleCnt="0"/>
      <dgm:spPr/>
    </dgm:pt>
    <dgm:pt modelId="{7278020E-D977-4AFD-960D-479461FC83F8}" type="pres">
      <dgm:prSet presAssocID="{10FC557D-BDE7-4A06-ACF2-97412AF665A3}" presName="parentLeftMargin" presStyleLbl="node1" presStyleIdx="0" presStyleCnt="3"/>
      <dgm:spPr/>
    </dgm:pt>
    <dgm:pt modelId="{F99CCD90-E549-4EC8-81AA-B3C1E7F581F1}" type="pres">
      <dgm:prSet presAssocID="{10FC557D-BDE7-4A06-ACF2-97412AF665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B0773B6-F896-40A7-A25B-4495C9763471}" type="pres">
      <dgm:prSet presAssocID="{10FC557D-BDE7-4A06-ACF2-97412AF665A3}" presName="negativeSpace" presStyleCnt="0"/>
      <dgm:spPr/>
    </dgm:pt>
    <dgm:pt modelId="{A4BC0FEA-FD5B-4D88-948E-853C68035CB3}" type="pres">
      <dgm:prSet presAssocID="{10FC557D-BDE7-4A06-ACF2-97412AF665A3}" presName="childText" presStyleLbl="conFgAcc1" presStyleIdx="1" presStyleCnt="3">
        <dgm:presLayoutVars>
          <dgm:bulletEnabled val="1"/>
        </dgm:presLayoutVars>
      </dgm:prSet>
      <dgm:spPr/>
    </dgm:pt>
    <dgm:pt modelId="{299C9917-2885-4765-B99D-73EA0C0B7990}" type="pres">
      <dgm:prSet presAssocID="{D364BCF7-6252-488C-ACB2-36C912E74F50}" presName="spaceBetweenRectangles" presStyleCnt="0"/>
      <dgm:spPr/>
    </dgm:pt>
    <dgm:pt modelId="{852BB88B-4EFC-43E4-9C62-68631FE3CC57}" type="pres">
      <dgm:prSet presAssocID="{CA6A3421-519D-4694-84AD-4BBF86525C7B}" presName="parentLin" presStyleCnt="0"/>
      <dgm:spPr/>
    </dgm:pt>
    <dgm:pt modelId="{9A9687D9-A8F8-489C-84BB-8D22EFDC0908}" type="pres">
      <dgm:prSet presAssocID="{CA6A3421-519D-4694-84AD-4BBF86525C7B}" presName="parentLeftMargin" presStyleLbl="node1" presStyleIdx="1" presStyleCnt="3"/>
      <dgm:spPr/>
    </dgm:pt>
    <dgm:pt modelId="{9809FEA8-2FBE-498A-A8B7-A167F2162B98}" type="pres">
      <dgm:prSet presAssocID="{CA6A3421-519D-4694-84AD-4BBF86525C7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7B32474-62C6-4B4E-8A1C-94B68273EE9B}" type="pres">
      <dgm:prSet presAssocID="{CA6A3421-519D-4694-84AD-4BBF86525C7B}" presName="negativeSpace" presStyleCnt="0"/>
      <dgm:spPr/>
    </dgm:pt>
    <dgm:pt modelId="{80AD8AA0-73DE-4456-9147-65894DE58146}" type="pres">
      <dgm:prSet presAssocID="{CA6A3421-519D-4694-84AD-4BBF86525C7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7AD71E-6C53-4CD1-8055-D71398C600C6}" type="presOf" srcId="{10FC557D-BDE7-4A06-ACF2-97412AF665A3}" destId="{7278020E-D977-4AFD-960D-479461FC83F8}" srcOrd="0" destOrd="0" presId="urn:microsoft.com/office/officeart/2005/8/layout/list1"/>
    <dgm:cxn modelId="{B32BCC24-B947-4491-835F-5541547D772A}" srcId="{10FC557D-BDE7-4A06-ACF2-97412AF665A3}" destId="{9456F7C7-084E-45A9-AC8A-948CDC030CA7}" srcOrd="1" destOrd="0" parTransId="{A96750AD-A3C0-4881-BC18-352A7EA618AC}" sibTransId="{B4783A70-43D2-48A7-BA06-AB57B1C14537}"/>
    <dgm:cxn modelId="{61FA2E27-D03E-41CF-BA86-061C9B7CB934}" srcId="{10FC557D-BDE7-4A06-ACF2-97412AF665A3}" destId="{7F31915F-C773-4DB7-9755-CEB888EF223F}" srcOrd="0" destOrd="0" parTransId="{1A7A54AA-6189-437B-8EF5-7FB8792ED83C}" sibTransId="{3DC9485E-C87D-4C6A-99BD-5067B18062B9}"/>
    <dgm:cxn modelId="{7B44A738-CB79-47FC-951B-5E3573FAABBD}" srcId="{3E2F9AEB-AFFE-4943-A8B0-EE47D1B01E93}" destId="{2BCF587D-35D3-43B7-AD4D-A6BD6DB36529}" srcOrd="3" destOrd="0" parTransId="{208B84E7-9285-4FDF-8C76-D46AC1A77555}" sibTransId="{2AA9BBD8-5CA5-4DD6-BE23-88C64F79C813}"/>
    <dgm:cxn modelId="{721AA83A-C252-42F4-888B-883C8F20E121}" type="presOf" srcId="{FE06AE41-7029-4FF1-868A-7E06BA55C2EE}" destId="{71ECD8C0-0F27-4796-9D27-BC160B39E171}" srcOrd="0" destOrd="2" presId="urn:microsoft.com/office/officeart/2005/8/layout/list1"/>
    <dgm:cxn modelId="{669E265C-62BA-4DAB-BE25-D2649B68DBD1}" type="presOf" srcId="{9456F7C7-084E-45A9-AC8A-948CDC030CA7}" destId="{A4BC0FEA-FD5B-4D88-948E-853C68035CB3}" srcOrd="0" destOrd="1" presId="urn:microsoft.com/office/officeart/2005/8/layout/list1"/>
    <dgm:cxn modelId="{E3501D5D-6842-4736-8D14-FD3BEB3FB82A}" type="presOf" srcId="{0C6D9FF7-6D25-4986-99D3-ABE7235683C4}" destId="{80AD8AA0-73DE-4456-9147-65894DE58146}" srcOrd="0" destOrd="0" presId="urn:microsoft.com/office/officeart/2005/8/layout/list1"/>
    <dgm:cxn modelId="{91A04644-CEEC-49F7-B425-4A7DB68397F0}" type="presOf" srcId="{CA6A3421-519D-4694-84AD-4BBF86525C7B}" destId="{9A9687D9-A8F8-489C-84BB-8D22EFDC0908}" srcOrd="0" destOrd="0" presId="urn:microsoft.com/office/officeart/2005/8/layout/list1"/>
    <dgm:cxn modelId="{55E4DE46-DFAF-4C8B-A98F-116B4DA699DF}" srcId="{3E2F9AEB-AFFE-4943-A8B0-EE47D1B01E93}" destId="{5D3388F6-D7E5-4BA4-9303-B7CE46844712}" srcOrd="0" destOrd="0" parTransId="{04670D21-BC70-4958-9A85-4C2872E712FF}" sibTransId="{49EF7D04-46D2-4311-8A9A-8BFBFDE51B27}"/>
    <dgm:cxn modelId="{0445A267-63A1-46C5-B0FE-29EBF76AC186}" srcId="{41258FF1-5D54-4BD9-A692-81B16C33FE14}" destId="{10FC557D-BDE7-4A06-ACF2-97412AF665A3}" srcOrd="1" destOrd="0" parTransId="{35E125A3-56F8-4534-9460-C0CAF4EAE547}" sibTransId="{D364BCF7-6252-488C-ACB2-36C912E74F50}"/>
    <dgm:cxn modelId="{56BEB248-1005-405C-B00A-7ADB6EC6C0F3}" srcId="{3E2F9AEB-AFFE-4943-A8B0-EE47D1B01E93}" destId="{55F9ABD6-03FE-4B66-AC55-97571F30F80A}" srcOrd="4" destOrd="0" parTransId="{4F47E874-C6FA-46A4-AC21-D8285D153AFA}" sibTransId="{734729E3-5CBC-44C1-9E62-0DEB028D35F0}"/>
    <dgm:cxn modelId="{6395BD6D-CFC4-4BD8-B87F-F860C368AEE3}" type="presOf" srcId="{3E2F9AEB-AFFE-4943-A8B0-EE47D1B01E93}" destId="{B78445D1-52CC-4E20-B8D9-8B8006FC012E}" srcOrd="1" destOrd="0" presId="urn:microsoft.com/office/officeart/2005/8/layout/list1"/>
    <dgm:cxn modelId="{B804CC6D-8719-446B-96BA-B600799FBE9A}" srcId="{3E2F9AEB-AFFE-4943-A8B0-EE47D1B01E93}" destId="{B494A3A3-B3BC-43E3-B76E-9798748FA8E2}" srcOrd="5" destOrd="0" parTransId="{57591303-7B6D-4093-800A-F239AAE86C45}" sibTransId="{19CDD4A3-D5AD-450E-8191-61EB53CE2BEE}"/>
    <dgm:cxn modelId="{D8079B4E-02A8-4CB4-99B6-C44528D31852}" type="presOf" srcId="{24B63826-3DB6-442C-8946-4E3AA2E22303}" destId="{A4BC0FEA-FD5B-4D88-948E-853C68035CB3}" srcOrd="0" destOrd="3" presId="urn:microsoft.com/office/officeart/2005/8/layout/list1"/>
    <dgm:cxn modelId="{D8FCEC57-601F-4F93-B74D-8453DFC19593}" type="presOf" srcId="{10FC557D-BDE7-4A06-ACF2-97412AF665A3}" destId="{F99CCD90-E549-4EC8-81AA-B3C1E7F581F1}" srcOrd="1" destOrd="0" presId="urn:microsoft.com/office/officeart/2005/8/layout/list1"/>
    <dgm:cxn modelId="{4CA20059-9ECA-4D15-8934-D60E536BEBCD}" type="presOf" srcId="{55F9ABD6-03FE-4B66-AC55-97571F30F80A}" destId="{71ECD8C0-0F27-4796-9D27-BC160B39E171}" srcOrd="0" destOrd="4" presId="urn:microsoft.com/office/officeart/2005/8/layout/list1"/>
    <dgm:cxn modelId="{EA868259-5B4E-4A77-B769-2D9EC0275F02}" srcId="{10FC557D-BDE7-4A06-ACF2-97412AF665A3}" destId="{24B63826-3DB6-442C-8946-4E3AA2E22303}" srcOrd="3" destOrd="0" parTransId="{7BFECDC0-97CD-4C67-BC99-C1289F129FEF}" sibTransId="{308E16AF-387C-4433-974D-6CFFC5A57813}"/>
    <dgm:cxn modelId="{37B33380-CE80-4D56-A341-849F700FC029}" type="presOf" srcId="{7F31915F-C773-4DB7-9755-CEB888EF223F}" destId="{A4BC0FEA-FD5B-4D88-948E-853C68035CB3}" srcOrd="0" destOrd="0" presId="urn:microsoft.com/office/officeart/2005/8/layout/list1"/>
    <dgm:cxn modelId="{E184C588-D406-494B-875F-C4500FE95087}" type="presOf" srcId="{B494A3A3-B3BC-43E3-B76E-9798748FA8E2}" destId="{71ECD8C0-0F27-4796-9D27-BC160B39E171}" srcOrd="0" destOrd="5" presId="urn:microsoft.com/office/officeart/2005/8/layout/list1"/>
    <dgm:cxn modelId="{5137F48F-7AA6-4256-BC10-859212EEEBDD}" type="presOf" srcId="{2BCF587D-35D3-43B7-AD4D-A6BD6DB36529}" destId="{71ECD8C0-0F27-4796-9D27-BC160B39E171}" srcOrd="0" destOrd="3" presId="urn:microsoft.com/office/officeart/2005/8/layout/list1"/>
    <dgm:cxn modelId="{2783FD8F-7557-4F94-8C18-E641510DED2C}" srcId="{3E2F9AEB-AFFE-4943-A8B0-EE47D1B01E93}" destId="{0802F216-8A10-4ADD-AB06-5400ECD26849}" srcOrd="1" destOrd="0" parTransId="{68E5A71B-7EEE-4E25-80FA-514FBA61092C}" sibTransId="{3BF4F2CF-8CD1-440F-9BF2-50E843C51434}"/>
    <dgm:cxn modelId="{9CE52697-5CBD-4EA6-B3B9-A6C5D2430D9E}" type="presOf" srcId="{3E2F9AEB-AFFE-4943-A8B0-EE47D1B01E93}" destId="{6C4D6D07-DCA2-41BD-A4B5-A452736C085C}" srcOrd="0" destOrd="0" presId="urn:microsoft.com/office/officeart/2005/8/layout/list1"/>
    <dgm:cxn modelId="{C1DFECBC-8382-46E9-ADFB-E488DF591642}" srcId="{41258FF1-5D54-4BD9-A692-81B16C33FE14}" destId="{3E2F9AEB-AFFE-4943-A8B0-EE47D1B01E93}" srcOrd="0" destOrd="0" parTransId="{2702073D-881D-4C83-BE6F-BF5A1F84BE07}" sibTransId="{79B23E1F-6330-40F4-8EC3-39C4B98A23B4}"/>
    <dgm:cxn modelId="{877382C0-530D-4BD3-9F4F-4C8C8FCBD3B2}" type="presOf" srcId="{CA6A3421-519D-4694-84AD-4BBF86525C7B}" destId="{9809FEA8-2FBE-498A-A8B7-A167F2162B98}" srcOrd="1" destOrd="0" presId="urn:microsoft.com/office/officeart/2005/8/layout/list1"/>
    <dgm:cxn modelId="{DB520EC8-0634-4F38-A38E-B45264648559}" srcId="{41258FF1-5D54-4BD9-A692-81B16C33FE14}" destId="{CA6A3421-519D-4694-84AD-4BBF86525C7B}" srcOrd="2" destOrd="0" parTransId="{25B0C687-102F-42C3-AF8B-71FD61FFCF9F}" sibTransId="{10697D4C-D13A-405B-BCA9-D4226119501F}"/>
    <dgm:cxn modelId="{163827D2-9080-4606-805A-B60F9D6FCF79}" srcId="{3E2F9AEB-AFFE-4943-A8B0-EE47D1B01E93}" destId="{FE06AE41-7029-4FF1-868A-7E06BA55C2EE}" srcOrd="2" destOrd="0" parTransId="{ACF87B47-469A-4A02-BF91-02A890554DA4}" sibTransId="{04C8F610-60BA-428B-A6B8-6A8D324CA5C0}"/>
    <dgm:cxn modelId="{BAEBC2DF-1078-4416-956B-C8C8AAD962D0}" srcId="{10FC557D-BDE7-4A06-ACF2-97412AF665A3}" destId="{0BB0DAD5-CF7C-4CC0-B19F-0C8C2CA5D929}" srcOrd="2" destOrd="0" parTransId="{0031F17C-DE33-416E-8973-2575B2BFA6BD}" sibTransId="{3D01C2DF-3BBF-4523-9986-A4D4CFC3BBA8}"/>
    <dgm:cxn modelId="{97A969E6-C459-45D4-B212-3E6D3D2EA2B5}" type="presOf" srcId="{41258FF1-5D54-4BD9-A692-81B16C33FE14}" destId="{F08E6A10-06AA-4618-A274-4FFD97326175}" srcOrd="0" destOrd="0" presId="urn:microsoft.com/office/officeart/2005/8/layout/list1"/>
    <dgm:cxn modelId="{F94FE7EE-9B28-4E44-B222-108878BCEAFE}" type="presOf" srcId="{0802F216-8A10-4ADD-AB06-5400ECD26849}" destId="{71ECD8C0-0F27-4796-9D27-BC160B39E171}" srcOrd="0" destOrd="1" presId="urn:microsoft.com/office/officeart/2005/8/layout/list1"/>
    <dgm:cxn modelId="{1701AAF1-F544-4C9D-99A0-C4C1F4E28C7A}" type="presOf" srcId="{0BB0DAD5-CF7C-4CC0-B19F-0C8C2CA5D929}" destId="{A4BC0FEA-FD5B-4D88-948E-853C68035CB3}" srcOrd="0" destOrd="2" presId="urn:microsoft.com/office/officeart/2005/8/layout/list1"/>
    <dgm:cxn modelId="{08F39CF6-7836-4C6B-A8C8-F38C482DAC88}" type="presOf" srcId="{5D3388F6-D7E5-4BA4-9303-B7CE46844712}" destId="{71ECD8C0-0F27-4796-9D27-BC160B39E171}" srcOrd="0" destOrd="0" presId="urn:microsoft.com/office/officeart/2005/8/layout/list1"/>
    <dgm:cxn modelId="{6EE64BFF-A760-4284-BE97-51DB0C8BED47}" srcId="{CA6A3421-519D-4694-84AD-4BBF86525C7B}" destId="{0C6D9FF7-6D25-4986-99D3-ABE7235683C4}" srcOrd="0" destOrd="0" parTransId="{4465F2CD-E53F-449B-A694-1B6F92FB6789}" sibTransId="{7B1FD07A-A041-47A7-8D4D-3EFCD409766D}"/>
    <dgm:cxn modelId="{E3FF27EF-8788-47B3-B26A-559A4010696C}" type="presParOf" srcId="{F08E6A10-06AA-4618-A274-4FFD97326175}" destId="{E85A8B41-A7A4-48C2-8BA7-A32C1BD066E8}" srcOrd="0" destOrd="0" presId="urn:microsoft.com/office/officeart/2005/8/layout/list1"/>
    <dgm:cxn modelId="{0870D9FF-ABE9-4F5E-B59A-A2D067569654}" type="presParOf" srcId="{E85A8B41-A7A4-48C2-8BA7-A32C1BD066E8}" destId="{6C4D6D07-DCA2-41BD-A4B5-A452736C085C}" srcOrd="0" destOrd="0" presId="urn:microsoft.com/office/officeart/2005/8/layout/list1"/>
    <dgm:cxn modelId="{F425E9B7-7BA7-4409-A0AA-4A74AC11A821}" type="presParOf" srcId="{E85A8B41-A7A4-48C2-8BA7-A32C1BD066E8}" destId="{B78445D1-52CC-4E20-B8D9-8B8006FC012E}" srcOrd="1" destOrd="0" presId="urn:microsoft.com/office/officeart/2005/8/layout/list1"/>
    <dgm:cxn modelId="{6CEB61F5-8972-4029-8645-9031A532C934}" type="presParOf" srcId="{F08E6A10-06AA-4618-A274-4FFD97326175}" destId="{36346BEE-F873-4396-84B0-68C07BFBD75C}" srcOrd="1" destOrd="0" presId="urn:microsoft.com/office/officeart/2005/8/layout/list1"/>
    <dgm:cxn modelId="{EB8E8D4E-AAE8-4B6E-B326-FBD26221119A}" type="presParOf" srcId="{F08E6A10-06AA-4618-A274-4FFD97326175}" destId="{71ECD8C0-0F27-4796-9D27-BC160B39E171}" srcOrd="2" destOrd="0" presId="urn:microsoft.com/office/officeart/2005/8/layout/list1"/>
    <dgm:cxn modelId="{31DCDAEF-E926-414D-9897-591BB1777170}" type="presParOf" srcId="{F08E6A10-06AA-4618-A274-4FFD97326175}" destId="{12D3C29D-2A87-4853-82B4-B74ACE96DD58}" srcOrd="3" destOrd="0" presId="urn:microsoft.com/office/officeart/2005/8/layout/list1"/>
    <dgm:cxn modelId="{CE3A68CC-A315-487E-AAB3-A6FDFC1107A3}" type="presParOf" srcId="{F08E6A10-06AA-4618-A274-4FFD97326175}" destId="{4002DFB0-E768-469B-826B-F081E9A736F7}" srcOrd="4" destOrd="0" presId="urn:microsoft.com/office/officeart/2005/8/layout/list1"/>
    <dgm:cxn modelId="{A9FC80B1-9B27-4EC1-82CD-11661784E6C8}" type="presParOf" srcId="{4002DFB0-E768-469B-826B-F081E9A736F7}" destId="{7278020E-D977-4AFD-960D-479461FC83F8}" srcOrd="0" destOrd="0" presId="urn:microsoft.com/office/officeart/2005/8/layout/list1"/>
    <dgm:cxn modelId="{4BC453CD-D871-4AB1-91D2-65F6A2D8E30E}" type="presParOf" srcId="{4002DFB0-E768-469B-826B-F081E9A736F7}" destId="{F99CCD90-E549-4EC8-81AA-B3C1E7F581F1}" srcOrd="1" destOrd="0" presId="urn:microsoft.com/office/officeart/2005/8/layout/list1"/>
    <dgm:cxn modelId="{A600CED8-A0FC-42FD-BFD5-DDE33E235541}" type="presParOf" srcId="{F08E6A10-06AA-4618-A274-4FFD97326175}" destId="{BB0773B6-F896-40A7-A25B-4495C9763471}" srcOrd="5" destOrd="0" presId="urn:microsoft.com/office/officeart/2005/8/layout/list1"/>
    <dgm:cxn modelId="{93547FF2-0E23-433E-ACB9-470CDD6E633D}" type="presParOf" srcId="{F08E6A10-06AA-4618-A274-4FFD97326175}" destId="{A4BC0FEA-FD5B-4D88-948E-853C68035CB3}" srcOrd="6" destOrd="0" presId="urn:microsoft.com/office/officeart/2005/8/layout/list1"/>
    <dgm:cxn modelId="{77761F54-DDE4-470D-BED5-EE5DD875F69F}" type="presParOf" srcId="{F08E6A10-06AA-4618-A274-4FFD97326175}" destId="{299C9917-2885-4765-B99D-73EA0C0B7990}" srcOrd="7" destOrd="0" presId="urn:microsoft.com/office/officeart/2005/8/layout/list1"/>
    <dgm:cxn modelId="{673F04D9-68F9-484B-8DA2-0D08D92704A7}" type="presParOf" srcId="{F08E6A10-06AA-4618-A274-4FFD97326175}" destId="{852BB88B-4EFC-43E4-9C62-68631FE3CC57}" srcOrd="8" destOrd="0" presId="urn:microsoft.com/office/officeart/2005/8/layout/list1"/>
    <dgm:cxn modelId="{CB68107D-9AF1-4350-A22F-30CDB5C84C3E}" type="presParOf" srcId="{852BB88B-4EFC-43E4-9C62-68631FE3CC57}" destId="{9A9687D9-A8F8-489C-84BB-8D22EFDC0908}" srcOrd="0" destOrd="0" presId="urn:microsoft.com/office/officeart/2005/8/layout/list1"/>
    <dgm:cxn modelId="{F4821ABE-ECC3-441A-AE56-EB3FA4A498B0}" type="presParOf" srcId="{852BB88B-4EFC-43E4-9C62-68631FE3CC57}" destId="{9809FEA8-2FBE-498A-A8B7-A167F2162B98}" srcOrd="1" destOrd="0" presId="urn:microsoft.com/office/officeart/2005/8/layout/list1"/>
    <dgm:cxn modelId="{B67CCBA5-F64B-4C3A-A1BE-DABEC6C91688}" type="presParOf" srcId="{F08E6A10-06AA-4618-A274-4FFD97326175}" destId="{67B32474-62C6-4B4E-8A1C-94B68273EE9B}" srcOrd="9" destOrd="0" presId="urn:microsoft.com/office/officeart/2005/8/layout/list1"/>
    <dgm:cxn modelId="{2E910F01-506D-4187-8E91-D06CDA373E8F}" type="presParOf" srcId="{F08E6A10-06AA-4618-A274-4FFD97326175}" destId="{80AD8AA0-73DE-4456-9147-65894DE581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5F083-DD4D-4E3D-9D3F-0465E5E6AC93}">
      <dsp:nvSpPr>
        <dsp:cNvPr id="0" name=""/>
        <dsp:cNvSpPr/>
      </dsp:nvSpPr>
      <dsp:spPr>
        <a:xfrm>
          <a:off x="-4397242" y="-674444"/>
          <a:ext cx="5238683" cy="5238683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57B45-A284-4202-82DE-D6E794E9F70E}">
      <dsp:nvSpPr>
        <dsp:cNvPr id="0" name=""/>
        <dsp:cNvSpPr/>
      </dsp:nvSpPr>
      <dsp:spPr>
        <a:xfrm>
          <a:off x="541147" y="388979"/>
          <a:ext cx="4544791" cy="777958"/>
        </a:xfrm>
        <a:prstGeom prst="rect">
          <a:avLst/>
        </a:prstGeom>
        <a:solidFill>
          <a:srgbClr val="FFB80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505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The </a:t>
          </a:r>
          <a:r>
            <a:rPr lang="en-US" sz="1200" b="1" kern="1200" dirty="0" err="1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SiAM</a:t>
          </a:r>
          <a:r>
            <a:rPr lang="en-US" sz="1200" b="1" kern="1200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 platform is able to send the alert in a few minutes</a:t>
          </a:r>
          <a:endParaRPr lang="it-IT" sz="1200" kern="1200" dirty="0"/>
        </a:p>
      </dsp:txBody>
      <dsp:txXfrm>
        <a:off x="541147" y="388979"/>
        <a:ext cx="4544791" cy="777958"/>
      </dsp:txXfrm>
    </dsp:sp>
    <dsp:sp modelId="{CC9FF6F9-EF1F-4AF5-AF55-4F7B67A25131}">
      <dsp:nvSpPr>
        <dsp:cNvPr id="0" name=""/>
        <dsp:cNvSpPr/>
      </dsp:nvSpPr>
      <dsp:spPr>
        <a:xfrm>
          <a:off x="54923" y="291734"/>
          <a:ext cx="972448" cy="9724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B8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95449-47D8-4493-BA37-42662FDEECFE}">
      <dsp:nvSpPr>
        <dsp:cNvPr id="0" name=""/>
        <dsp:cNvSpPr/>
      </dsp:nvSpPr>
      <dsp:spPr>
        <a:xfrm>
          <a:off x="823935" y="1555917"/>
          <a:ext cx="4262003" cy="777958"/>
        </a:xfrm>
        <a:prstGeom prst="rect">
          <a:avLst/>
        </a:prstGeom>
        <a:solidFill>
          <a:srgbClr val="9EAA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505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For NEAMWAVE23 a total of:</a:t>
          </a:r>
          <a:endParaRPr lang="en-US" sz="1200" b="1" kern="1200" dirty="0">
            <a:solidFill>
              <a:srgbClr val="002060"/>
            </a:solidFill>
            <a:latin typeface="Cambria"/>
            <a:ea typeface="Cambria"/>
            <a:cs typeface="Times New Roman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About 3000 text messages (</a:t>
          </a:r>
          <a:r>
            <a:rPr lang="en-US" sz="1200" b="1" kern="1200" dirty="0" err="1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sms</a:t>
          </a:r>
          <a:r>
            <a:rPr lang="en-US" sz="1200" b="1" kern="1200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, email and Interactive Voice Response activated for the exercise) with the </a:t>
          </a:r>
          <a:r>
            <a:rPr lang="en-US" sz="1200" b="1" kern="1200" dirty="0" err="1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SiAM</a:t>
          </a:r>
          <a:r>
            <a:rPr lang="en-US" sz="1200" b="1" kern="1200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 technology platform </a:t>
          </a:r>
          <a:endParaRPr lang="it-IT" sz="1200" kern="1200" dirty="0"/>
        </a:p>
      </dsp:txBody>
      <dsp:txXfrm>
        <a:off x="823935" y="1555917"/>
        <a:ext cx="4262003" cy="777958"/>
      </dsp:txXfrm>
    </dsp:sp>
    <dsp:sp modelId="{8BEB422F-63C7-4219-9FE3-D78BEC381A91}">
      <dsp:nvSpPr>
        <dsp:cNvPr id="0" name=""/>
        <dsp:cNvSpPr/>
      </dsp:nvSpPr>
      <dsp:spPr>
        <a:xfrm>
          <a:off x="337711" y="1458672"/>
          <a:ext cx="972448" cy="9724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EAA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FBDF0-DE07-4B3D-8210-DEF05AEE2E7E}">
      <dsp:nvSpPr>
        <dsp:cNvPr id="0" name=""/>
        <dsp:cNvSpPr/>
      </dsp:nvSpPr>
      <dsp:spPr>
        <a:xfrm>
          <a:off x="541147" y="2722855"/>
          <a:ext cx="4544791" cy="777958"/>
        </a:xfrm>
        <a:prstGeom prst="rect">
          <a:avLst/>
        </a:prstGeom>
        <a:solidFill>
          <a:srgbClr val="F0EF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505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ANCE's update of the </a:t>
          </a:r>
          <a:r>
            <a:rPr lang="en-US" sz="1200" b="1" kern="1200" dirty="0" err="1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SiAM</a:t>
          </a:r>
          <a:r>
            <a:rPr lang="en-US" sz="1200" b="1" kern="1200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 platform was implemented during </a:t>
          </a:r>
          <a:r>
            <a:rPr lang="en-US" sz="1200" b="1" kern="1200" dirty="0" err="1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Neamwave</a:t>
          </a:r>
          <a:r>
            <a:rPr lang="en-US" sz="1200" b="1" kern="1200" dirty="0">
              <a:solidFill>
                <a:srgbClr val="002060"/>
              </a:solidFill>
              <a:latin typeface="Cambria"/>
              <a:ea typeface="Cambria"/>
              <a:cs typeface="Times New Roman"/>
              <a:sym typeface="Arial"/>
            </a:rPr>
            <a:t> 23</a:t>
          </a:r>
          <a:endParaRPr lang="it-IT" sz="1200" kern="1200" dirty="0"/>
        </a:p>
      </dsp:txBody>
      <dsp:txXfrm>
        <a:off x="541147" y="2722855"/>
        <a:ext cx="4544791" cy="777958"/>
      </dsp:txXfrm>
    </dsp:sp>
    <dsp:sp modelId="{226907EB-4D5E-4200-BECF-2B3702BB3C6F}">
      <dsp:nvSpPr>
        <dsp:cNvPr id="0" name=""/>
        <dsp:cNvSpPr/>
      </dsp:nvSpPr>
      <dsp:spPr>
        <a:xfrm>
          <a:off x="54923" y="2625610"/>
          <a:ext cx="972448" cy="9724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0EF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FAE81-E66F-4C35-A6A4-1A9DAA457C2C}">
      <dsp:nvSpPr>
        <dsp:cNvPr id="0" name=""/>
        <dsp:cNvSpPr/>
      </dsp:nvSpPr>
      <dsp:spPr>
        <a:xfrm>
          <a:off x="0" y="0"/>
          <a:ext cx="386427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462827-B918-48B2-9BCA-12CE85A52679}">
      <dsp:nvSpPr>
        <dsp:cNvPr id="0" name=""/>
        <dsp:cNvSpPr/>
      </dsp:nvSpPr>
      <dsp:spPr>
        <a:xfrm>
          <a:off x="0" y="0"/>
          <a:ext cx="1273524" cy="365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200" b="1" kern="1200">
              <a:latin typeface="Calibri"/>
              <a:ea typeface="Calibri"/>
              <a:cs typeface="Calibri"/>
            </a:rPr>
            <a:t>Goals</a:t>
          </a:r>
          <a:r>
            <a:rPr lang="it-IT" sz="1200" b="1" kern="1200"/>
            <a:t> of the testing and </a:t>
          </a:r>
          <a:r>
            <a:rPr lang="it-IT" sz="1200" b="1" kern="1200" err="1"/>
            <a:t>communication</a:t>
          </a:r>
          <a:r>
            <a:rPr lang="it-IT" sz="1200" b="1" kern="1200"/>
            <a:t> </a:t>
          </a:r>
          <a:r>
            <a:rPr lang="it-IT" sz="1200" b="1" kern="1200" err="1"/>
            <a:t>campaign</a:t>
          </a:r>
          <a:r>
            <a:rPr lang="it-IT" sz="1200" b="1" kern="1200">
              <a:latin typeface="Calibri"/>
              <a:ea typeface="Calibri"/>
            </a:rPr>
            <a:t> of 2023</a:t>
          </a:r>
          <a:endParaRPr lang="it-IT" sz="1200" b="1" kern="1200">
            <a:latin typeface="Calibri"/>
            <a:ea typeface="Cambria"/>
          </a:endParaRPr>
        </a:p>
      </dsp:txBody>
      <dsp:txXfrm>
        <a:off x="0" y="0"/>
        <a:ext cx="1273524" cy="3652337"/>
      </dsp:txXfrm>
    </dsp:sp>
    <dsp:sp modelId="{A1C1A1CE-626D-4732-BDD0-AAD3A9E5DEAB}">
      <dsp:nvSpPr>
        <dsp:cNvPr id="0" name=""/>
        <dsp:cNvSpPr/>
      </dsp:nvSpPr>
      <dsp:spPr>
        <a:xfrm>
          <a:off x="1322092" y="73474"/>
          <a:ext cx="2541700" cy="1469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Making IT-alert known as a new public alert system</a:t>
          </a:r>
          <a:r>
            <a:rPr lang="it-IT" sz="1200" b="0" kern="1200" dirty="0"/>
            <a:t>. At </a:t>
          </a:r>
          <a:r>
            <a:rPr lang="it-IT" sz="1200" b="0" kern="1200" dirty="0" err="1"/>
            <a:t>this</a:t>
          </a:r>
          <a:r>
            <a:rPr lang="it-IT" sz="1200" b="0" kern="1200" dirty="0"/>
            <a:t> stage, the </a:t>
          </a:r>
          <a:r>
            <a:rPr lang="it-IT" sz="1200" b="0" kern="1200" dirty="0" err="1"/>
            <a:t>risks</a:t>
          </a:r>
          <a:r>
            <a:rPr lang="it-IT" sz="1200" b="0" kern="1200" dirty="0"/>
            <a:t> and </a:t>
          </a:r>
          <a:r>
            <a:rPr lang="it-IT" sz="1200" b="0" kern="1200" dirty="0" err="1"/>
            <a:t>behaviors</a:t>
          </a:r>
          <a:r>
            <a:rPr lang="it-IT" sz="1200" b="0" kern="1200" dirty="0"/>
            <a:t> </a:t>
          </a:r>
          <a:r>
            <a:rPr lang="it-IT" sz="1200" b="0" kern="1200" dirty="0" err="1"/>
            <a:t>have</a:t>
          </a:r>
          <a:r>
            <a:rPr lang="it-IT" sz="1200" b="0" kern="1200" dirty="0"/>
            <a:t> </a:t>
          </a:r>
          <a:r>
            <a:rPr lang="it-IT" sz="1200" b="0" kern="1200" dirty="0" err="1"/>
            <a:t>not</a:t>
          </a:r>
          <a:r>
            <a:rPr lang="it-IT" sz="1200" b="0" kern="1200" dirty="0"/>
            <a:t> </a:t>
          </a:r>
          <a:r>
            <a:rPr lang="it-IT" sz="1200" b="0" kern="1200" dirty="0" err="1"/>
            <a:t>been</a:t>
          </a:r>
          <a:r>
            <a:rPr lang="it-IT" sz="1200" b="0" kern="1200" dirty="0"/>
            <a:t> </a:t>
          </a:r>
          <a:r>
            <a:rPr lang="it-IT" sz="1200" b="0" kern="1200" dirty="0" err="1"/>
            <a:t>detailed</a:t>
          </a:r>
          <a:r>
            <a:rPr lang="it-IT" sz="1200" b="0" kern="1200" dirty="0">
              <a:latin typeface="Calibri"/>
            </a:rPr>
            <a:t> </a:t>
          </a:r>
          <a:r>
            <a:rPr lang="it-IT" sz="1200" b="0" kern="1200" dirty="0" err="1">
              <a:latin typeface="Calibri"/>
            </a:rPr>
            <a:t>yet</a:t>
          </a:r>
          <a:r>
            <a:rPr lang="it-IT" sz="1200" b="0" kern="1200" dirty="0"/>
            <a:t>;</a:t>
          </a:r>
        </a:p>
      </dsp:txBody>
      <dsp:txXfrm>
        <a:off x="1322092" y="73474"/>
        <a:ext cx="2541700" cy="1469494"/>
      </dsp:txXfrm>
    </dsp:sp>
    <dsp:sp modelId="{DADC6BA7-7216-4AFB-B9FA-643F368AF40F}">
      <dsp:nvSpPr>
        <dsp:cNvPr id="0" name=""/>
        <dsp:cNvSpPr/>
      </dsp:nvSpPr>
      <dsp:spPr>
        <a:xfrm>
          <a:off x="1273524" y="1542969"/>
          <a:ext cx="259026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D973DD1-A2A7-4E26-93F6-173D014A7745}">
      <dsp:nvSpPr>
        <dsp:cNvPr id="0" name=""/>
        <dsp:cNvSpPr/>
      </dsp:nvSpPr>
      <dsp:spPr>
        <a:xfrm>
          <a:off x="1322092" y="1616444"/>
          <a:ext cx="2541700" cy="1961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200" b="0" kern="1200" dirty="0" err="1"/>
            <a:t>Making</a:t>
          </a:r>
          <a:r>
            <a:rPr lang="it-IT" sz="1200" b="0" kern="1200" dirty="0"/>
            <a:t> </a:t>
          </a:r>
          <a:r>
            <a:rPr lang="it-IT" sz="1200" b="0" kern="1200" dirty="0" err="1"/>
            <a:t>citizens</a:t>
          </a:r>
          <a:r>
            <a:rPr lang="it-IT" sz="1200" b="0" kern="1200" dirty="0"/>
            <a:t> </a:t>
          </a:r>
          <a:r>
            <a:rPr lang="it-IT" sz="1200" b="0" kern="1200" dirty="0" err="1"/>
            <a:t>aware</a:t>
          </a:r>
          <a:r>
            <a:rPr lang="it-IT" sz="1200" b="0" kern="1200" dirty="0"/>
            <a:t> of the test </a:t>
          </a:r>
          <a:r>
            <a:rPr lang="it-IT" sz="1200" b="0" kern="1200" dirty="0" err="1"/>
            <a:t>dates</a:t>
          </a:r>
          <a:r>
            <a:rPr lang="it-IT" sz="1200" b="0" kern="1200" dirty="0"/>
            <a:t>, </a:t>
          </a:r>
          <a:r>
            <a:rPr lang="it-IT" sz="1200" b="0" kern="1200" dirty="0" err="1"/>
            <a:t>how</a:t>
          </a:r>
          <a:r>
            <a:rPr lang="it-IT" sz="1200" b="0" kern="1200" dirty="0"/>
            <a:t> the </a:t>
          </a:r>
          <a:r>
            <a:rPr lang="it-IT" sz="1200" b="0" kern="1200" dirty="0" err="1"/>
            <a:t>system</a:t>
          </a:r>
          <a:r>
            <a:rPr lang="it-IT" sz="1200" b="0" kern="1200" dirty="0"/>
            <a:t> </a:t>
          </a:r>
          <a:r>
            <a:rPr lang="it-IT" sz="1200" b="0" kern="1200" dirty="0" err="1"/>
            <a:t>will</a:t>
          </a:r>
          <a:r>
            <a:rPr lang="it-IT" sz="1200" b="0" kern="1200" dirty="0"/>
            <a:t> work, and </a:t>
          </a:r>
          <a:r>
            <a:rPr lang="it-IT" sz="1200" b="0" kern="1200" dirty="0" err="1"/>
            <a:t>make</a:t>
          </a:r>
          <a:r>
            <a:rPr lang="it-IT" sz="1200" b="0" kern="1200" dirty="0"/>
            <a:t> </a:t>
          </a:r>
          <a:r>
            <a:rPr lang="it-IT" sz="1200" b="0" kern="1200" dirty="0" err="1"/>
            <a:t>sure</a:t>
          </a:r>
          <a:r>
            <a:rPr lang="it-IT" sz="1200" b="0" kern="1200" dirty="0"/>
            <a:t> </a:t>
          </a:r>
          <a:r>
            <a:rPr lang="it-IT" sz="1200" b="0" kern="1200" dirty="0" err="1"/>
            <a:t>they</a:t>
          </a:r>
          <a:r>
            <a:rPr lang="it-IT" sz="1200" b="0" kern="1200" dirty="0"/>
            <a:t> can </a:t>
          </a:r>
          <a:r>
            <a:rPr lang="it-IT" sz="1200" b="0" kern="1200" dirty="0" err="1"/>
            <a:t>identify</a:t>
          </a:r>
          <a:r>
            <a:rPr lang="it-IT" sz="1200" b="0" kern="1200" dirty="0"/>
            <a:t> the </a:t>
          </a:r>
          <a:r>
            <a:rPr lang="it-IT" sz="1200" b="0" kern="1200" dirty="0" err="1"/>
            <a:t>message</a:t>
          </a:r>
          <a:r>
            <a:rPr lang="it-IT" sz="1200" b="0" kern="1200" dirty="0"/>
            <a:t> sound and </a:t>
          </a:r>
          <a:r>
            <a:rPr lang="it-IT" sz="1200" b="0" kern="1200" dirty="0" err="1"/>
            <a:t>visual</a:t>
          </a:r>
          <a:r>
            <a:rPr lang="it-IT" sz="1200" b="0" kern="1200" dirty="0"/>
            <a:t> </a:t>
          </a:r>
          <a:r>
            <a:rPr lang="it-IT" sz="1200" b="0" kern="1200" dirty="0" err="1"/>
            <a:t>identity</a:t>
          </a:r>
          <a:r>
            <a:rPr lang="it-IT" sz="1200" b="0" kern="1200" dirty="0"/>
            <a:t>. </a:t>
          </a:r>
          <a:r>
            <a:rPr lang="it-IT" sz="1200" b="0" kern="1200" dirty="0" err="1">
              <a:latin typeface="Calibri"/>
            </a:rPr>
            <a:t>Make</a:t>
          </a:r>
          <a:r>
            <a:rPr lang="it-IT" sz="1200" b="0" kern="1200" dirty="0"/>
            <a:t> </a:t>
          </a:r>
          <a:r>
            <a:rPr lang="it-IT" sz="1200" b="0" kern="1200" dirty="0" err="1"/>
            <a:t>them</a:t>
          </a:r>
          <a:r>
            <a:rPr lang="it-IT" sz="1200" b="0" kern="1200" dirty="0">
              <a:latin typeface="Calibri"/>
            </a:rPr>
            <a:t> complete</a:t>
          </a:r>
          <a:r>
            <a:rPr lang="it-IT" sz="1200" b="0" kern="1200" dirty="0"/>
            <a:t> a </a:t>
          </a:r>
          <a:r>
            <a:rPr lang="it-IT" sz="1200" b="0" kern="1200" dirty="0" err="1"/>
            <a:t>predefined</a:t>
          </a:r>
          <a:r>
            <a:rPr lang="it-IT" sz="1200" b="0" kern="1200" dirty="0"/>
            <a:t> and </a:t>
          </a:r>
          <a:r>
            <a:rPr lang="it-IT" sz="1200" b="0" kern="1200" dirty="0" err="1"/>
            <a:t>anonymous</a:t>
          </a:r>
          <a:r>
            <a:rPr lang="it-IT" sz="1200" b="0" kern="1200" dirty="0"/>
            <a:t> </a:t>
          </a:r>
          <a:r>
            <a:rPr lang="it-IT" sz="1200" b="0" kern="1200" dirty="0" err="1"/>
            <a:t>questionnaire</a:t>
          </a:r>
          <a:r>
            <a:rPr lang="it-IT" sz="1200" b="0" kern="1200" dirty="0">
              <a:latin typeface="Calibri"/>
            </a:rPr>
            <a:t> in </a:t>
          </a:r>
          <a:r>
            <a:rPr lang="it-IT" sz="1200" b="0" kern="1200" dirty="0" err="1">
              <a:latin typeface="Calibri"/>
            </a:rPr>
            <a:t>order</a:t>
          </a:r>
          <a:r>
            <a:rPr lang="it-IT" sz="1200" b="0" kern="1200" dirty="0">
              <a:latin typeface="Calibri"/>
            </a:rPr>
            <a:t> to</a:t>
          </a:r>
          <a:r>
            <a:rPr lang="it-IT" sz="1200" b="0" kern="1200" dirty="0"/>
            <a:t> </a:t>
          </a:r>
          <a:r>
            <a:rPr lang="it-IT" sz="1200" b="0" kern="1200" dirty="0" err="1"/>
            <a:t>collect</a:t>
          </a:r>
          <a:r>
            <a:rPr lang="it-IT" sz="1200" b="0" kern="1200" dirty="0"/>
            <a:t> </a:t>
          </a:r>
          <a:r>
            <a:rPr lang="it-IT" sz="1200" b="0" kern="1200" dirty="0" err="1">
              <a:latin typeface="Calibri"/>
            </a:rPr>
            <a:t>informations</a:t>
          </a:r>
          <a:r>
            <a:rPr lang="it-IT" sz="1200" b="0" kern="1200" dirty="0">
              <a:latin typeface="Calibri"/>
            </a:rPr>
            <a:t> </a:t>
          </a:r>
          <a:r>
            <a:rPr lang="it-IT" sz="1200" b="0" kern="1200" dirty="0" err="1">
              <a:latin typeface="Calibri"/>
            </a:rPr>
            <a:t>especially</a:t>
          </a:r>
          <a:r>
            <a:rPr lang="it-IT" sz="1200" b="0" kern="1200" dirty="0"/>
            <a:t> </a:t>
          </a:r>
          <a:r>
            <a:rPr lang="it-IT" sz="1200" b="0" kern="1200" dirty="0">
              <a:latin typeface="Calibri"/>
            </a:rPr>
            <a:t>on </a:t>
          </a:r>
          <a:r>
            <a:rPr lang="it-IT" sz="1200" b="0" kern="1200" dirty="0" err="1">
              <a:latin typeface="Calibri"/>
            </a:rPr>
            <a:t>any</a:t>
          </a:r>
          <a:r>
            <a:rPr lang="it-IT" sz="1200" b="0" kern="1200" dirty="0">
              <a:latin typeface="Calibri"/>
            </a:rPr>
            <a:t> </a:t>
          </a:r>
          <a:r>
            <a:rPr lang="it-IT" sz="1200" b="0" kern="1200" dirty="0" err="1">
              <a:latin typeface="Calibri"/>
            </a:rPr>
            <a:t>possible</a:t>
          </a:r>
          <a:r>
            <a:rPr lang="it-IT" sz="1200" b="0" kern="1200" dirty="0">
              <a:latin typeface="Calibri"/>
            </a:rPr>
            <a:t> </a:t>
          </a:r>
          <a:r>
            <a:rPr lang="it-IT" sz="1200" b="0" kern="1200" dirty="0" err="1">
              <a:latin typeface="Calibri"/>
            </a:rPr>
            <a:t>system</a:t>
          </a:r>
          <a:r>
            <a:rPr lang="it-IT" sz="1200" b="0" kern="1200" dirty="0"/>
            <a:t> </a:t>
          </a:r>
          <a:r>
            <a:rPr lang="it-IT" sz="1200" b="0" kern="1200" dirty="0" err="1">
              <a:latin typeface="Calibri"/>
            </a:rPr>
            <a:t>malfunctioning</a:t>
          </a:r>
          <a:r>
            <a:rPr lang="it-IT" sz="1200" b="0" kern="1200" dirty="0"/>
            <a:t> </a:t>
          </a:r>
          <a:r>
            <a:rPr lang="it-IT" sz="1200" b="0" kern="1200" dirty="0" err="1"/>
            <a:t>during</a:t>
          </a:r>
          <a:r>
            <a:rPr lang="it-IT" sz="1200" b="0" kern="1200" dirty="0"/>
            <a:t> the </a:t>
          </a:r>
          <a:r>
            <a:rPr lang="it-IT" sz="1200" b="0" kern="1200" dirty="0" err="1"/>
            <a:t>tests</a:t>
          </a:r>
          <a:r>
            <a:rPr lang="it-IT" sz="1200" b="0" kern="1200" dirty="0"/>
            <a:t>.</a:t>
          </a:r>
        </a:p>
      </dsp:txBody>
      <dsp:txXfrm>
        <a:off x="1322092" y="1616444"/>
        <a:ext cx="2541700" cy="1961775"/>
      </dsp:txXfrm>
    </dsp:sp>
    <dsp:sp modelId="{16BF8EF3-3ADC-4CBE-B8E7-8F4A3E560A5B}">
      <dsp:nvSpPr>
        <dsp:cNvPr id="0" name=""/>
        <dsp:cNvSpPr/>
      </dsp:nvSpPr>
      <dsp:spPr>
        <a:xfrm>
          <a:off x="1273524" y="3578220"/>
          <a:ext cx="259026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CD8C0-0F27-4796-9D27-BC160B39E171}">
      <dsp:nvSpPr>
        <dsp:cNvPr id="0" name=""/>
        <dsp:cNvSpPr/>
      </dsp:nvSpPr>
      <dsp:spPr>
        <a:xfrm>
          <a:off x="0" y="230958"/>
          <a:ext cx="8826405" cy="1300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027" tIns="291592" rIns="6850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June</a:t>
          </a:r>
          <a:r>
            <a:rPr lang="it-IT" sz="1200" b="1" kern="1200" dirty="0">
              <a:latin typeface="Cambria" panose="02040503050406030204" pitchFamily="18" charset="0"/>
              <a:ea typeface="Cambria" panose="02040503050406030204" pitchFamily="18" charset="0"/>
            </a:rPr>
            <a:t> 28 - </a:t>
          </a:r>
          <a:r>
            <a:rPr lang="it-IT" sz="1200" kern="1200" dirty="0">
              <a:latin typeface="Cambria" panose="02040503050406030204" pitchFamily="18" charset="0"/>
              <a:ea typeface="Cambria" panose="02040503050406030204" pitchFamily="18" charset="0"/>
            </a:rPr>
            <a:t>Toscana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>
              <a:latin typeface="Cambria" panose="02040503050406030204" pitchFamily="18" charset="0"/>
              <a:ea typeface="Cambria" panose="02040503050406030204" pitchFamily="18" charset="0"/>
            </a:rPr>
            <a:t>June 30 - </a:t>
          </a:r>
          <a:r>
            <a:rPr lang="it-IT" sz="1200" kern="1200">
              <a:latin typeface="Cambria" panose="02040503050406030204" pitchFamily="18" charset="0"/>
              <a:ea typeface="Cambria" panose="02040503050406030204" pitchFamily="18" charset="0"/>
            </a:rPr>
            <a:t>Sardegna</a:t>
          </a:r>
          <a:endParaRPr lang="it-IT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err="1">
              <a:latin typeface="Cambria" panose="02040503050406030204" pitchFamily="18" charset="0"/>
              <a:ea typeface="Cambria" panose="02040503050406030204" pitchFamily="18" charset="0"/>
            </a:rPr>
            <a:t>July</a:t>
          </a:r>
          <a:r>
            <a:rPr lang="it-IT" sz="1200" b="1" kern="1200">
              <a:latin typeface="Cambria" panose="02040503050406030204" pitchFamily="18" charset="0"/>
              <a:ea typeface="Cambria" panose="02040503050406030204" pitchFamily="18" charset="0"/>
            </a:rPr>
            <a:t> 5 – </a:t>
          </a:r>
          <a:r>
            <a:rPr lang="it-IT" sz="1200" b="0" kern="1200">
              <a:latin typeface="Cambria" panose="02040503050406030204" pitchFamily="18" charset="0"/>
              <a:ea typeface="Cambria" panose="02040503050406030204" pitchFamily="18" charset="0"/>
            </a:rPr>
            <a:t>Sicilia</a:t>
          </a:r>
          <a:endParaRPr lang="it-IT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err="1">
              <a:latin typeface="Cambria" panose="02040503050406030204" pitchFamily="18" charset="0"/>
              <a:ea typeface="Cambria" panose="02040503050406030204" pitchFamily="18" charset="0"/>
            </a:rPr>
            <a:t>July</a:t>
          </a:r>
          <a:r>
            <a:rPr lang="it-IT" sz="1200" b="1" kern="1200">
              <a:latin typeface="Cambria" panose="02040503050406030204" pitchFamily="18" charset="0"/>
              <a:ea typeface="Cambria" panose="02040503050406030204" pitchFamily="18" charset="0"/>
            </a:rPr>
            <a:t> 7 -</a:t>
          </a:r>
          <a:r>
            <a:rPr lang="it-IT" sz="1200" kern="1200">
              <a:latin typeface="Cambria" panose="02040503050406030204" pitchFamily="18" charset="0"/>
              <a:ea typeface="Cambria" panose="02040503050406030204" pitchFamily="18" charset="0"/>
            </a:rPr>
            <a:t> Calabria</a:t>
          </a:r>
          <a:endParaRPr lang="it-IT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err="1">
              <a:latin typeface="Cambria" panose="02040503050406030204" pitchFamily="18" charset="0"/>
              <a:ea typeface="Cambria" panose="02040503050406030204" pitchFamily="18" charset="0"/>
            </a:rPr>
            <a:t>July</a:t>
          </a:r>
          <a:r>
            <a:rPr lang="it-IT" sz="1200" b="1" kern="1200">
              <a:latin typeface="Cambria" panose="02040503050406030204" pitchFamily="18" charset="0"/>
              <a:ea typeface="Cambria" panose="02040503050406030204" pitchFamily="18" charset="0"/>
            </a:rPr>
            <a:t> 10 – </a:t>
          </a:r>
          <a:r>
            <a:rPr lang="it-IT" sz="1200" kern="1200">
              <a:latin typeface="Cambria" panose="02040503050406030204" pitchFamily="18" charset="0"/>
              <a:ea typeface="Cambria" panose="02040503050406030204" pitchFamily="18" charset="0"/>
            </a:rPr>
            <a:t>Emilia Romagna</a:t>
          </a:r>
          <a:endParaRPr lang="it-IT" sz="1200" kern="1200"/>
        </a:p>
      </dsp:txBody>
      <dsp:txXfrm>
        <a:off x="0" y="230958"/>
        <a:ext cx="8826405" cy="1300950"/>
      </dsp:txXfrm>
    </dsp:sp>
    <dsp:sp modelId="{B78445D1-52CC-4E20-B8D9-8B8006FC012E}">
      <dsp:nvSpPr>
        <dsp:cNvPr id="0" name=""/>
        <dsp:cNvSpPr/>
      </dsp:nvSpPr>
      <dsp:spPr>
        <a:xfrm>
          <a:off x="441320" y="27549"/>
          <a:ext cx="6178483" cy="413280"/>
        </a:xfrm>
        <a:prstGeom prst="roundRect">
          <a:avLst/>
        </a:prstGeom>
        <a:solidFill>
          <a:srgbClr val="F762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32" tIns="0" rIns="2335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Message Sending Test to all citizens in 2023 - </a:t>
          </a:r>
          <a:r>
            <a:rPr lang="it-IT" sz="16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First </a:t>
          </a:r>
          <a:r>
            <a:rPr lang="it-IT" sz="16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phase</a:t>
          </a:r>
          <a:endParaRPr lang="it-IT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495" y="47724"/>
        <a:ext cx="6138133" cy="372930"/>
      </dsp:txXfrm>
    </dsp:sp>
    <dsp:sp modelId="{A4BC0FEA-FD5B-4D88-948E-853C68035CB3}">
      <dsp:nvSpPr>
        <dsp:cNvPr id="0" name=""/>
        <dsp:cNvSpPr/>
      </dsp:nvSpPr>
      <dsp:spPr>
        <a:xfrm>
          <a:off x="0" y="1817379"/>
          <a:ext cx="8826405" cy="1675800"/>
        </a:xfrm>
        <a:prstGeom prst="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027" tIns="291592" rIns="6850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September</a:t>
          </a:r>
          <a:r>
            <a:rPr lang="it-IT" sz="12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12 - </a:t>
          </a:r>
          <a:r>
            <a:rPr lang="it-IT" sz="1200" kern="1200" dirty="0">
              <a:solidFill>
                <a:srgbClr val="000000"/>
              </a:solidFill>
              <a:latin typeface="Cambria"/>
              <a:ea typeface="Cambria"/>
              <a:cs typeface="Arial"/>
            </a:rPr>
            <a:t>Friuli Venezia Giulia, Campania e Marche</a:t>
          </a:r>
          <a:r>
            <a:rPr lang="en-US" sz="1200" kern="1200" dirty="0">
              <a:solidFill>
                <a:srgbClr val="000000"/>
              </a:solidFill>
              <a:latin typeface="Cambria"/>
              <a:ea typeface="Cambria"/>
              <a:cs typeface="Arial"/>
            </a:rPr>
            <a:t>​</a:t>
          </a:r>
          <a:endParaRPr lang="it-IT" sz="1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err="1">
              <a:latin typeface="Cambria" panose="02040503050406030204" pitchFamily="18" charset="0"/>
              <a:ea typeface="Cambria" panose="02040503050406030204" pitchFamily="18" charset="0"/>
            </a:rPr>
            <a:t>September</a:t>
          </a:r>
          <a:r>
            <a:rPr lang="it-IT" sz="1200" b="1" kern="120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120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14 – </a:t>
          </a:r>
          <a:r>
            <a:rPr lang="it-IT" sz="1200" kern="1200">
              <a:solidFill>
                <a:srgbClr val="000000"/>
              </a:solidFill>
              <a:latin typeface="Cambria"/>
              <a:ea typeface="Cambria"/>
              <a:cs typeface="Arial"/>
            </a:rPr>
            <a:t>Piemonte, Puglie e Umbria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12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September</a:t>
          </a:r>
          <a:r>
            <a:rPr lang="it-IT" sz="12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19 – </a:t>
          </a:r>
          <a:r>
            <a:rPr lang="it-IT" sz="1200" kern="1200" dirty="0">
              <a:solidFill>
                <a:schemeClr val="tx1"/>
              </a:solidFill>
              <a:latin typeface="Cambria"/>
              <a:ea typeface="Cambria"/>
            </a:rPr>
            <a:t>Molise, Lombardia e Basilicata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err="1">
              <a:latin typeface="Cambria" panose="02040503050406030204" pitchFamily="18" charset="0"/>
              <a:ea typeface="Cambria" panose="02040503050406030204" pitchFamily="18" charset="0"/>
            </a:rPr>
            <a:t>September</a:t>
          </a:r>
          <a:r>
            <a:rPr lang="it-IT" sz="1200" b="1" kern="120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120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21  - </a:t>
          </a:r>
          <a:r>
            <a:rPr lang="it-IT" sz="1200" kern="1200">
              <a:solidFill>
                <a:srgbClr val="000000"/>
              </a:solidFill>
              <a:latin typeface="Cambria"/>
              <a:ea typeface="Cambria"/>
              <a:cs typeface="Arial"/>
            </a:rPr>
            <a:t>Veneto e Valle d’Aosta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September</a:t>
          </a:r>
          <a:r>
            <a:rPr lang="it-IT" sz="12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26  - </a:t>
          </a:r>
          <a:r>
            <a:rPr lang="it-IT" sz="12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Abruzzo e Provincia autonoma di Trento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September</a:t>
          </a:r>
          <a:r>
            <a:rPr lang="it-IT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27 </a:t>
          </a:r>
          <a:r>
            <a:rPr lang="it-IT" sz="12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– Lazio e Liguria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October</a:t>
          </a:r>
          <a:r>
            <a:rPr lang="it-IT" sz="12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21  - </a:t>
          </a:r>
          <a:r>
            <a:rPr lang="it-IT" sz="1200" kern="1200" dirty="0">
              <a:solidFill>
                <a:schemeClr val="tx1"/>
              </a:solidFill>
              <a:latin typeface="Cambria"/>
              <a:ea typeface="Cambria"/>
            </a:rPr>
            <a:t>Provincia Autonoma di Bolzano</a:t>
          </a:r>
          <a:endParaRPr lang="it-IT" sz="12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817379"/>
        <a:ext cx="8826405" cy="1675800"/>
      </dsp:txXfrm>
    </dsp:sp>
    <dsp:sp modelId="{F99CCD90-E549-4EC8-81AA-B3C1E7F581F1}">
      <dsp:nvSpPr>
        <dsp:cNvPr id="0" name=""/>
        <dsp:cNvSpPr/>
      </dsp:nvSpPr>
      <dsp:spPr>
        <a:xfrm>
          <a:off x="441320" y="1610739"/>
          <a:ext cx="6178483" cy="413280"/>
        </a:xfrm>
        <a:prstGeom prst="roundRect">
          <a:avLst/>
        </a:prstGeom>
        <a:solidFill>
          <a:srgbClr val="E721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32" tIns="0" rIns="2335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Message sending test to all citizens in 2023​ - </a:t>
          </a:r>
          <a:r>
            <a:rPr lang="it-IT" sz="16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Second </a:t>
          </a:r>
          <a:r>
            <a:rPr lang="it-IT" sz="16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phase</a:t>
          </a:r>
          <a:r>
            <a:rPr lang="it-IT" sz="16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​</a:t>
          </a:r>
          <a:endParaRPr lang="it-IT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495" y="1630914"/>
        <a:ext cx="6138133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CD8C0-0F27-4796-9D27-BC160B39E171}">
      <dsp:nvSpPr>
        <dsp:cNvPr id="0" name=""/>
        <dsp:cNvSpPr/>
      </dsp:nvSpPr>
      <dsp:spPr>
        <a:xfrm>
          <a:off x="0" y="202251"/>
          <a:ext cx="7080941" cy="167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60" tIns="270764" rIns="54956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err="1">
              <a:latin typeface="Cambria" panose="02040503050406030204" pitchFamily="18" charset="0"/>
              <a:ea typeface="Cambria" panose="02040503050406030204" pitchFamily="18" charset="0"/>
            </a:rPr>
            <a:t>December</a:t>
          </a:r>
          <a:r>
            <a:rPr lang="it-IT" sz="1400" b="1" kern="1200">
              <a:latin typeface="Cambria" panose="02040503050406030204" pitchFamily="18" charset="0"/>
              <a:ea typeface="Cambria" panose="02040503050406030204" pitchFamily="18" charset="0"/>
            </a:rPr>
            <a:t> 19 – </a:t>
          </a:r>
          <a:r>
            <a:rPr lang="it-IT" sz="1400" kern="1200">
              <a:latin typeface="Cambria" panose="02040503050406030204" pitchFamily="18" charset="0"/>
              <a:ea typeface="Cambria" panose="02040503050406030204" pitchFamily="18" charset="0"/>
            </a:rPr>
            <a:t>Puglia e Veneto</a:t>
          </a:r>
          <a:endParaRPr lang="it-IT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err="1"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sz="1400" b="1" kern="1200">
              <a:latin typeface="Cambria" panose="02040503050406030204" pitchFamily="18" charset="0"/>
              <a:ea typeface="Cambria" panose="02040503050406030204" pitchFamily="18" charset="0"/>
            </a:rPr>
            <a:t> 23 - </a:t>
          </a:r>
          <a:r>
            <a:rPr lang="it-IT" sz="1400" kern="1200">
              <a:latin typeface="Cambria" panose="02040503050406030204" pitchFamily="18" charset="0"/>
              <a:ea typeface="Cambria" panose="02040503050406030204" pitchFamily="18" charset="0"/>
            </a:rPr>
            <a:t>Toscana </a:t>
          </a:r>
          <a:endParaRPr lang="it-IT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err="1"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sz="1400" b="1" kern="1200">
              <a:latin typeface="Cambria" panose="02040503050406030204" pitchFamily="18" charset="0"/>
              <a:ea typeface="Cambria" panose="02040503050406030204" pitchFamily="18" charset="0"/>
            </a:rPr>
            <a:t> 24 - </a:t>
          </a:r>
          <a:r>
            <a:rPr lang="it-IT" sz="1400" kern="1200">
              <a:latin typeface="Cambria" panose="02040503050406030204" pitchFamily="18" charset="0"/>
              <a:ea typeface="Cambria" panose="02040503050406030204" pitchFamily="18" charset="0"/>
            </a:rPr>
            <a:t>Calabria, Campania, Emilia-Romagna e Sardegna</a:t>
          </a:r>
          <a:endParaRPr lang="it-IT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err="1"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sz="1400" b="1" kern="1200">
              <a:latin typeface="Cambria" panose="02040503050406030204" pitchFamily="18" charset="0"/>
              <a:ea typeface="Cambria" panose="02040503050406030204" pitchFamily="18" charset="0"/>
            </a:rPr>
            <a:t> 25 – </a:t>
          </a:r>
          <a:r>
            <a:rPr lang="it-IT" sz="1400" kern="1200">
              <a:latin typeface="Cambria" panose="02040503050406030204" pitchFamily="18" charset="0"/>
              <a:ea typeface="Cambria" panose="02040503050406030204" pitchFamily="18" charset="0"/>
            </a:rPr>
            <a:t>Basilicata, Friuli-Venezia Giulia</a:t>
          </a:r>
          <a:endParaRPr lang="it-IT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err="1"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sz="1400" b="1" kern="1200">
              <a:latin typeface="Cambria" panose="02040503050406030204" pitchFamily="18" charset="0"/>
              <a:ea typeface="Cambria" panose="02040503050406030204" pitchFamily="18" charset="0"/>
            </a:rPr>
            <a:t> 26 -</a:t>
          </a:r>
          <a:r>
            <a:rPr lang="it-IT" sz="1400" kern="1200">
              <a:latin typeface="Cambria" panose="02040503050406030204" pitchFamily="18" charset="0"/>
              <a:ea typeface="Cambria" panose="02040503050406030204" pitchFamily="18" charset="0"/>
            </a:rPr>
            <a:t> Abruzzo</a:t>
          </a:r>
          <a:endParaRPr lang="it-IT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err="1"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sz="1400" b="1" kern="1200">
              <a:latin typeface="Cambria" panose="02040503050406030204" pitchFamily="18" charset="0"/>
              <a:ea typeface="Cambria" panose="02040503050406030204" pitchFamily="18" charset="0"/>
            </a:rPr>
            <a:t> 30 - </a:t>
          </a:r>
          <a:r>
            <a:rPr lang="it-IT" sz="1400" kern="1200">
              <a:latin typeface="Cambria" panose="02040503050406030204" pitchFamily="18" charset="0"/>
              <a:ea typeface="Cambria" panose="02040503050406030204" pitchFamily="18" charset="0"/>
            </a:rPr>
            <a:t>Liguria</a:t>
          </a:r>
          <a:endParaRPr lang="it-IT" sz="1400" kern="1200"/>
        </a:p>
      </dsp:txBody>
      <dsp:txXfrm>
        <a:off x="0" y="202251"/>
        <a:ext cx="7080941" cy="1678950"/>
      </dsp:txXfrm>
    </dsp:sp>
    <dsp:sp modelId="{B78445D1-52CC-4E20-B8D9-8B8006FC012E}">
      <dsp:nvSpPr>
        <dsp:cNvPr id="0" name=""/>
        <dsp:cNvSpPr/>
      </dsp:nvSpPr>
      <dsp:spPr>
        <a:xfrm>
          <a:off x="354047" y="10371"/>
          <a:ext cx="4956658" cy="383760"/>
        </a:xfrm>
        <a:prstGeom prst="roundRect">
          <a:avLst/>
        </a:prstGeom>
        <a:solidFill>
          <a:srgbClr val="F762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50" tIns="0" rIns="18735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Major accident in industrial plants</a:t>
          </a:r>
          <a:endParaRPr lang="it-IT" sz="200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781" y="29105"/>
        <a:ext cx="4919190" cy="346292"/>
      </dsp:txXfrm>
    </dsp:sp>
    <dsp:sp modelId="{A4BC0FEA-FD5B-4D88-948E-853C68035CB3}">
      <dsp:nvSpPr>
        <dsp:cNvPr id="0" name=""/>
        <dsp:cNvSpPr/>
      </dsp:nvSpPr>
      <dsp:spPr>
        <a:xfrm>
          <a:off x="0" y="2143281"/>
          <a:ext cx="7080941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34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60" tIns="270764" rIns="54956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b="1" kern="1200" err="1">
              <a:latin typeface="Cambria" panose="02040503050406030204" pitchFamily="18" charset="0"/>
              <a:ea typeface="Cambria" panose="02040503050406030204" pitchFamily="18" charset="0"/>
            </a:rPr>
            <a:t>December</a:t>
          </a:r>
          <a:r>
            <a:rPr lang="it-IT" sz="1300" b="1" kern="120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130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20 - </a:t>
          </a:r>
          <a:r>
            <a:rPr lang="it-IT" sz="1300" kern="1200">
              <a:solidFill>
                <a:schemeClr val="tx1"/>
              </a:solidFill>
              <a:latin typeface="Cambria"/>
              <a:ea typeface="Cambria"/>
            </a:rPr>
            <a:t>Emilia-Romagna, Lombardia e Sardegna</a:t>
          </a:r>
          <a:endParaRPr lang="it-IT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b="1" kern="120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sz="130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25 – </a:t>
          </a:r>
          <a:r>
            <a:rPr lang="it-IT" sz="1300" kern="1200">
              <a:solidFill>
                <a:schemeClr val="tx1"/>
              </a:solidFill>
              <a:latin typeface="Cambria"/>
              <a:ea typeface="Cambria"/>
            </a:rPr>
            <a:t>Campania e Provincia Autonoma di Bolzano</a:t>
          </a:r>
          <a:endParaRPr lang="it-IT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b="1" kern="120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sz="130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31 - </a:t>
          </a:r>
          <a:r>
            <a:rPr lang="it-IT" sz="1300" kern="1200">
              <a:solidFill>
                <a:schemeClr val="tx1"/>
              </a:solidFill>
              <a:latin typeface="Cambria"/>
              <a:ea typeface="Cambria"/>
            </a:rPr>
            <a:t>Marche</a:t>
          </a:r>
          <a:endParaRPr lang="it-IT" sz="1300" kern="120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b="1" kern="120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February</a:t>
          </a:r>
          <a:r>
            <a:rPr lang="it-IT" sz="130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6 - </a:t>
          </a:r>
          <a:r>
            <a:rPr lang="it-IT" sz="1300" kern="1200">
              <a:solidFill>
                <a:schemeClr val="tx1"/>
              </a:solidFill>
              <a:latin typeface="Cambria"/>
              <a:ea typeface="Cambria"/>
            </a:rPr>
            <a:t>Lazio </a:t>
          </a:r>
          <a:endParaRPr lang="it-IT" sz="1300" kern="120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2143281"/>
        <a:ext cx="7080941" cy="1167075"/>
      </dsp:txXfrm>
    </dsp:sp>
    <dsp:sp modelId="{F99CCD90-E549-4EC8-81AA-B3C1E7F581F1}">
      <dsp:nvSpPr>
        <dsp:cNvPr id="0" name=""/>
        <dsp:cNvSpPr/>
      </dsp:nvSpPr>
      <dsp:spPr>
        <a:xfrm>
          <a:off x="354047" y="1951401"/>
          <a:ext cx="4956658" cy="383760"/>
        </a:xfrm>
        <a:prstGeom prst="roundRect">
          <a:avLst/>
        </a:prstGeom>
        <a:solidFill>
          <a:srgbClr val="E721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50" tIns="0" rIns="18735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Big dam </a:t>
          </a:r>
          <a:r>
            <a:rPr lang="it-IT" sz="2000" b="1" kern="120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collapse</a:t>
          </a:r>
          <a:endParaRPr lang="it-IT" sz="200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781" y="1970135"/>
        <a:ext cx="4919190" cy="346292"/>
      </dsp:txXfrm>
    </dsp:sp>
    <dsp:sp modelId="{80AD8AA0-73DE-4456-9147-65894DE58146}">
      <dsp:nvSpPr>
        <dsp:cNvPr id="0" name=""/>
        <dsp:cNvSpPr/>
      </dsp:nvSpPr>
      <dsp:spPr>
        <a:xfrm>
          <a:off x="0" y="3572436"/>
          <a:ext cx="7080941" cy="563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60" tIns="270764" rIns="54956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err="1">
              <a:latin typeface="Cambria" panose="02040503050406030204" pitchFamily="18" charset="0"/>
              <a:ea typeface="Cambria" panose="02040503050406030204" pitchFamily="18" charset="0"/>
            </a:rPr>
            <a:t>January</a:t>
          </a:r>
          <a:r>
            <a:rPr lang="it-IT" sz="1400" b="1" kern="1200">
              <a:latin typeface="Cambria" panose="02040503050406030204" pitchFamily="18" charset="0"/>
              <a:ea typeface="Cambria" panose="02040503050406030204" pitchFamily="18" charset="0"/>
            </a:rPr>
            <a:t> 22 - </a:t>
          </a:r>
          <a:r>
            <a:rPr lang="it-IT" sz="1400" kern="1200">
              <a:latin typeface="Cambria" panose="02040503050406030204" pitchFamily="18" charset="0"/>
              <a:ea typeface="Cambria" panose="02040503050406030204" pitchFamily="18" charset="0"/>
            </a:rPr>
            <a:t>Piemonte</a:t>
          </a:r>
          <a:endParaRPr lang="it-IT" sz="1400" b="1" kern="120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Arial"/>
          </a:endParaRPr>
        </a:p>
      </dsp:txBody>
      <dsp:txXfrm>
        <a:off x="0" y="3572436"/>
        <a:ext cx="7080941" cy="563062"/>
      </dsp:txXfrm>
    </dsp:sp>
    <dsp:sp modelId="{9809FEA8-2FBE-498A-A8B7-A167F2162B98}">
      <dsp:nvSpPr>
        <dsp:cNvPr id="0" name=""/>
        <dsp:cNvSpPr/>
      </dsp:nvSpPr>
      <dsp:spPr>
        <a:xfrm>
          <a:off x="354047" y="3380556"/>
          <a:ext cx="4956658" cy="383760"/>
        </a:xfrm>
        <a:prstGeom prst="roundRect">
          <a:avLst/>
        </a:prstGeom>
        <a:solidFill>
          <a:srgbClr val="EF37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50" tIns="0" rIns="18735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Nuclear</a:t>
          </a:r>
          <a:r>
            <a:rPr lang="it-IT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 </a:t>
          </a:r>
          <a:r>
            <a:rPr lang="it-IT" sz="2000" b="1" kern="120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rPr>
            <a:t>accident</a:t>
          </a:r>
          <a:endParaRPr lang="it-IT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  <a:cs typeface="Arial"/>
          </a:endParaRPr>
        </a:p>
      </dsp:txBody>
      <dsp:txXfrm>
        <a:off x="372781" y="3399290"/>
        <a:ext cx="4919190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9B26B60-798E-C963-94CF-62A244004F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7BD92CF-FB3D-4663-AD65-9CCFD6DB0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73A681-5913-4E24-AA8E-DC41B7436FC0}" type="datetimeFigureOut">
              <a:rPr lang="it-IT" altLang="it-IT"/>
              <a:pPr>
                <a:defRPr/>
              </a:pPr>
              <a:t>31/01/2024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0444D9-02AE-6C98-61C6-930C8B30C2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32A20F-D6D0-E44F-57AE-C5FA988350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3907C13-9C0E-40A5-9A65-0D794C5CAC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0F1211F-7F94-A443-D70F-67A65A5D86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2B4DE1E-A2B4-EBDE-EB6A-70D8A14AE7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943F10C9-5015-4729-819C-438749427F0B}" type="datetimeFigureOut">
              <a:rPr lang="it-IT" altLang="it-IT"/>
              <a:pPr>
                <a:defRPr/>
              </a:pPr>
              <a:t>31/01/2024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4CFC4E71-D546-7FC9-3BF2-57EA6498E9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8CB7EAC2-ACE0-37B3-AF93-249E537F2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831CBC-237E-D5C9-1D53-081E7777B6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C14E75-1FE6-3258-E9C4-2C64A1F52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E7A366E5-46B4-4C18-9CF6-7DB8486385F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err="1"/>
              <a:t>SiAM</a:t>
            </a:r>
            <a:endParaRPr lang="it-IT"/>
          </a:p>
          <a:p>
            <a:r>
              <a:rPr lang="it-IT"/>
              <a:t>Aggiornamento anagrafica </a:t>
            </a:r>
          </a:p>
          <a:p>
            <a:r>
              <a:rPr lang="it-IT"/>
              <a:t>Problema tecnologico</a:t>
            </a:r>
          </a:p>
          <a:p>
            <a:endParaRPr lang="it-IT"/>
          </a:p>
          <a:p>
            <a:r>
              <a:rPr lang="it-IT"/>
              <a:t>IT-</a:t>
            </a:r>
            <a:r>
              <a:rPr lang="it-IT" err="1"/>
              <a:t>alert</a:t>
            </a:r>
            <a:endParaRPr lang="it-IT"/>
          </a:p>
          <a:p>
            <a:r>
              <a:rPr lang="it-IT"/>
              <a:t>2° occasione per far conoscere </a:t>
            </a:r>
            <a:r>
              <a:rPr lang="it-IT" err="1"/>
              <a:t>it-alert</a:t>
            </a:r>
            <a:r>
              <a:rPr lang="it-IT"/>
              <a:t> alla popolazione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66E5-46B4-4C18-9CF6-7DB8486385F2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497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>
            <a:extLst>
              <a:ext uri="{FF2B5EF4-FFF2-40B4-BE49-F238E27FC236}">
                <a16:creationId xmlns:a16="http://schemas.microsoft.com/office/drawing/2014/main" id="{F3F94A7A-BB5D-693F-7A0E-08075B6D6D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>
            <a:extLst>
              <a:ext uri="{FF2B5EF4-FFF2-40B4-BE49-F238E27FC236}">
                <a16:creationId xmlns:a16="http://schemas.microsoft.com/office/drawing/2014/main" id="{347D7F5C-CFBA-062B-DCE2-68ADF77E62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/>
          </a:p>
          <a:p>
            <a:endParaRPr lang="it-IT" altLang="it-IT" dirty="0">
              <a:ea typeface="Calibri"/>
              <a:cs typeface="Calibri"/>
            </a:endParaRPr>
          </a:p>
        </p:txBody>
      </p:sp>
      <p:sp>
        <p:nvSpPr>
          <p:cNvPr id="17412" name="Segnaposto numero diapositiva 3">
            <a:extLst>
              <a:ext uri="{FF2B5EF4-FFF2-40B4-BE49-F238E27FC236}">
                <a16:creationId xmlns:a16="http://schemas.microsoft.com/office/drawing/2014/main" id="{41071EC7-4450-BB38-4B51-C5BDE7365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37F50-1F1E-4EDB-B6E4-8B020EB552A7}" type="slidenum">
              <a:rPr lang="it-IT" altLang="it-IT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it-IT" altLang="it-IT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43475" cy="3708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err="1">
                <a:ea typeface="Calibri"/>
                <a:cs typeface="Calibri"/>
              </a:rPr>
              <a:t>It-alert</a:t>
            </a:r>
            <a:r>
              <a:rPr lang="it-IT">
                <a:ea typeface="Calibri"/>
                <a:cs typeface="Calibri"/>
              </a:rPr>
              <a:t> allertamento al cittadino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31428" fontAlgn="base">
              <a:spcBef>
                <a:spcPct val="0"/>
              </a:spcBef>
              <a:spcAft>
                <a:spcPct val="0"/>
              </a:spcAft>
              <a:defRPr/>
            </a:pPr>
            <a:fld id="{6A9EEDF6-2433-4431-A92F-AEEA0E6B64CE}" type="slidenum">
              <a:rPr lang="it-IT" sz="9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defTabSz="631428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sz="9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568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43475" cy="3708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31428" fontAlgn="base">
              <a:spcBef>
                <a:spcPct val="0"/>
              </a:spcBef>
              <a:spcAft>
                <a:spcPct val="0"/>
              </a:spcAft>
              <a:defRPr/>
            </a:pPr>
            <a:fld id="{6A9EEDF6-2433-4431-A92F-AEEA0E6B64CE}" type="slidenum">
              <a:rPr lang="it-IT" sz="9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defTabSz="631428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sz="9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31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43475" cy="3708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31428" fontAlgn="base">
              <a:spcBef>
                <a:spcPct val="0"/>
              </a:spcBef>
              <a:spcAft>
                <a:spcPct val="0"/>
              </a:spcAft>
              <a:defRPr/>
            </a:pPr>
            <a:fld id="{6A9EEDF6-2433-4431-A92F-AEEA0E6B64CE}" type="slidenum">
              <a:rPr lang="it-IT" sz="9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defTabSz="631428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sz="9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06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8A40AEF-16C0-FEDF-E469-60B126152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DEB507-642C-B7C7-3FCC-2EDC885B8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837D4A-05F9-656C-ABD5-6C8D2FC9E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434FBB-A3C4-8849-B4D6-907AA3671B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F03F6-9155-4E2D-809B-7A4475106D5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525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8E6309-95DE-147F-C73B-AA9EAD3BC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26B7D5-D5E3-BE14-60DE-5A8C82BB0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552D3A-DD29-A6AA-FACA-9B1F01570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62C08-885F-4CD1-9CEF-2429E1F669B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545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7C0500-D240-EA64-972F-AF874F627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087E00-47C8-E67E-1CDF-B3B1A27BC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C92636-900A-2A26-58FF-1CEF19D28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DF2F9-1986-45FB-A679-6F0DC4EEC3E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860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7099CF-95ED-6E9A-1B2B-26F976501A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93D4A8-DFF6-6411-12B2-760115469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523FF6-37B0-13CC-CBF0-552AEC97B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7B8A5-33E8-445B-9952-EFFEB0515B6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78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SLIDE_PPT_800x600.jpg">
            <a:extLst>
              <a:ext uri="{FF2B5EF4-FFF2-40B4-BE49-F238E27FC236}">
                <a16:creationId xmlns:a16="http://schemas.microsoft.com/office/drawing/2014/main" id="{A8E691B2-2F83-79C5-FC8C-44D6B93A2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7" descr="MARCHIO_DPC.eps">
            <a:extLst>
              <a:ext uri="{FF2B5EF4-FFF2-40B4-BE49-F238E27FC236}">
                <a16:creationId xmlns:a16="http://schemas.microsoft.com/office/drawing/2014/main" id="{B64C4EB9-A544-020B-390C-7EE1615E36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5389563"/>
            <a:ext cx="129063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0E0DDE-3366-664B-D0B2-38DBFAD2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D7CA62-3A41-4547-9B93-60E92E128378}" type="datetime1">
              <a:rPr lang="it-IT"/>
              <a:pPr>
                <a:defRPr/>
              </a:pPr>
              <a:t>31/01/2024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D96410-F995-1FD7-97EF-185061B7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0431C0-706D-F796-1164-2D00F7B2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8152F-D39E-4195-9359-CAC65D3269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2267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9" descr="SLIDE_PPT_800x6002.jpg">
            <a:extLst>
              <a:ext uri="{FF2B5EF4-FFF2-40B4-BE49-F238E27FC236}">
                <a16:creationId xmlns:a16="http://schemas.microsoft.com/office/drawing/2014/main" id="{6B572ABC-0038-F0F9-FDD8-AB232E06A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8" descr="MARCHIO_DPC.eps">
            <a:extLst>
              <a:ext uri="{FF2B5EF4-FFF2-40B4-BE49-F238E27FC236}">
                <a16:creationId xmlns:a16="http://schemas.microsoft.com/office/drawing/2014/main" id="{155D2C58-E1AA-429D-81F6-E258C51E16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2275"/>
            <a:ext cx="762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10">
            <a:extLst>
              <a:ext uri="{FF2B5EF4-FFF2-40B4-BE49-F238E27FC236}">
                <a16:creationId xmlns:a16="http://schemas.microsoft.com/office/drawing/2014/main" id="{5B88DB53-F952-E073-AC45-A003F11426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84975" y="711200"/>
            <a:ext cx="15668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800">
                <a:solidFill>
                  <a:srgbClr val="003A7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www.protezionecivile.gov.it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9426FB76-A366-6BC7-6E0F-DE99EA8C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D02D344-99A2-4AE5-8362-9292BE0B59CB}" type="datetime1">
              <a:rPr lang="it-IT"/>
              <a:pPr>
                <a:defRPr/>
              </a:pPr>
              <a:t>31/01/2024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B5796101-25D5-CCF9-697E-4960283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B11E7F24-D291-F4B7-C65F-BE23B979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fld id="{84EEDD20-1885-403A-B9E1-C688DA1CF9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13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97A44-D1E1-AC49-890B-FBFC9E3901E7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A2CD2-C621-7F49-81DA-F337B8D85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572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24/06/17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xfrm>
            <a:off x="6553217" y="6356350"/>
            <a:ext cx="2130425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BB575-372D-4A85-B8E9-FB0D1D11F1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8331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452498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6275ED4-F12F-4738-8F5B-A1AD11C5CC48}" type="datetime1">
              <a:rPr lang="it-IT"/>
              <a:pPr>
                <a:defRPr/>
              </a:pPr>
              <a:t>31/01/2024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defTabSz="452498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452498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8743CC1-67FA-4EF8-8A52-B896E3049A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954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311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8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2F659EF-CE3E-38B9-F192-739A9DD635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782B1F74-6E72-7D8E-7957-208058ED9C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D263A4-9F34-1296-5C1A-4D950F3B2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1CEA5B-6CC2-6C13-B72A-5C0F4164D1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9F296-8DA5-4468-B210-E36F72012B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8665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03E642-8B2F-4FD9-B557-50A2D45B5DFF}" type="datetime1">
              <a:rPr lang="it-IT"/>
              <a:pPr>
                <a:defRPr/>
              </a:pPr>
              <a:t>31/01/2024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7FF51D5-F209-4EC6-94F6-4F95832E11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405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F974F-05C4-8B66-222A-54CC94496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88345-C228-F164-B59F-830162A940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8004AC-153C-C071-27C2-9833D2BBC0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C0822-574B-45AB-93E6-35E163BAEF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581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009C33-E602-9D96-3821-1EB60B9F9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831F4-F726-012A-CB51-CF9D8C015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0FD01-BECF-ACF9-B725-4D2C5A5CEC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4A5CB-4511-45AF-87C4-0935EF6AAEE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243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CC2158-B6A3-CEC9-0F64-474224735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8E15D3-C4D8-AFBD-3910-8409E72C8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B2506A-93DB-E09F-E55C-26D3D9B2E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178B3-FE8E-49E0-A631-2715ED3BF2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298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12285A-7F30-D211-A5D3-0E683C093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C29C9C-99D6-FF49-45DE-30080A7967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72CEF3-C630-468A-4347-F501DA6CD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821B9-C6DC-4135-AD2C-212DB739009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804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E6FA64-07EF-34EF-2D36-BB26C2CB54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2C1748-E9BD-E76E-38EF-1B0A7B143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D74FC5-F8D2-39CB-A1B0-73E92171A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7CDD6-BD79-4AFB-8AF9-B496115300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58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325F82-A425-D05A-661C-1EC828B9F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3651F0-769A-DECF-7FA4-7E16202CC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955D83-126A-DC4A-5A30-E8E20D47E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63328-E026-4FDD-9389-ECA653862F4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298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64164E-9136-B08C-B58C-E1BEF79C08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B45BDA-6728-749B-6DDE-D4B8BF21A1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E8898-88EF-D9CF-79A3-68A18EEC7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E45C0-87B8-49EE-8DF9-B9FB0A0D09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619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67AA97-D5F7-13BC-D90C-CAFDCC597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471E57-2CAE-371F-E471-02192B370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32D775-F2C2-B5DC-4A1C-E0241D451F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AC13D9-3287-E180-EDF4-DEF87958A5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327AD6-646A-8BB9-45D8-C9FCDEDE53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D592EDC-CE21-4EA5-9180-0ADEBC5DCA8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23" r:id="rId13"/>
    <p:sldLayoutId id="214748432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45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iara.paniccia@protezionecivile.i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arianna.minicocci@protezionecivile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hyperlink" Target="https://iononrischio.protezionecivile.it/it/video/il-tuo-attimo-decisivo-e-or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hiara.paniccia@protezionecivile.i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arianna.minicocci@protezionecivile.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tmp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24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23.png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9233" y="5046064"/>
            <a:ext cx="7086512" cy="55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Trade Gothic LT Std Cn"/>
              </a:rPr>
              <a:t>Report from the Italian Civil Protection Department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altLang="it-IT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MS PGothic" pitchFamily="34" charset="-128"/>
              <a:cs typeface="Trade Gothic LT Std Cn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86758" y="1674674"/>
            <a:ext cx="6285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Intergovernmental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 </a:t>
            </a:r>
            <a:r>
              <a:rPr kumimoji="0" 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Coordination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 Group  for the Tsunami </a:t>
            </a:r>
            <a:r>
              <a:rPr kumimoji="0" 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Early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 Warning and </a:t>
            </a:r>
            <a:r>
              <a:rPr kumimoji="0" 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Mitigation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 System in the North – </a:t>
            </a:r>
            <a:r>
              <a:rPr kumimoji="0" 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eastern</a:t>
            </a:r>
            <a:r>
              <a:rPr kumimoji="0" lang="it-IT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 Atlantic, the </a:t>
            </a:r>
            <a:r>
              <a:rPr kumimoji="0" lang="it-IT" sz="2400" b="1" i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Mediterranean</a:t>
            </a:r>
            <a:r>
              <a:rPr kumimoji="0" lang="it-IT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 and </a:t>
            </a:r>
            <a:r>
              <a:rPr kumimoji="0" lang="it-IT" sz="2400" b="1" i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Connected</a:t>
            </a:r>
            <a:r>
              <a:rPr kumimoji="0" lang="it-IT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 </a:t>
            </a:r>
            <a:r>
              <a:rPr kumimoji="0" lang="it-IT" sz="2400" b="1" i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Seas</a:t>
            </a:r>
            <a:r>
              <a:rPr kumimoji="0" lang="it-IT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 (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ICG/NEAMTWS – XVIII)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444112D-8EEB-4F6D-B05E-A58B05797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21" y="5480894"/>
            <a:ext cx="7092912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Trade Gothic LT Std Cn"/>
              </a:rPr>
              <a:t>Chiara Paniccia and Arianna Minicocci – Office</a:t>
            </a:r>
            <a:r>
              <a:rPr kumimoji="0" lang="en-US" altLang="it-IT" sz="1600" b="0" i="0" u="none" strike="noStrike" kern="1200" cap="none" spc="0" normalizeH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Trade Gothic LT Std Cn"/>
              </a:rPr>
              <a:t> of the o</a:t>
            </a:r>
            <a:r>
              <a:rPr kumimoji="0" lang="en-US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Trade Gothic LT Std Cn"/>
              </a:rPr>
              <a:t>perational director for 	  	emergency coordination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altLang="it-IT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MS PGothic" pitchFamily="34" charset="-128"/>
              <a:cs typeface="Trade Gothic LT Std Cn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it-IT" sz="16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cs typeface="Trade Gothic LT Std Cn"/>
                <a:hlinkClick r:id="rId3"/>
              </a:rPr>
              <a:t>chiara.paniccia@protezionecivile.it</a:t>
            </a:r>
            <a:endParaRPr kumimoji="0" lang="en-US" altLang="it-IT" sz="16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cs typeface="Trade Gothic LT Std Cn"/>
            </a:endParaRPr>
          </a:p>
          <a:p>
            <a:pPr defTabSz="4572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</a:pPr>
            <a:r>
              <a:rPr lang="en-US" altLang="it-IT" sz="1600" i="1">
                <a:solidFill>
                  <a:prstClr val="white">
                    <a:lumMod val="50000"/>
                  </a:prstClr>
                </a:solidFill>
                <a:latin typeface="Calibri"/>
                <a:cs typeface="Trade Gothic LT Std Cn"/>
                <a:hlinkClick r:id="rId4"/>
              </a:rPr>
              <a:t>arianna.minicocci@protezionecivile.it</a:t>
            </a:r>
            <a:r>
              <a:rPr lang="en-US" altLang="it-IT" sz="1600" i="1">
                <a:solidFill>
                  <a:prstClr val="white">
                    <a:lumMod val="50000"/>
                  </a:prstClr>
                </a:solidFill>
                <a:latin typeface="Calibri"/>
                <a:cs typeface="Trade Gothic LT Std Cn"/>
              </a:rPr>
              <a:t> </a:t>
            </a:r>
            <a:endParaRPr kumimoji="0" lang="en-US" altLang="it-IT" sz="7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cs typeface="Trade Gothic LT Std Cn"/>
            </a:endParaRPr>
          </a:p>
        </p:txBody>
      </p:sp>
    </p:spTree>
    <p:extLst>
      <p:ext uri="{BB962C8B-B14F-4D97-AF65-F5344CB8AC3E}">
        <p14:creationId xmlns:p14="http://schemas.microsoft.com/office/powerpoint/2010/main" val="63686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5686" y="1774292"/>
            <a:ext cx="4788831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b="1">
                <a:solidFill>
                  <a:srgbClr val="F4BB3B"/>
                </a:solidFill>
              </a:rPr>
              <a:t>Two </a:t>
            </a:r>
            <a:r>
              <a:rPr lang="en-US" b="1">
                <a:solidFill>
                  <a:srgbClr val="F4B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objectives</a:t>
            </a:r>
            <a:r>
              <a:rPr lang="en-US" b="1">
                <a:solidFill>
                  <a:srgbClr val="F4BB3B"/>
                </a:solidFill>
              </a:rPr>
              <a:t> </a:t>
            </a:r>
            <a:r>
              <a:rPr lang="en-US" b="1">
                <a:solidFill>
                  <a:srgbClr val="F4BB3B"/>
                </a:solidFill>
                <a:sym typeface="Wingdings" panose="05000000000000000000" pitchFamily="2" charset="2"/>
              </a:rPr>
              <a:t></a:t>
            </a:r>
            <a:endParaRPr lang="en-US" b="1">
              <a:solidFill>
                <a:srgbClr val="F4BB3B"/>
              </a:solidFill>
            </a:endParaRP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and involve citizens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process of knowledge and risk mitigation; and, in the process, </a:t>
            </a: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the training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civil protection volunteers.</a:t>
            </a:r>
            <a:endParaRPr lang="en-US" sz="75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US" b="1">
                <a:solidFill>
                  <a:srgbClr val="F4BB3B"/>
                </a:solidFill>
              </a:rPr>
              <a:t>13 editions </a:t>
            </a:r>
            <a:r>
              <a:rPr lang="en-US" b="1">
                <a:solidFill>
                  <a:srgbClr val="F4BB3B"/>
                </a:solidFill>
                <a:sym typeface="Wingdings" panose="05000000000000000000" pitchFamily="2" charset="2"/>
              </a:rPr>
              <a:t> </a:t>
            </a: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 of thousands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trained, </a:t>
            </a: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 of thousands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involved. </a:t>
            </a:r>
          </a:p>
          <a:p>
            <a:pPr>
              <a:spcAft>
                <a:spcPts val="450"/>
              </a:spcAft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thanks to the digital approach these numbers could grow much faster. </a:t>
            </a:r>
            <a:endParaRPr lang="it-IT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omic cartoon rocket space ship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4664735" y="5011180"/>
            <a:ext cx="1048110" cy="9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9AA1EEA-6434-02B2-D280-E6128C8FC82D}"/>
              </a:ext>
            </a:extLst>
          </p:cNvPr>
          <p:cNvSpPr/>
          <p:nvPr/>
        </p:nvSpPr>
        <p:spPr>
          <a:xfrm>
            <a:off x="1225931" y="443556"/>
            <a:ext cx="65804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sz="22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«I DON’T TAKE RISKS» OBJECTIVES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C40633-43A4-4D12-D69F-031E1618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44" y="5542402"/>
            <a:ext cx="2140090" cy="40945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AA49C1B-F0B4-957C-96B6-1237F77D36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57" b="26942"/>
          <a:stretch/>
        </p:blipFill>
        <p:spPr>
          <a:xfrm>
            <a:off x="7095392" y="907082"/>
            <a:ext cx="2004648" cy="71154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67AD87C-3A52-A140-D642-1759DFDF8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62" y="1771654"/>
            <a:ext cx="3893298" cy="2917186"/>
          </a:xfrm>
          <a:prstGeom prst="rect">
            <a:avLst/>
          </a:prstGeom>
          <a:noFill/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C0602B6A-C301-3411-6501-181D6BF4C39D}"/>
              </a:ext>
            </a:extLst>
          </p:cNvPr>
          <p:cNvSpPr/>
          <p:nvPr/>
        </p:nvSpPr>
        <p:spPr>
          <a:xfrm>
            <a:off x="5279640" y="1700792"/>
            <a:ext cx="3767142" cy="46166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rgbClr val="FFC000"/>
                </a:solidFill>
              </a:rPr>
              <a:t>The </a:t>
            </a:r>
            <a:r>
              <a:rPr lang="it-IT" b="1" err="1">
                <a:solidFill>
                  <a:srgbClr val="FFC000"/>
                </a:solidFill>
              </a:rPr>
              <a:t>evolution</a:t>
            </a:r>
            <a:r>
              <a:rPr lang="it-IT" b="1">
                <a:solidFill>
                  <a:srgbClr val="FFC000"/>
                </a:solidFill>
              </a:rPr>
              <a:t> of the </a:t>
            </a:r>
            <a:r>
              <a:rPr lang="it-IT" b="1" err="1">
                <a:solidFill>
                  <a:srgbClr val="FFC000"/>
                </a:solidFill>
              </a:rPr>
              <a:t>campaign</a:t>
            </a:r>
            <a:endParaRPr lang="it-IT" b="1">
              <a:solidFill>
                <a:srgbClr val="FFC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6DE446-061E-4770-4A01-233449D4D78A}"/>
              </a:ext>
            </a:extLst>
          </p:cNvPr>
          <p:cNvSpPr txBox="1"/>
          <p:nvPr/>
        </p:nvSpPr>
        <p:spPr>
          <a:xfrm>
            <a:off x="6077016" y="4452579"/>
            <a:ext cx="2172390" cy="1477328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b="1">
                <a:solidFill>
                  <a:srgbClr val="FFC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>
                <a:solidFill>
                  <a:srgbClr val="FFFF00"/>
                </a:solidFill>
              </a:rPr>
              <a:t>2023 </a:t>
            </a:r>
            <a:r>
              <a:rPr lang="it-IT" err="1">
                <a:solidFill>
                  <a:srgbClr val="FFFF00"/>
                </a:solidFill>
              </a:rPr>
              <a:t>campaign</a:t>
            </a:r>
            <a:endParaRPr lang="it-IT">
              <a:solidFill>
                <a:srgbClr val="FFFF00"/>
              </a:solidFill>
            </a:endParaRPr>
          </a:p>
          <a:p>
            <a:pPr algn="l"/>
            <a:r>
              <a:rPr lang="it-IT" b="0"/>
              <a:t>754 </a:t>
            </a:r>
            <a:r>
              <a:rPr lang="it-IT" b="0" err="1"/>
              <a:t>squares</a:t>
            </a:r>
            <a:endParaRPr lang="it-IT" b="0"/>
          </a:p>
          <a:p>
            <a:pPr algn="l"/>
            <a:r>
              <a:rPr lang="it-IT" b="0"/>
              <a:t>588 </a:t>
            </a:r>
            <a:r>
              <a:rPr lang="it-IT" b="0" err="1"/>
              <a:t>municipalities</a:t>
            </a:r>
            <a:endParaRPr lang="it-IT" b="0"/>
          </a:p>
          <a:p>
            <a:pPr algn="l"/>
            <a:r>
              <a:rPr lang="it-IT" b="0"/>
              <a:t>927 </a:t>
            </a:r>
            <a:r>
              <a:rPr lang="it-IT" b="0" err="1"/>
              <a:t>associations</a:t>
            </a:r>
            <a:endParaRPr lang="it-IT" b="0"/>
          </a:p>
          <a:p>
            <a:pPr algn="l"/>
            <a:r>
              <a:rPr lang="it-IT" b="0"/>
              <a:t>7000 </a:t>
            </a:r>
            <a:r>
              <a:rPr lang="it-IT" b="0" err="1"/>
              <a:t>volunteers</a:t>
            </a:r>
            <a:endParaRPr lang="it-IT" b="0"/>
          </a:p>
        </p:txBody>
      </p:sp>
    </p:spTree>
    <p:extLst>
      <p:ext uri="{BB962C8B-B14F-4D97-AF65-F5344CB8AC3E}">
        <p14:creationId xmlns:p14="http://schemas.microsoft.com/office/powerpoint/2010/main" val="419916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C3BE87D3-D099-D700-8F67-CFF5C347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04" y="2429946"/>
            <a:ext cx="8896592" cy="970316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>
                <a:solidFill>
                  <a:srgbClr val="F5CB06"/>
                </a:solidFill>
                <a:latin typeface="Titillium Web"/>
                <a:cs typeface="Calibri"/>
              </a:rPr>
              <a:t>multimedia content </a:t>
            </a:r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  <a:latin typeface="Titillium Web"/>
                <a:ea typeface="Calibri"/>
                <a:cs typeface="Calibri"/>
              </a:rPr>
              <a:t>for students and </a:t>
            </a:r>
            <a:r>
              <a:rPr lang="en-US" sz="2400" b="1">
                <a:solidFill>
                  <a:srgbClr val="F5CB06"/>
                </a:solidFill>
                <a:latin typeface="Titillium Web"/>
                <a:cs typeface="Calibri"/>
              </a:rPr>
              <a:t>video lessons </a:t>
            </a:r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  <a:latin typeface="Titillium Web"/>
                <a:ea typeface="Calibri"/>
                <a:cs typeface="Calibri"/>
              </a:rPr>
              <a:t>for teachers</a:t>
            </a:r>
            <a:endParaRPr lang="it-IT" sz="220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8" name="Immagine 7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4B8C5ABC-EC11-6479-0B62-CE16DCC3B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1" t="23092" r="21191" b="8185"/>
          <a:stretch/>
        </p:blipFill>
        <p:spPr>
          <a:xfrm>
            <a:off x="4688280" y="3026925"/>
            <a:ext cx="4150813" cy="2712688"/>
          </a:xfrm>
          <a:prstGeom prst="rect">
            <a:avLst/>
          </a:prstGeom>
        </p:spPr>
      </p:pic>
      <p:pic>
        <p:nvPicPr>
          <p:cNvPr id="9" name="Immagine 8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D436C213-FC7D-2662-F0E2-A4C5B7A02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728" y="1723438"/>
            <a:ext cx="5258920" cy="881040"/>
          </a:xfrm>
          <a:prstGeom prst="rect">
            <a:avLst/>
          </a:prstGeom>
        </p:spPr>
      </p:pic>
      <p:pic>
        <p:nvPicPr>
          <p:cNvPr id="10" name="Immagine 9" descr="Immagine che contiene testo, Viso umano, cartone animato, persona&#10;&#10;Descrizione generata automaticamente">
            <a:hlinkClick r:id="rId4"/>
            <a:extLst>
              <a:ext uri="{FF2B5EF4-FFF2-40B4-BE49-F238E27FC236}">
                <a16:creationId xmlns:a16="http://schemas.microsoft.com/office/drawing/2014/main" id="{616EC112-5664-A3AF-3A51-3C2C04BB0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07" y="3137832"/>
            <a:ext cx="4150813" cy="270438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E2DDB90-66B0-964A-820A-14E1CF5B2738}"/>
              </a:ext>
            </a:extLst>
          </p:cNvPr>
          <p:cNvSpPr/>
          <p:nvPr/>
        </p:nvSpPr>
        <p:spPr>
          <a:xfrm>
            <a:off x="1943761" y="330107"/>
            <a:ext cx="65804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it-IT" sz="22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2023 - THE COMIC STRIP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E88F97-D4CC-6B73-2985-93680299F211}"/>
              </a:ext>
            </a:extLst>
          </p:cNvPr>
          <p:cNvSpPr txBox="1"/>
          <p:nvPr/>
        </p:nvSpPr>
        <p:spPr>
          <a:xfrm>
            <a:off x="1535518" y="1840624"/>
            <a:ext cx="2083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000" b="1" spc="5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DECISIVE MOMENT</a:t>
            </a:r>
          </a:p>
        </p:txBody>
      </p:sp>
    </p:spTree>
    <p:extLst>
      <p:ext uri="{BB962C8B-B14F-4D97-AF65-F5344CB8AC3E}">
        <p14:creationId xmlns:p14="http://schemas.microsoft.com/office/powerpoint/2010/main" val="100228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49" t="20503" r="52409" b="63756"/>
          <a:stretch/>
        </p:blipFill>
        <p:spPr>
          <a:xfrm>
            <a:off x="2800892" y="2672961"/>
            <a:ext cx="2486101" cy="192649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19235" y="467427"/>
            <a:ext cx="4100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FINAL REMARKS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80E48B38-031D-D3FB-D598-087445294F62}"/>
              </a:ext>
            </a:extLst>
          </p:cNvPr>
          <p:cNvGrpSpPr/>
          <p:nvPr/>
        </p:nvGrpSpPr>
        <p:grpSpPr>
          <a:xfrm rot="19388256">
            <a:off x="2072535" y="1625234"/>
            <a:ext cx="4360686" cy="4360686"/>
            <a:chOff x="2337345" y="1958158"/>
            <a:chExt cx="4360686" cy="4360686"/>
          </a:xfrm>
        </p:grpSpPr>
        <p:sp>
          <p:nvSpPr>
            <p:cNvPr id="6" name="Arco a tutto sesto 5">
              <a:extLst>
                <a:ext uri="{FF2B5EF4-FFF2-40B4-BE49-F238E27FC236}">
                  <a16:creationId xmlns:a16="http://schemas.microsoft.com/office/drawing/2014/main" id="{E215D7BB-216B-1139-6F5A-395ACD8D615B}"/>
                </a:ext>
              </a:extLst>
            </p:cNvPr>
            <p:cNvSpPr/>
            <p:nvPr/>
          </p:nvSpPr>
          <p:spPr>
            <a:xfrm>
              <a:off x="2337345" y="1958158"/>
              <a:ext cx="4360686" cy="4360686"/>
            </a:xfrm>
            <a:prstGeom prst="blockArc">
              <a:avLst>
                <a:gd name="adj1" fmla="val 10800000"/>
                <a:gd name="adj2" fmla="val 16200000"/>
                <a:gd name="adj3" fmla="val 4640"/>
              </a:avLst>
            </a:prstGeom>
            <a:solidFill>
              <a:srgbClr val="F0F0F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co a tutto sesto 6">
              <a:extLst>
                <a:ext uri="{FF2B5EF4-FFF2-40B4-BE49-F238E27FC236}">
                  <a16:creationId xmlns:a16="http://schemas.microsoft.com/office/drawing/2014/main" id="{129189C1-A285-C508-14CB-085CA751D80B}"/>
                </a:ext>
              </a:extLst>
            </p:cNvPr>
            <p:cNvSpPr/>
            <p:nvPr/>
          </p:nvSpPr>
          <p:spPr>
            <a:xfrm>
              <a:off x="2337345" y="1958158"/>
              <a:ext cx="4360686" cy="4360686"/>
            </a:xfrm>
            <a:prstGeom prst="blockArc">
              <a:avLst>
                <a:gd name="adj1" fmla="val 5400000"/>
                <a:gd name="adj2" fmla="val 10800000"/>
                <a:gd name="adj3" fmla="val 4640"/>
              </a:avLst>
            </a:prstGeom>
            <a:solidFill>
              <a:srgbClr val="1C82A8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Arco a tutto sesto 7">
              <a:extLst>
                <a:ext uri="{FF2B5EF4-FFF2-40B4-BE49-F238E27FC236}">
                  <a16:creationId xmlns:a16="http://schemas.microsoft.com/office/drawing/2014/main" id="{E3F10903-034C-F7E3-7E02-15DC262C9F85}"/>
                </a:ext>
              </a:extLst>
            </p:cNvPr>
            <p:cNvSpPr/>
            <p:nvPr/>
          </p:nvSpPr>
          <p:spPr>
            <a:xfrm>
              <a:off x="2337345" y="1958158"/>
              <a:ext cx="4360686" cy="4360686"/>
            </a:xfrm>
            <a:prstGeom prst="blockArc">
              <a:avLst>
                <a:gd name="adj1" fmla="val 0"/>
                <a:gd name="adj2" fmla="val 5400000"/>
                <a:gd name="adj3" fmla="val 4640"/>
              </a:avLst>
            </a:prstGeom>
            <a:solidFill>
              <a:srgbClr val="F0F0F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co a tutto sesto 12">
              <a:extLst>
                <a:ext uri="{FF2B5EF4-FFF2-40B4-BE49-F238E27FC236}">
                  <a16:creationId xmlns:a16="http://schemas.microsoft.com/office/drawing/2014/main" id="{AFBF16CD-2C37-FD7E-F84A-54754B5B1EEA}"/>
                </a:ext>
              </a:extLst>
            </p:cNvPr>
            <p:cNvSpPr/>
            <p:nvPr/>
          </p:nvSpPr>
          <p:spPr>
            <a:xfrm>
              <a:off x="2337345" y="1958158"/>
              <a:ext cx="4360686" cy="4360686"/>
            </a:xfrm>
            <a:prstGeom prst="blockArc">
              <a:avLst>
                <a:gd name="adj1" fmla="val 16200000"/>
                <a:gd name="adj2" fmla="val 0"/>
                <a:gd name="adj3" fmla="val 4640"/>
              </a:avLst>
            </a:prstGeom>
            <a:solidFill>
              <a:srgbClr val="1C82A8"/>
            </a:solidFill>
            <a:ln>
              <a:solidFill>
                <a:srgbClr val="1C82A8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0FF9E403-0FCC-E03B-FFB6-CEEAE8EEF4D8}"/>
              </a:ext>
            </a:extLst>
          </p:cNvPr>
          <p:cNvSpPr/>
          <p:nvPr/>
        </p:nvSpPr>
        <p:spPr>
          <a:xfrm>
            <a:off x="480760" y="1424506"/>
            <a:ext cx="2553527" cy="1797285"/>
          </a:xfrm>
          <a:custGeom>
            <a:avLst/>
            <a:gdLst>
              <a:gd name="connsiteX0" fmla="*/ 0 w 2483191"/>
              <a:gd name="connsiteY0" fmla="*/ 1103247 h 2206493"/>
              <a:gd name="connsiteX1" fmla="*/ 1241596 w 2483191"/>
              <a:gd name="connsiteY1" fmla="*/ 0 h 2206493"/>
              <a:gd name="connsiteX2" fmla="*/ 2483192 w 2483191"/>
              <a:gd name="connsiteY2" fmla="*/ 1103247 h 2206493"/>
              <a:gd name="connsiteX3" fmla="*/ 1241596 w 2483191"/>
              <a:gd name="connsiteY3" fmla="*/ 2206494 h 2206493"/>
              <a:gd name="connsiteX4" fmla="*/ 0 w 2483191"/>
              <a:gd name="connsiteY4" fmla="*/ 1103247 h 220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191" h="2206493">
                <a:moveTo>
                  <a:pt x="0" y="1103247"/>
                </a:moveTo>
                <a:cubicBezTo>
                  <a:pt x="0" y="493941"/>
                  <a:pt x="555881" y="0"/>
                  <a:pt x="1241596" y="0"/>
                </a:cubicBezTo>
                <a:cubicBezTo>
                  <a:pt x="1927311" y="0"/>
                  <a:pt x="2483192" y="493941"/>
                  <a:pt x="2483192" y="1103247"/>
                </a:cubicBezTo>
                <a:cubicBezTo>
                  <a:pt x="2483192" y="1712553"/>
                  <a:pt x="1927311" y="2206494"/>
                  <a:pt x="1241596" y="2206494"/>
                </a:cubicBezTo>
                <a:cubicBezTo>
                  <a:pt x="555881" y="2206494"/>
                  <a:pt x="0" y="1712553"/>
                  <a:pt x="0" y="1103247"/>
                </a:cubicBezTo>
                <a:close/>
              </a:path>
            </a:pathLst>
          </a:custGeom>
          <a:solidFill>
            <a:srgbClr val="F0F0F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975" tIns="343453" rIns="383975" bIns="34345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 exercises helped to keep the focus of the Institutions on the tsunami risk.</a:t>
            </a:r>
            <a:r>
              <a:rPr lang="it-IT" kern="1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​</a:t>
            </a:r>
            <a:endParaRPr lang="it-IT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05FBB092-5C6F-B35C-EE20-12BD54F471D0}"/>
              </a:ext>
            </a:extLst>
          </p:cNvPr>
          <p:cNvSpPr/>
          <p:nvPr/>
        </p:nvSpPr>
        <p:spPr>
          <a:xfrm>
            <a:off x="5064078" y="1007287"/>
            <a:ext cx="3646706" cy="2416536"/>
          </a:xfrm>
          <a:custGeom>
            <a:avLst/>
            <a:gdLst>
              <a:gd name="connsiteX0" fmla="*/ 0 w 2483191"/>
              <a:gd name="connsiteY0" fmla="*/ 1103247 h 2206493"/>
              <a:gd name="connsiteX1" fmla="*/ 1241596 w 2483191"/>
              <a:gd name="connsiteY1" fmla="*/ 0 h 2206493"/>
              <a:gd name="connsiteX2" fmla="*/ 2483192 w 2483191"/>
              <a:gd name="connsiteY2" fmla="*/ 1103247 h 2206493"/>
              <a:gd name="connsiteX3" fmla="*/ 1241596 w 2483191"/>
              <a:gd name="connsiteY3" fmla="*/ 2206494 h 2206493"/>
              <a:gd name="connsiteX4" fmla="*/ 0 w 2483191"/>
              <a:gd name="connsiteY4" fmla="*/ 1103247 h 220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191" h="2206493">
                <a:moveTo>
                  <a:pt x="0" y="1103247"/>
                </a:moveTo>
                <a:cubicBezTo>
                  <a:pt x="0" y="493941"/>
                  <a:pt x="555881" y="0"/>
                  <a:pt x="1241596" y="0"/>
                </a:cubicBezTo>
                <a:cubicBezTo>
                  <a:pt x="1927311" y="0"/>
                  <a:pt x="2483192" y="493941"/>
                  <a:pt x="2483192" y="1103247"/>
                </a:cubicBezTo>
                <a:cubicBezTo>
                  <a:pt x="2483192" y="1712553"/>
                  <a:pt x="1927311" y="2206494"/>
                  <a:pt x="1241596" y="2206494"/>
                </a:cubicBezTo>
                <a:cubicBezTo>
                  <a:pt x="555881" y="2206494"/>
                  <a:pt x="0" y="1712553"/>
                  <a:pt x="0" y="1103247"/>
                </a:cubicBezTo>
                <a:close/>
              </a:path>
            </a:pathLst>
          </a:custGeom>
          <a:solidFill>
            <a:srgbClr val="B1BDCD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975" tIns="343453" rIns="383975" bIns="34345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the exercises, some critical issues on technological aspects (delays or non-receipt of messages) were raised, but these were solved by our IT department.</a:t>
            </a:r>
            <a:endParaRPr lang="it-IT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CFC917D2-7EC0-F490-02DF-2682A918D684}"/>
              </a:ext>
            </a:extLst>
          </p:cNvPr>
          <p:cNvSpPr/>
          <p:nvPr/>
        </p:nvSpPr>
        <p:spPr>
          <a:xfrm>
            <a:off x="4913513" y="3915403"/>
            <a:ext cx="4028323" cy="2560184"/>
          </a:xfrm>
          <a:custGeom>
            <a:avLst/>
            <a:gdLst>
              <a:gd name="connsiteX0" fmla="*/ 0 w 2483191"/>
              <a:gd name="connsiteY0" fmla="*/ 1103247 h 2206493"/>
              <a:gd name="connsiteX1" fmla="*/ 1241596 w 2483191"/>
              <a:gd name="connsiteY1" fmla="*/ 0 h 2206493"/>
              <a:gd name="connsiteX2" fmla="*/ 2483192 w 2483191"/>
              <a:gd name="connsiteY2" fmla="*/ 1103247 h 2206493"/>
              <a:gd name="connsiteX3" fmla="*/ 1241596 w 2483191"/>
              <a:gd name="connsiteY3" fmla="*/ 2206494 h 2206493"/>
              <a:gd name="connsiteX4" fmla="*/ 0 w 2483191"/>
              <a:gd name="connsiteY4" fmla="*/ 1103247 h 220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191" h="2206493">
                <a:moveTo>
                  <a:pt x="0" y="1103247"/>
                </a:moveTo>
                <a:cubicBezTo>
                  <a:pt x="0" y="493941"/>
                  <a:pt x="555881" y="0"/>
                  <a:pt x="1241596" y="0"/>
                </a:cubicBezTo>
                <a:cubicBezTo>
                  <a:pt x="1927311" y="0"/>
                  <a:pt x="2483192" y="493941"/>
                  <a:pt x="2483192" y="1103247"/>
                </a:cubicBezTo>
                <a:cubicBezTo>
                  <a:pt x="2483192" y="1712553"/>
                  <a:pt x="1927311" y="2206494"/>
                  <a:pt x="1241596" y="2206494"/>
                </a:cubicBezTo>
                <a:cubicBezTo>
                  <a:pt x="555881" y="2206494"/>
                  <a:pt x="0" y="1712553"/>
                  <a:pt x="0" y="1103247"/>
                </a:cubicBezTo>
                <a:close/>
              </a:path>
            </a:pathLst>
          </a:custGeom>
          <a:solidFill>
            <a:srgbClr val="F0F0F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975" tIns="343453" rIns="383975" bIns="34345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kern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it-IT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SIAM </a:t>
            </a:r>
            <a:r>
              <a:rPr lang="it-IT" kern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  <a:r>
              <a:rPr lang="it-IT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kern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it-IT" kern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targeted</a:t>
            </a:r>
            <a:r>
              <a:rPr lang="it-IT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Institutions, I DO NOT TAKE RISK </a:t>
            </a:r>
            <a:r>
              <a:rPr lang="it-IT" kern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</a:t>
            </a:r>
            <a:r>
              <a:rPr lang="it-IT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kern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r>
              <a:rPr lang="it-IT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kern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  <a:r>
              <a:rPr lang="it-IT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comic strip and  IT-</a:t>
            </a:r>
            <a:r>
              <a:rPr lang="it-IT" kern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  <a:r>
              <a:rPr lang="it-IT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kern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messages</a:t>
            </a:r>
            <a:r>
              <a:rPr lang="it-IT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delivery are </a:t>
            </a:r>
            <a:r>
              <a:rPr lang="it-IT" kern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</a:t>
            </a:r>
            <a:r>
              <a:rPr lang="it-IT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tools to </a:t>
            </a:r>
            <a:r>
              <a:rPr lang="it-IT" kern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reach</a:t>
            </a:r>
            <a:r>
              <a:rPr lang="it-IT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kern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endParaRPr lang="it-IT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F86EF311-39D7-8E52-A52F-6D507DD4C089}"/>
              </a:ext>
            </a:extLst>
          </p:cNvPr>
          <p:cNvSpPr/>
          <p:nvPr/>
        </p:nvSpPr>
        <p:spPr>
          <a:xfrm>
            <a:off x="590682" y="4209706"/>
            <a:ext cx="2814598" cy="2160000"/>
          </a:xfrm>
          <a:custGeom>
            <a:avLst/>
            <a:gdLst>
              <a:gd name="connsiteX0" fmla="*/ 0 w 2483191"/>
              <a:gd name="connsiteY0" fmla="*/ 1103247 h 2206493"/>
              <a:gd name="connsiteX1" fmla="*/ 1241596 w 2483191"/>
              <a:gd name="connsiteY1" fmla="*/ 0 h 2206493"/>
              <a:gd name="connsiteX2" fmla="*/ 2483192 w 2483191"/>
              <a:gd name="connsiteY2" fmla="*/ 1103247 h 2206493"/>
              <a:gd name="connsiteX3" fmla="*/ 1241596 w 2483191"/>
              <a:gd name="connsiteY3" fmla="*/ 2206494 h 2206493"/>
              <a:gd name="connsiteX4" fmla="*/ 0 w 2483191"/>
              <a:gd name="connsiteY4" fmla="*/ 1103247 h 220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191" h="2206493">
                <a:moveTo>
                  <a:pt x="0" y="1103247"/>
                </a:moveTo>
                <a:cubicBezTo>
                  <a:pt x="0" y="493941"/>
                  <a:pt x="555881" y="0"/>
                  <a:pt x="1241596" y="0"/>
                </a:cubicBezTo>
                <a:cubicBezTo>
                  <a:pt x="1927311" y="0"/>
                  <a:pt x="2483192" y="493941"/>
                  <a:pt x="2483192" y="1103247"/>
                </a:cubicBezTo>
                <a:cubicBezTo>
                  <a:pt x="2483192" y="1712553"/>
                  <a:pt x="1927311" y="2206494"/>
                  <a:pt x="1241596" y="2206494"/>
                </a:cubicBezTo>
                <a:cubicBezTo>
                  <a:pt x="555881" y="2206494"/>
                  <a:pt x="0" y="1712553"/>
                  <a:pt x="0" y="1103247"/>
                </a:cubicBezTo>
                <a:close/>
              </a:path>
            </a:pathLst>
          </a:custGeom>
          <a:solidFill>
            <a:srgbClr val="B1BCCE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975" tIns="343453" rIns="383975" bIns="34345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communication test allowed to verify the updating of the contacts in the ANCE database</a:t>
            </a:r>
            <a:endParaRPr lang="it-IT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10" descr="Icone Dello Tsunami Del Surf Onde Marine Tempesta Blu Isolate — Vettoriale Stock">
            <a:extLst>
              <a:ext uri="{FF2B5EF4-FFF2-40B4-BE49-F238E27FC236}">
                <a16:creationId xmlns:a16="http://schemas.microsoft.com/office/drawing/2014/main" id="{B9B0F9DA-E32A-14C4-902D-29684C6E5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1" b="69144"/>
          <a:stretch/>
        </p:blipFill>
        <p:spPr bwMode="auto">
          <a:xfrm>
            <a:off x="-4380" y="898314"/>
            <a:ext cx="1309179" cy="11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World map with social media icons | Social media icons, Marketing icon, Communication  icon">
            <a:extLst>
              <a:ext uri="{FF2B5EF4-FFF2-40B4-BE49-F238E27FC236}">
                <a16:creationId xmlns:a16="http://schemas.microsoft.com/office/drawing/2014/main" id="{915595BF-EF68-AA60-C863-D874329D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19" y="2789171"/>
            <a:ext cx="1605821" cy="10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Gujarat Technological University">
            <a:extLst>
              <a:ext uri="{FF2B5EF4-FFF2-40B4-BE49-F238E27FC236}">
                <a16:creationId xmlns:a16="http://schemas.microsoft.com/office/drawing/2014/main" id="{DE431AF7-F1B1-9257-35EC-A95B6BD58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166" y="5836926"/>
            <a:ext cx="1129864" cy="94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ree database Icon and database Icon Pack | FreeImages">
            <a:extLst>
              <a:ext uri="{FF2B5EF4-FFF2-40B4-BE49-F238E27FC236}">
                <a16:creationId xmlns:a16="http://schemas.microsoft.com/office/drawing/2014/main" id="{E82C93C3-0D74-D0C3-75E9-C90C63C2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2" y="5562195"/>
            <a:ext cx="913392" cy="91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9233" y="5046064"/>
            <a:ext cx="7086512" cy="55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Trade Gothic LT Std Cn"/>
              </a:rPr>
              <a:t>Report from the Italian Civil Protection Department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altLang="it-IT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MS PGothic" pitchFamily="34" charset="-128"/>
              <a:cs typeface="Trade Gothic LT Std Cn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6237" y="2761450"/>
            <a:ext cx="827328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rade Gothic LT Std Ext"/>
              </a:rPr>
              <a:t>THANK YOU FOR YOUR ATTENTION!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444112D-8EEB-4F6D-B05E-A58B05797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21" y="5480894"/>
            <a:ext cx="7092912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Trade Gothic LT Std Cn"/>
              </a:rPr>
              <a:t>Chiara Paniccia and Arianna Minicocci – Office of the operational director for 	  	emergency coordination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altLang="it-IT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MS PGothic" pitchFamily="34" charset="-128"/>
              <a:cs typeface="Trade Gothic LT Std Cn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it-IT" sz="16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Trade Gothic LT Std Cn"/>
                <a:hlinkClick r:id="rId3"/>
              </a:rPr>
              <a:t>chiara.paniccia@protezionecivile.it</a:t>
            </a:r>
            <a:endParaRPr kumimoji="0" lang="en-US" altLang="it-IT" sz="16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MS PGothic" pitchFamily="34" charset="-128"/>
              <a:cs typeface="Trade Gothic LT Std Cn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it-IT" sz="16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Trade Gothic LT Std Cn"/>
                <a:hlinkClick r:id="rId4"/>
              </a:rPr>
              <a:t>arianna.minicocci@protezionecivile.it</a:t>
            </a:r>
            <a:r>
              <a:rPr kumimoji="0" lang="en-US" altLang="it-IT" sz="16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Trade Gothic LT Std Cn"/>
              </a:rPr>
              <a:t> </a:t>
            </a:r>
            <a:endParaRPr kumimoji="0" lang="en-US" altLang="it-IT" sz="7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MS PGothic" pitchFamily="34" charset="-128"/>
              <a:cs typeface="Trade Gothic LT Std Cn"/>
            </a:endParaRPr>
          </a:p>
        </p:txBody>
      </p:sp>
    </p:spTree>
    <p:extLst>
      <p:ext uri="{BB962C8B-B14F-4D97-AF65-F5344CB8AC3E}">
        <p14:creationId xmlns:p14="http://schemas.microsoft.com/office/powerpoint/2010/main" val="13501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909D1-6ED6-98B6-6871-E3AC78F00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odecagono 37">
            <a:extLst>
              <a:ext uri="{FF2B5EF4-FFF2-40B4-BE49-F238E27FC236}">
                <a16:creationId xmlns:a16="http://schemas.microsoft.com/office/drawing/2014/main" id="{C4902D68-6A44-6162-D3F0-230CC1C26329}"/>
              </a:ext>
            </a:extLst>
          </p:cNvPr>
          <p:cNvSpPr/>
          <p:nvPr/>
        </p:nvSpPr>
        <p:spPr>
          <a:xfrm>
            <a:off x="4940282" y="1098779"/>
            <a:ext cx="1023047" cy="937021"/>
          </a:xfrm>
          <a:prstGeom prst="do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C6037AD4-EE33-07BD-D0D0-98114ABE9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096" y="398204"/>
            <a:ext cx="5486195" cy="70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9104" tIns="14551" rIns="29104" bIns="14551" anchor="t">
            <a:spAutoFit/>
          </a:bodyPr>
          <a:lstStyle/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MS PGothic"/>
                <a:cs typeface="Calibri" panose="020F0502020204030204" pitchFamily="34" charset="0"/>
              </a:rPr>
              <a:t>RECENT ITALIAN ACTIVITIES </a:t>
            </a:r>
          </a:p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MS PGothic"/>
                <a:cs typeface="Calibri" panose="020F0502020204030204" pitchFamily="34" charset="0"/>
              </a:rPr>
              <a:t>ON TSUNAMI RISK 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8349675E-E161-B5DA-CFCE-1358F0E35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211063"/>
              </p:ext>
            </p:extLst>
          </p:nvPr>
        </p:nvGraphicFramePr>
        <p:xfrm>
          <a:off x="336704" y="3628119"/>
          <a:ext cx="8664606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101">
                  <a:extLst>
                    <a:ext uri="{9D8B030D-6E8A-4147-A177-3AD203B41FA5}">
                      <a16:colId xmlns:a16="http://schemas.microsoft.com/office/drawing/2014/main" val="3479469893"/>
                    </a:ext>
                  </a:extLst>
                </a:gridCol>
                <a:gridCol w="1444101">
                  <a:extLst>
                    <a:ext uri="{9D8B030D-6E8A-4147-A177-3AD203B41FA5}">
                      <a16:colId xmlns:a16="http://schemas.microsoft.com/office/drawing/2014/main" val="407316781"/>
                    </a:ext>
                  </a:extLst>
                </a:gridCol>
                <a:gridCol w="1444101">
                  <a:extLst>
                    <a:ext uri="{9D8B030D-6E8A-4147-A177-3AD203B41FA5}">
                      <a16:colId xmlns:a16="http://schemas.microsoft.com/office/drawing/2014/main" val="202471412"/>
                    </a:ext>
                  </a:extLst>
                </a:gridCol>
                <a:gridCol w="1444101">
                  <a:extLst>
                    <a:ext uri="{9D8B030D-6E8A-4147-A177-3AD203B41FA5}">
                      <a16:colId xmlns:a16="http://schemas.microsoft.com/office/drawing/2014/main" val="525061361"/>
                    </a:ext>
                  </a:extLst>
                </a:gridCol>
                <a:gridCol w="1444101">
                  <a:extLst>
                    <a:ext uri="{9D8B030D-6E8A-4147-A177-3AD203B41FA5}">
                      <a16:colId xmlns:a16="http://schemas.microsoft.com/office/drawing/2014/main" val="3504959893"/>
                    </a:ext>
                  </a:extLst>
                </a:gridCol>
                <a:gridCol w="1444101">
                  <a:extLst>
                    <a:ext uri="{9D8B030D-6E8A-4147-A177-3AD203B41FA5}">
                      <a16:colId xmlns:a16="http://schemas.microsoft.com/office/drawing/2014/main" val="76870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90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«I Don’t take Risks»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campaign </a:t>
                      </a:r>
                      <a:endParaRPr lang="it-IT" sz="9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comic strip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454749"/>
                  </a:ext>
                </a:extLst>
              </a:tr>
            </a:tbl>
          </a:graphicData>
        </a:graphic>
      </p:graphicFrame>
      <p:sp>
        <p:nvSpPr>
          <p:cNvPr id="11" name="Dodecagono 10">
            <a:extLst>
              <a:ext uri="{FF2B5EF4-FFF2-40B4-BE49-F238E27FC236}">
                <a16:creationId xmlns:a16="http://schemas.microsoft.com/office/drawing/2014/main" id="{592F8F14-39BF-B8BE-D857-9DA42A677871}"/>
              </a:ext>
            </a:extLst>
          </p:cNvPr>
          <p:cNvSpPr/>
          <p:nvPr/>
        </p:nvSpPr>
        <p:spPr>
          <a:xfrm>
            <a:off x="1966786" y="1151230"/>
            <a:ext cx="1051622" cy="924143"/>
          </a:xfrm>
          <a:prstGeom prst="do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B32859CB-D496-5F3E-33D5-3B1796F84EC2}"/>
              </a:ext>
            </a:extLst>
          </p:cNvPr>
          <p:cNvGrpSpPr/>
          <p:nvPr/>
        </p:nvGrpSpPr>
        <p:grpSpPr>
          <a:xfrm>
            <a:off x="2169723" y="1333237"/>
            <a:ext cx="668854" cy="583006"/>
            <a:chOff x="5291091" y="1995587"/>
            <a:chExt cx="650680" cy="591130"/>
          </a:xfrm>
        </p:grpSpPr>
        <p:pic>
          <p:nvPicPr>
            <p:cNvPr id="32" name="Immagine 31" descr="Immagine che contiene testo, calligrafia, lettera, Carattere&#10;&#10;Descrizione generata automaticamente">
              <a:extLst>
                <a:ext uri="{FF2B5EF4-FFF2-40B4-BE49-F238E27FC236}">
                  <a16:creationId xmlns:a16="http://schemas.microsoft.com/office/drawing/2014/main" id="{7D8C0F21-2A58-2C39-7A11-313B998CA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21">
              <a:off x="5528169" y="1995587"/>
              <a:ext cx="413602" cy="58307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0" name="Immagine 29" descr="Immagine che contiene testo, lettera, schermata, Carattere&#10;&#10;Descrizione generata automaticamente">
              <a:extLst>
                <a:ext uri="{FF2B5EF4-FFF2-40B4-BE49-F238E27FC236}">
                  <a16:creationId xmlns:a16="http://schemas.microsoft.com/office/drawing/2014/main" id="{3436E692-B726-D4EC-1B07-384626591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3777">
              <a:off x="5291091" y="1995891"/>
              <a:ext cx="416218" cy="59082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6" name="Dodecagono 35">
            <a:extLst>
              <a:ext uri="{FF2B5EF4-FFF2-40B4-BE49-F238E27FC236}">
                <a16:creationId xmlns:a16="http://schemas.microsoft.com/office/drawing/2014/main" id="{C4902D68-6A44-6162-D3F0-230CC1C26329}"/>
              </a:ext>
            </a:extLst>
          </p:cNvPr>
          <p:cNvSpPr/>
          <p:nvPr/>
        </p:nvSpPr>
        <p:spPr>
          <a:xfrm>
            <a:off x="3409740" y="1103605"/>
            <a:ext cx="1023047" cy="937021"/>
          </a:xfrm>
          <a:prstGeom prst="do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AN.CE.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1B961033-7DE1-30CB-4224-D1162A53DBAF}"/>
              </a:ext>
            </a:extLst>
          </p:cNvPr>
          <p:cNvCxnSpPr>
            <a:cxnSpLocks/>
          </p:cNvCxnSpPr>
          <p:nvPr/>
        </p:nvCxnSpPr>
        <p:spPr>
          <a:xfrm>
            <a:off x="3921263" y="2147269"/>
            <a:ext cx="0" cy="481333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magine 4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10DB0CAA-A9C6-F5D8-5820-CD00E1E372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633">
            <a:off x="3864886" y="1225494"/>
            <a:ext cx="361403" cy="5094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2" name="Immagine 41" descr="Immagine che contiene testo, schermata, Carattere, lettera&#10;&#10;Descrizione generata automaticamente">
            <a:extLst>
              <a:ext uri="{FF2B5EF4-FFF2-40B4-BE49-F238E27FC236}">
                <a16:creationId xmlns:a16="http://schemas.microsoft.com/office/drawing/2014/main" id="{7DD5BFBE-395C-DF02-7063-FC82802CB6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0321">
            <a:off x="3640414" y="1226527"/>
            <a:ext cx="360545" cy="5094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27C842D9-31B9-9BD8-69A3-A80AE56B7C02}"/>
              </a:ext>
            </a:extLst>
          </p:cNvPr>
          <p:cNvCxnSpPr>
            <a:cxnSpLocks/>
          </p:cNvCxnSpPr>
          <p:nvPr/>
        </p:nvCxnSpPr>
        <p:spPr>
          <a:xfrm flipH="1">
            <a:off x="5451805" y="2124123"/>
            <a:ext cx="1" cy="473057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>
            <a:extLst>
              <a:ext uri="{FF2B5EF4-FFF2-40B4-BE49-F238E27FC236}">
                <a16:creationId xmlns:a16="http://schemas.microsoft.com/office/drawing/2014/main" id="{C969DBA8-F20F-ACEC-94B8-088F6DFA9B7A}"/>
              </a:ext>
            </a:extLst>
          </p:cNvPr>
          <p:cNvGrpSpPr/>
          <p:nvPr/>
        </p:nvGrpSpPr>
        <p:grpSpPr>
          <a:xfrm>
            <a:off x="336703" y="4684367"/>
            <a:ext cx="1682697" cy="1288901"/>
            <a:chOff x="384283" y="4842469"/>
            <a:chExt cx="1368372" cy="1003151"/>
          </a:xfrm>
        </p:grpSpPr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E54EB427-19D2-47FF-302B-75AC2B6C52FA}"/>
                </a:ext>
              </a:extLst>
            </p:cNvPr>
            <p:cNvGrpSpPr/>
            <p:nvPr/>
          </p:nvGrpSpPr>
          <p:grpSpPr>
            <a:xfrm>
              <a:off x="384283" y="4842469"/>
              <a:ext cx="1368372" cy="256286"/>
              <a:chOff x="0" y="1751747"/>
              <a:chExt cx="9119253" cy="1643430"/>
            </a:xfrm>
          </p:grpSpPr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C6414038-0598-6006-7990-4F352298E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1751747"/>
                <a:ext cx="9119253" cy="1643430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id="{A276BAAC-DF55-F79E-5AA6-814B08877D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7005" t="17426" r="45585" b="55060"/>
              <a:stretch/>
            </p:blipFill>
            <p:spPr>
              <a:xfrm>
                <a:off x="7244862" y="1751747"/>
                <a:ext cx="1874391" cy="368455"/>
              </a:xfrm>
              <a:prstGeom prst="rect">
                <a:avLst/>
              </a:prstGeom>
            </p:spPr>
          </p:pic>
        </p:grpSp>
        <p:pic>
          <p:nvPicPr>
            <p:cNvPr id="1032" name="Picture 8" descr="Dove si svolge - Io non rischio">
              <a:extLst>
                <a:ext uri="{FF2B5EF4-FFF2-40B4-BE49-F238E27FC236}">
                  <a16:creationId xmlns:a16="http://schemas.microsoft.com/office/drawing/2014/main" id="{ADFF32FC-A2FD-314A-C04A-18D7E133F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89" y="5099230"/>
              <a:ext cx="1355148" cy="746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magine 1" descr="Immagini di Passi - Download gratuiti su Freepik">
            <a:extLst>
              <a:ext uri="{FF2B5EF4-FFF2-40B4-BE49-F238E27FC236}">
                <a16:creationId xmlns:a16="http://schemas.microsoft.com/office/drawing/2014/main" id="{F51AC16F-AD04-E266-55FA-1E38A2DF91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478" t="4231" r="41715" b="5000"/>
          <a:stretch/>
        </p:blipFill>
        <p:spPr>
          <a:xfrm rot="5400000">
            <a:off x="2931851" y="4209124"/>
            <a:ext cx="387120" cy="2239388"/>
          </a:xfrm>
          <a:prstGeom prst="rect">
            <a:avLst/>
          </a:prstGeom>
        </p:spPr>
      </p:pic>
      <p:pic>
        <p:nvPicPr>
          <p:cNvPr id="3" name="Immagine 2" descr="Immagini di Passi - Download gratuiti su Freepik">
            <a:extLst>
              <a:ext uri="{FF2B5EF4-FFF2-40B4-BE49-F238E27FC236}">
                <a16:creationId xmlns:a16="http://schemas.microsoft.com/office/drawing/2014/main" id="{CEEA0D41-170A-85F0-4F8B-4DC3B66385A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708" t="4823" r="41319" b="4793"/>
          <a:stretch/>
        </p:blipFill>
        <p:spPr>
          <a:xfrm rot="5400000">
            <a:off x="5163704" y="4171005"/>
            <a:ext cx="457184" cy="2315626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1A318B5E-D07A-4B0C-451E-03ABAB548D51}"/>
              </a:ext>
            </a:extLst>
          </p:cNvPr>
          <p:cNvGrpSpPr/>
          <p:nvPr/>
        </p:nvGrpSpPr>
        <p:grpSpPr>
          <a:xfrm>
            <a:off x="6751698" y="4526659"/>
            <a:ext cx="1889986" cy="1604317"/>
            <a:chOff x="6947007" y="4480519"/>
            <a:chExt cx="1889986" cy="1604317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400BE001-9892-4A6A-0DC3-F13C0BF74A7E}"/>
                </a:ext>
              </a:extLst>
            </p:cNvPr>
            <p:cNvGrpSpPr/>
            <p:nvPr/>
          </p:nvGrpSpPr>
          <p:grpSpPr>
            <a:xfrm>
              <a:off x="6947007" y="4480519"/>
              <a:ext cx="1882722" cy="382472"/>
              <a:chOff x="4395905" y="1751747"/>
              <a:chExt cx="9119253" cy="1643430"/>
            </a:xfrm>
          </p:grpSpPr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609227B1-9B17-969E-399B-BC59785CD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5905" y="1751747"/>
                <a:ext cx="9119253" cy="1643430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EC3659FC-9E88-574B-F784-D9449F14E4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7005" t="17426" r="45585" b="55060"/>
              <a:stretch/>
            </p:blipFill>
            <p:spPr>
              <a:xfrm>
                <a:off x="7244862" y="1751747"/>
                <a:ext cx="1874391" cy="368455"/>
              </a:xfrm>
              <a:prstGeom prst="rect">
                <a:avLst/>
              </a:prstGeom>
            </p:spPr>
          </p:pic>
        </p:grpSp>
        <p:pic>
          <p:nvPicPr>
            <p:cNvPr id="15" name="Immagine 14" descr="Immagine che contiene testo, Viso umano, cartone animato, persona&#10;&#10;Descrizione generata automaticamente">
              <a:extLst>
                <a:ext uri="{FF2B5EF4-FFF2-40B4-BE49-F238E27FC236}">
                  <a16:creationId xmlns:a16="http://schemas.microsoft.com/office/drawing/2014/main" id="{DC3E330A-20F7-F624-F2E8-5A751EADC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53130" y="4866349"/>
              <a:ext cx="1883863" cy="1218487"/>
            </a:xfrm>
            <a:prstGeom prst="rect">
              <a:avLst/>
            </a:prstGeom>
          </p:spPr>
        </p:pic>
      </p:grpSp>
      <p:graphicFrame>
        <p:nvGraphicFramePr>
          <p:cNvPr id="16" name="Tabella 6">
            <a:extLst>
              <a:ext uri="{FF2B5EF4-FFF2-40B4-BE49-F238E27FC236}">
                <a16:creationId xmlns:a16="http://schemas.microsoft.com/office/drawing/2014/main" id="{F38E2938-80D8-143F-0DD8-7354ED600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74561"/>
              </p:ext>
            </p:extLst>
          </p:nvPr>
        </p:nvGraphicFramePr>
        <p:xfrm>
          <a:off x="336703" y="2599418"/>
          <a:ext cx="8664606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101">
                  <a:extLst>
                    <a:ext uri="{9D8B030D-6E8A-4147-A177-3AD203B41FA5}">
                      <a16:colId xmlns:a16="http://schemas.microsoft.com/office/drawing/2014/main" val="3479469893"/>
                    </a:ext>
                  </a:extLst>
                </a:gridCol>
                <a:gridCol w="1444101">
                  <a:extLst>
                    <a:ext uri="{9D8B030D-6E8A-4147-A177-3AD203B41FA5}">
                      <a16:colId xmlns:a16="http://schemas.microsoft.com/office/drawing/2014/main" val="407316781"/>
                    </a:ext>
                  </a:extLst>
                </a:gridCol>
                <a:gridCol w="1444101">
                  <a:extLst>
                    <a:ext uri="{9D8B030D-6E8A-4147-A177-3AD203B41FA5}">
                      <a16:colId xmlns:a16="http://schemas.microsoft.com/office/drawing/2014/main" val="202471412"/>
                    </a:ext>
                  </a:extLst>
                </a:gridCol>
                <a:gridCol w="1444101">
                  <a:extLst>
                    <a:ext uri="{9D8B030D-6E8A-4147-A177-3AD203B41FA5}">
                      <a16:colId xmlns:a16="http://schemas.microsoft.com/office/drawing/2014/main" val="525061361"/>
                    </a:ext>
                  </a:extLst>
                </a:gridCol>
                <a:gridCol w="1444101">
                  <a:extLst>
                    <a:ext uri="{9D8B030D-6E8A-4147-A177-3AD203B41FA5}">
                      <a16:colId xmlns:a16="http://schemas.microsoft.com/office/drawing/2014/main" val="3504959893"/>
                    </a:ext>
                  </a:extLst>
                </a:gridCol>
                <a:gridCol w="1444101">
                  <a:extLst>
                    <a:ext uri="{9D8B030D-6E8A-4147-A177-3AD203B41FA5}">
                      <a16:colId xmlns:a16="http://schemas.microsoft.com/office/drawing/2014/main" val="76870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9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Prime Minister's Directive: Establishment of the National Earthquake-Generated Tsunami Warning System - </a:t>
                      </a:r>
                      <a:r>
                        <a:rPr lang="en-US" sz="900" b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SiAM</a:t>
                      </a:r>
                      <a:endParaRPr lang="it-IT" sz="9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Directions to the Components and Operational Structures of the National Civil Protection Service for updating civil protection planning for tsunami risk</a:t>
                      </a:r>
                      <a:endParaRPr lang="it-IT" sz="9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Exe</a:t>
                      </a:r>
                      <a:r>
                        <a:rPr lang="it-IT" sz="9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Sisma dello Stretto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Exe</a:t>
                      </a:r>
                      <a:r>
                        <a:rPr lang="it-IT" sz="9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NEAMWave23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454749"/>
                  </a:ext>
                </a:extLst>
              </a:tr>
            </a:tbl>
          </a:graphicData>
        </a:graphic>
      </p:graphicFrame>
      <p:pic>
        <p:nvPicPr>
          <p:cNvPr id="18" name="Immagine 17" descr="Immagine che contiene testo, logo, Carattere, simbolo&#10;&#10;Descrizione generata automaticamente">
            <a:extLst>
              <a:ext uri="{FF2B5EF4-FFF2-40B4-BE49-F238E27FC236}">
                <a16:creationId xmlns:a16="http://schemas.microsoft.com/office/drawing/2014/main" id="{5E984686-9312-B26B-EB22-A830F5A168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676" b="9811"/>
          <a:stretch/>
        </p:blipFill>
        <p:spPr>
          <a:xfrm>
            <a:off x="5030641" y="1085445"/>
            <a:ext cx="903675" cy="976009"/>
          </a:xfrm>
          <a:prstGeom prst="rect">
            <a:avLst/>
          </a:prstGeom>
        </p:spPr>
      </p:pic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1B961033-7DE1-30CB-4224-D1162A53DBAF}"/>
              </a:ext>
            </a:extLst>
          </p:cNvPr>
          <p:cNvCxnSpPr>
            <a:cxnSpLocks/>
          </p:cNvCxnSpPr>
          <p:nvPr/>
        </p:nvCxnSpPr>
        <p:spPr>
          <a:xfrm>
            <a:off x="2492597" y="2133400"/>
            <a:ext cx="0" cy="466018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decagono 38">
            <a:extLst>
              <a:ext uri="{FF2B5EF4-FFF2-40B4-BE49-F238E27FC236}">
                <a16:creationId xmlns:a16="http://schemas.microsoft.com/office/drawing/2014/main" id="{C4902D68-6A44-6162-D3F0-230CC1C26329}"/>
              </a:ext>
            </a:extLst>
          </p:cNvPr>
          <p:cNvSpPr/>
          <p:nvPr/>
        </p:nvSpPr>
        <p:spPr>
          <a:xfrm>
            <a:off x="6415645" y="1105259"/>
            <a:ext cx="1023047" cy="937021"/>
          </a:xfrm>
          <a:prstGeom prst="do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27C842D9-31B9-9BD8-69A3-A80AE56B7C02}"/>
              </a:ext>
            </a:extLst>
          </p:cNvPr>
          <p:cNvCxnSpPr>
            <a:cxnSpLocks/>
          </p:cNvCxnSpPr>
          <p:nvPr/>
        </p:nvCxnSpPr>
        <p:spPr>
          <a:xfrm flipH="1">
            <a:off x="6927168" y="2130603"/>
            <a:ext cx="1" cy="473057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 descr="NEAMWave '23: 6 e 7 novembre 2023, il test del Sistema italiano per l’Allerta Maremoto - Google Chrome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72482" r="72218" b="16596"/>
          <a:stretch/>
        </p:blipFill>
        <p:spPr>
          <a:xfrm>
            <a:off x="6550109" y="1304450"/>
            <a:ext cx="754117" cy="44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7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0C374C5-93DA-31DC-1A4C-64DC9D47D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63" y="880771"/>
            <a:ext cx="3786928" cy="341363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83" y="263488"/>
            <a:ext cx="6855960" cy="1234566"/>
          </a:xfrm>
        </p:spPr>
        <p:txBody>
          <a:bodyPr/>
          <a:lstStyle/>
          <a:p>
            <a:r>
              <a:rPr lang="it-IT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«</a:t>
            </a:r>
            <a:r>
              <a:rPr lang="it-IT" sz="2200" b="1" kern="1200" dirty="0" err="1">
                <a:solidFill>
                  <a:srgbClr val="C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Exe</a:t>
            </a:r>
            <a:r>
              <a:rPr lang="it-IT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 Sisma dello Stretto 2022»</a:t>
            </a:r>
            <a:br>
              <a:rPr lang="it-IT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</a:br>
            <a:r>
              <a:rPr lang="it-IT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National Full Scale </a:t>
            </a:r>
            <a:r>
              <a:rPr lang="it-IT" sz="2200" b="1" kern="1200" dirty="0" err="1">
                <a:solidFill>
                  <a:srgbClr val="C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exercise</a:t>
            </a:r>
            <a:r>
              <a:rPr lang="it-IT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, </a:t>
            </a:r>
            <a:r>
              <a:rPr lang="en-US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4 -6 November  2022</a:t>
            </a:r>
            <a:br>
              <a:rPr lang="en-US" sz="2215" b="1" kern="1200" dirty="0">
                <a:solidFill>
                  <a:srgbClr val="C00000"/>
                </a:solidFill>
                <a:latin typeface="Calibri" panose="020F0502020204030204" pitchFamily="34" charset="0"/>
                <a:ea typeface="MS PGothic" pitchFamily="34" charset="-128"/>
                <a:cs typeface="Helvetica" panose="020B0604020202020204" pitchFamily="34" charset="0"/>
              </a:rPr>
            </a:br>
            <a:endParaRPr lang="it-IT" sz="2215" b="1" kern="1200" dirty="0">
              <a:solidFill>
                <a:srgbClr val="C00000"/>
              </a:solidFill>
              <a:latin typeface="Calibri" panose="020F0502020204030204" pitchFamily="34" charset="0"/>
              <a:ea typeface="MS PGothic" pitchFamily="34" charset="-128"/>
              <a:cs typeface="Helvetica" panose="020B0604020202020204" pitchFamily="34" charset="0"/>
            </a:endParaRPr>
          </a:p>
        </p:txBody>
      </p:sp>
      <p:pic>
        <p:nvPicPr>
          <p:cNvPr id="3" name="Immagine 2" descr="Immagine che contiene testo, schermata, mappa&#10;&#10;Descrizione generata automaticamente">
            <a:extLst>
              <a:ext uri="{FF2B5EF4-FFF2-40B4-BE49-F238E27FC236}">
                <a16:creationId xmlns:a16="http://schemas.microsoft.com/office/drawing/2014/main" id="{4F0D621A-AA23-6413-1231-9F8179EAF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83" y="1100122"/>
            <a:ext cx="4130878" cy="287116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61AD052-B37A-3200-38B1-7981E3614D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3676" b="9811"/>
          <a:stretch/>
        </p:blipFill>
        <p:spPr>
          <a:xfrm>
            <a:off x="5518204" y="2860850"/>
            <a:ext cx="1019575" cy="107817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D294B7-DD2A-08BF-3F18-545190C4CE33}"/>
              </a:ext>
            </a:extLst>
          </p:cNvPr>
          <p:cNvSpPr txBox="1"/>
          <p:nvPr/>
        </p:nvSpPr>
        <p:spPr>
          <a:xfrm>
            <a:off x="178475" y="3963820"/>
            <a:ext cx="3290836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Calibri"/>
                <a:cs typeface="Arial"/>
              </a:rPr>
              <a:t>HISTORICAL  REFERENCE EVENT</a:t>
            </a:r>
          </a:p>
          <a:p>
            <a:r>
              <a:rPr lang="it-IT" sz="1600" b="0" dirty="0"/>
              <a:t>Stretto </a:t>
            </a:r>
            <a:r>
              <a:rPr lang="it-IT" sz="1600" dirty="0"/>
              <a:t>di </a:t>
            </a:r>
            <a:r>
              <a:rPr lang="it-IT" sz="1600" b="0" dirty="0"/>
              <a:t>Messina </a:t>
            </a:r>
            <a:r>
              <a:rPr lang="it-IT" sz="1600" b="0" dirty="0" err="1"/>
              <a:t>earthquake</a:t>
            </a:r>
            <a:endParaRPr lang="it-IT" sz="1600" b="0" dirty="0"/>
          </a:p>
          <a:p>
            <a:r>
              <a:rPr lang="it-IT" sz="1600" b="0" dirty="0" err="1"/>
              <a:t>January</a:t>
            </a:r>
            <a:r>
              <a:rPr lang="it-IT" sz="1600" b="0" dirty="0"/>
              <a:t> 16, 1975</a:t>
            </a:r>
          </a:p>
          <a:p>
            <a:r>
              <a:rPr lang="it-IT" sz="1600" b="0" dirty="0"/>
              <a:t>Ml= 5.5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50DEAB-E8DE-DD78-6BC3-713DDCD3A80E}"/>
              </a:ext>
            </a:extLst>
          </p:cNvPr>
          <p:cNvSpPr txBox="1"/>
          <p:nvPr/>
        </p:nvSpPr>
        <p:spPr>
          <a:xfrm>
            <a:off x="159177" y="5018318"/>
            <a:ext cx="4447555" cy="81682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>
                <a:solidFill>
                  <a:srgbClr val="C00000"/>
                </a:solidFill>
                <a:latin typeface="Calibri"/>
                <a:cs typeface="Arial"/>
              </a:rPr>
              <a:t>SIMULATED EVENT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400" dirty="0" err="1">
                <a:latin typeface="+mj-lt"/>
                <a:ea typeface="Calibri" panose="020F0502020204030204" pitchFamily="34" charset="0"/>
                <a:cs typeface="Arial"/>
              </a:rPr>
              <a:t>Magnitude</a:t>
            </a:r>
            <a:r>
              <a:rPr lang="it-IT" sz="1400" dirty="0">
                <a:latin typeface="+mj-lt"/>
                <a:ea typeface="Calibri" panose="020F0502020204030204" pitchFamily="34" charset="0"/>
                <a:cs typeface="Arial"/>
              </a:rPr>
              <a:t> of the event: Mw = 6.2 - Ml= 6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400" dirty="0" err="1">
                <a:latin typeface="+mj-lt"/>
                <a:ea typeface="Calibri" panose="020F0502020204030204" pitchFamily="34" charset="0"/>
              </a:rPr>
              <a:t>Epicentral</a:t>
            </a:r>
            <a:r>
              <a:rPr lang="it-IT" sz="1400" dirty="0">
                <a:latin typeface="+mj-lt"/>
                <a:ea typeface="Calibri" panose="020F0502020204030204" pitchFamily="34" charset="0"/>
              </a:rPr>
              <a:t> </a:t>
            </a:r>
            <a:r>
              <a:rPr lang="it-IT" sz="1400" dirty="0" err="1">
                <a:latin typeface="+mj-lt"/>
                <a:ea typeface="Calibri" panose="020F0502020204030204" pitchFamily="34" charset="0"/>
              </a:rPr>
              <a:t>intensity</a:t>
            </a:r>
            <a:r>
              <a:rPr lang="it-IT" sz="1400" dirty="0">
                <a:latin typeface="+mj-lt"/>
                <a:ea typeface="Calibri" panose="020F0502020204030204" pitchFamily="34" charset="0"/>
              </a:rPr>
              <a:t> = 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257568-C258-BA42-F461-826EFD8F9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6" b="8190"/>
          <a:stretch/>
        </p:blipFill>
        <p:spPr bwMode="auto">
          <a:xfrm>
            <a:off x="7138300" y="3581889"/>
            <a:ext cx="1888951" cy="29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arrotondato 8"/>
          <p:cNvSpPr/>
          <p:nvPr/>
        </p:nvSpPr>
        <p:spPr>
          <a:xfrm>
            <a:off x="2422738" y="5596539"/>
            <a:ext cx="4367987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cap="all" dirty="0" err="1">
                <a:solidFill>
                  <a:srgbClr val="C00000"/>
                </a:solidFill>
                <a:latin typeface="Calibri"/>
                <a:ea typeface="MS PGothic"/>
                <a:cs typeface="Calibri"/>
              </a:rPr>
              <a:t>SiAM</a:t>
            </a:r>
            <a:r>
              <a:rPr lang="it-IT" sz="2400" b="1" cap="all" dirty="0">
                <a:solidFill>
                  <a:srgbClr val="C00000"/>
                </a:solidFill>
                <a:latin typeface="Calibri"/>
                <a:ea typeface="MS PGothic"/>
                <a:cs typeface="Calibri"/>
              </a:rPr>
              <a:t> PLATFORM</a:t>
            </a:r>
            <a:endParaRPr lang="it-IT" sz="2400" b="1" cap="all" dirty="0">
              <a:solidFill>
                <a:srgbClr val="C00000"/>
              </a:solidFill>
              <a:cs typeface="Calibri"/>
            </a:endParaRPr>
          </a:p>
          <a:p>
            <a:pPr algn="ctr"/>
            <a:r>
              <a:rPr lang="it-IT" sz="2400" b="1" cap="all" dirty="0">
                <a:solidFill>
                  <a:srgbClr val="C00000"/>
                </a:solidFill>
                <a:latin typeface="Calibri"/>
                <a:ea typeface="MS PGothic"/>
                <a:cs typeface="Calibri"/>
              </a:rPr>
              <a:t>TSUNAMI MESSAGES SENDING</a:t>
            </a:r>
            <a:endParaRPr lang="it-IT" sz="2400" b="1" cap="all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4417459" y="4221875"/>
            <a:ext cx="2569968" cy="123456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cap="all" dirty="0">
                <a:solidFill>
                  <a:srgbClr val="C00000"/>
                </a:solidFill>
                <a:latin typeface="Calibri"/>
                <a:ea typeface="MS PGothic"/>
                <a:cs typeface="Calibri"/>
              </a:rPr>
              <a:t>Test of the IT-Alert system with tsunami risk message delivery</a:t>
            </a:r>
            <a:endParaRPr lang="it-IT" sz="1600" b="1" cap="all" dirty="0">
              <a:solidFill>
                <a:srgbClr val="C00000"/>
              </a:solidFill>
              <a:latin typeface="Calibri"/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1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2BDECC-7D2B-B70B-E7C4-4DA0D5415C96}"/>
              </a:ext>
            </a:extLst>
          </p:cNvPr>
          <p:cNvSpPr txBox="1"/>
          <p:nvPr/>
        </p:nvSpPr>
        <p:spPr>
          <a:xfrm>
            <a:off x="610396" y="1377859"/>
            <a:ext cx="773745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The </a:t>
            </a:r>
            <a:r>
              <a:rPr lang="en-US" sz="1600" err="1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SiAM</a:t>
            </a:r>
            <a:r>
              <a:rPr lang="en-US" sz="1600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 technology platform disseminates the messages to the addresses of the different institutions of the civil protection national system, which are listed in a </a:t>
            </a:r>
            <a:r>
              <a:rPr lang="en-US" sz="1600" b="1" err="1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CEntralised</a:t>
            </a:r>
            <a:r>
              <a:rPr lang="en-US" sz="1600" b="1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 Register </a:t>
            </a:r>
            <a:r>
              <a:rPr lang="it-IT" sz="1600" b="1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(ANCE).</a:t>
            </a:r>
            <a:endParaRPr lang="it-IT">
              <a:ea typeface="Calibri"/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7C5C6CE3-F123-2445-6300-BC3DD2608A61}"/>
              </a:ext>
            </a:extLst>
          </p:cNvPr>
          <p:cNvSpPr/>
          <p:nvPr/>
        </p:nvSpPr>
        <p:spPr>
          <a:xfrm>
            <a:off x="411636" y="2559510"/>
            <a:ext cx="7992888" cy="810089"/>
          </a:xfrm>
          <a:custGeom>
            <a:avLst/>
            <a:gdLst>
              <a:gd name="connsiteX0" fmla="*/ 0 w 6557048"/>
              <a:gd name="connsiteY0" fmla="*/ 0 h 810089"/>
              <a:gd name="connsiteX1" fmla="*/ 6557048 w 6557048"/>
              <a:gd name="connsiteY1" fmla="*/ 0 h 810089"/>
              <a:gd name="connsiteX2" fmla="*/ 6557048 w 6557048"/>
              <a:gd name="connsiteY2" fmla="*/ 810089 h 810089"/>
              <a:gd name="connsiteX3" fmla="*/ 0 w 6557048"/>
              <a:gd name="connsiteY3" fmla="*/ 810089 h 810089"/>
              <a:gd name="connsiteX4" fmla="*/ 0 w 6557048"/>
              <a:gd name="connsiteY4" fmla="*/ 0 h 81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7048" h="810089">
                <a:moveTo>
                  <a:pt x="0" y="0"/>
                </a:moveTo>
                <a:lnTo>
                  <a:pt x="6557048" y="0"/>
                </a:lnTo>
                <a:lnTo>
                  <a:pt x="6557048" y="810089"/>
                </a:lnTo>
                <a:lnTo>
                  <a:pt x="0" y="8100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endParaRPr lang="it-IT" sz="16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A2C22F6-24D7-02E4-B267-990F9F8E3139}"/>
              </a:ext>
            </a:extLst>
          </p:cNvPr>
          <p:cNvSpPr txBox="1"/>
          <p:nvPr/>
        </p:nvSpPr>
        <p:spPr>
          <a:xfrm>
            <a:off x="1233997" y="373508"/>
            <a:ext cx="53798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it-IT" sz="22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  <a:sym typeface="Arial"/>
              </a:rPr>
              <a:t>THE ITALIAN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it-IT" sz="22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  <a:sym typeface="Arial"/>
              </a:rPr>
              <a:t>TSUNAMI WARNING SYSTEM</a:t>
            </a:r>
          </a:p>
        </p:txBody>
      </p:sp>
      <p:pic>
        <p:nvPicPr>
          <p:cNvPr id="1026" name="Picture 2" descr="What are the largest barriers to digital transformation?">
            <a:extLst>
              <a:ext uri="{FF2B5EF4-FFF2-40B4-BE49-F238E27FC236}">
                <a16:creationId xmlns:a16="http://schemas.microsoft.com/office/drawing/2014/main" id="{5E8A0AAE-AE2A-7D28-F5C9-CE9EDE455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4" y="2814952"/>
            <a:ext cx="3682248" cy="255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DFCCEA25-4B4E-3125-8953-7EB6B91DD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490599"/>
              </p:ext>
            </p:extLst>
          </p:nvPr>
        </p:nvGraphicFramePr>
        <p:xfrm>
          <a:off x="3511962" y="2208856"/>
          <a:ext cx="5138374" cy="388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23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73487" y="576443"/>
            <a:ext cx="5349255" cy="3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9104" tIns="14551" rIns="29104" bIns="14551">
            <a:spAutoFit/>
          </a:bodyPr>
          <a:lstStyle/>
          <a:p>
            <a:pPr algn="ctr" defTabSz="844083">
              <a:defRPr/>
            </a:pPr>
            <a:r>
              <a:rPr lang="en-US" sz="22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Public alert system «IT-alert»</a:t>
            </a:r>
            <a:endParaRPr lang="it-IT" sz="2200" b="1" dirty="0">
              <a:solidFill>
                <a:srgbClr val="C00000"/>
              </a:solidFill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81649" y="1306737"/>
            <a:ext cx="8002682" cy="128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292" dirty="0"/>
              <a:t>IT-alert is a public alert system that, in cases of imminent or ongoing major emergencies and disasters, allows providers of mobile communication services to disseminate public alerts to affected end-users by transmitting messages called 'IT-alert messages'.</a:t>
            </a:r>
          </a:p>
          <a:p>
            <a:pPr algn="just"/>
            <a:endParaRPr lang="en-US" sz="1292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292" dirty="0"/>
              <a:t>When the system becomes operational, the events in the field of civil protection, that have been foreseen at the moment by the Directive of 7 February 2023 for the use of IT-Alert, are the following:</a:t>
            </a:r>
            <a:endParaRPr lang="it-IT" sz="1292" dirty="0"/>
          </a:p>
        </p:txBody>
      </p:sp>
      <p:grpSp>
        <p:nvGrpSpPr>
          <p:cNvPr id="1033" name="Gruppo 1032">
            <a:extLst>
              <a:ext uri="{FF2B5EF4-FFF2-40B4-BE49-F238E27FC236}">
                <a16:creationId xmlns:a16="http://schemas.microsoft.com/office/drawing/2014/main" id="{0895FDD8-EC5A-3606-AB5F-473A62BB2B94}"/>
              </a:ext>
            </a:extLst>
          </p:cNvPr>
          <p:cNvGrpSpPr/>
          <p:nvPr/>
        </p:nvGrpSpPr>
        <p:grpSpPr>
          <a:xfrm>
            <a:off x="582597" y="2597762"/>
            <a:ext cx="4304706" cy="3855791"/>
            <a:chOff x="342158" y="2816749"/>
            <a:chExt cx="4192888" cy="3895856"/>
          </a:xfrm>
        </p:grpSpPr>
        <p:sp>
          <p:nvSpPr>
            <p:cNvPr id="16" name="Freeform 4983">
              <a:extLst>
                <a:ext uri="{FF2B5EF4-FFF2-40B4-BE49-F238E27FC236}">
                  <a16:creationId xmlns:a16="http://schemas.microsoft.com/office/drawing/2014/main" id="{6DBD56EE-B844-756E-730B-17289D167B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102" y="3795966"/>
              <a:ext cx="248174" cy="240992"/>
            </a:xfrm>
            <a:custGeom>
              <a:avLst/>
              <a:gdLst>
                <a:gd name="T0" fmla="*/ 168 w 370"/>
                <a:gd name="T1" fmla="*/ 282 h 348"/>
                <a:gd name="T2" fmla="*/ 252 w 370"/>
                <a:gd name="T3" fmla="*/ 272 h 348"/>
                <a:gd name="T4" fmla="*/ 304 w 370"/>
                <a:gd name="T5" fmla="*/ 204 h 348"/>
                <a:gd name="T6" fmla="*/ 312 w 370"/>
                <a:gd name="T7" fmla="*/ 168 h 348"/>
                <a:gd name="T8" fmla="*/ 318 w 370"/>
                <a:gd name="T9" fmla="*/ 166 h 348"/>
                <a:gd name="T10" fmla="*/ 328 w 370"/>
                <a:gd name="T11" fmla="*/ 176 h 348"/>
                <a:gd name="T12" fmla="*/ 314 w 370"/>
                <a:gd name="T13" fmla="*/ 234 h 348"/>
                <a:gd name="T14" fmla="*/ 274 w 370"/>
                <a:gd name="T15" fmla="*/ 282 h 348"/>
                <a:gd name="T16" fmla="*/ 214 w 370"/>
                <a:gd name="T17" fmla="*/ 306 h 348"/>
                <a:gd name="T18" fmla="*/ 164 w 370"/>
                <a:gd name="T19" fmla="*/ 302 h 348"/>
                <a:gd name="T20" fmla="*/ 126 w 370"/>
                <a:gd name="T21" fmla="*/ 282 h 348"/>
                <a:gd name="T22" fmla="*/ 134 w 370"/>
                <a:gd name="T23" fmla="*/ 270 h 348"/>
                <a:gd name="T24" fmla="*/ 174 w 370"/>
                <a:gd name="T25" fmla="*/ 262 h 348"/>
                <a:gd name="T26" fmla="*/ 220 w 370"/>
                <a:gd name="T27" fmla="*/ 262 h 348"/>
                <a:gd name="T28" fmla="*/ 268 w 370"/>
                <a:gd name="T29" fmla="*/ 230 h 348"/>
                <a:gd name="T30" fmla="*/ 286 w 370"/>
                <a:gd name="T31" fmla="*/ 176 h 348"/>
                <a:gd name="T32" fmla="*/ 276 w 370"/>
                <a:gd name="T33" fmla="*/ 166 h 348"/>
                <a:gd name="T34" fmla="*/ 266 w 370"/>
                <a:gd name="T35" fmla="*/ 176 h 348"/>
                <a:gd name="T36" fmla="*/ 252 w 370"/>
                <a:gd name="T37" fmla="*/ 218 h 348"/>
                <a:gd name="T38" fmla="*/ 206 w 370"/>
                <a:gd name="T39" fmla="*/ 244 h 348"/>
                <a:gd name="T40" fmla="*/ 162 w 370"/>
                <a:gd name="T41" fmla="*/ 236 h 348"/>
                <a:gd name="T42" fmla="*/ 148 w 370"/>
                <a:gd name="T43" fmla="*/ 238 h 348"/>
                <a:gd name="T44" fmla="*/ 152 w 370"/>
                <a:gd name="T45" fmla="*/ 252 h 348"/>
                <a:gd name="T46" fmla="*/ 232 w 370"/>
                <a:gd name="T47" fmla="*/ 126 h 348"/>
                <a:gd name="T48" fmla="*/ 336 w 370"/>
                <a:gd name="T49" fmla="*/ 72 h 348"/>
                <a:gd name="T50" fmla="*/ 340 w 370"/>
                <a:gd name="T51" fmla="*/ 6 h 348"/>
                <a:gd name="T52" fmla="*/ 232 w 370"/>
                <a:gd name="T53" fmla="*/ 56 h 348"/>
                <a:gd name="T54" fmla="*/ 228 w 370"/>
                <a:gd name="T55" fmla="*/ 116 h 348"/>
                <a:gd name="T56" fmla="*/ 116 w 370"/>
                <a:gd name="T57" fmla="*/ 106 h 348"/>
                <a:gd name="T58" fmla="*/ 114 w 370"/>
                <a:gd name="T59" fmla="*/ 72 h 348"/>
                <a:gd name="T60" fmla="*/ 136 w 370"/>
                <a:gd name="T61" fmla="*/ 54 h 348"/>
                <a:gd name="T62" fmla="*/ 168 w 370"/>
                <a:gd name="T63" fmla="*/ 60 h 348"/>
                <a:gd name="T64" fmla="*/ 228 w 370"/>
                <a:gd name="T65" fmla="*/ 158 h 348"/>
                <a:gd name="T66" fmla="*/ 222 w 370"/>
                <a:gd name="T67" fmla="*/ 192 h 348"/>
                <a:gd name="T68" fmla="*/ 194 w 370"/>
                <a:gd name="T69" fmla="*/ 206 h 348"/>
                <a:gd name="T70" fmla="*/ 162 w 370"/>
                <a:gd name="T71" fmla="*/ 188 h 348"/>
                <a:gd name="T72" fmla="*/ 184 w 370"/>
                <a:gd name="T73" fmla="*/ 180 h 348"/>
                <a:gd name="T74" fmla="*/ 204 w 370"/>
                <a:gd name="T75" fmla="*/ 180 h 348"/>
                <a:gd name="T76" fmla="*/ 204 w 370"/>
                <a:gd name="T77" fmla="*/ 160 h 348"/>
                <a:gd name="T78" fmla="*/ 184 w 370"/>
                <a:gd name="T79" fmla="*/ 160 h 348"/>
                <a:gd name="T80" fmla="*/ 114 w 370"/>
                <a:gd name="T81" fmla="*/ 142 h 348"/>
                <a:gd name="T82" fmla="*/ 104 w 370"/>
                <a:gd name="T83" fmla="*/ 132 h 348"/>
                <a:gd name="T84" fmla="*/ 0 w 370"/>
                <a:gd name="T85" fmla="*/ 196 h 348"/>
                <a:gd name="T86" fmla="*/ 4 w 370"/>
                <a:gd name="T87" fmla="*/ 256 h 348"/>
                <a:gd name="T88" fmla="*/ 108 w 370"/>
                <a:gd name="T89" fmla="*/ 202 h 348"/>
                <a:gd name="T90" fmla="*/ 360 w 370"/>
                <a:gd name="T91" fmla="*/ 166 h 348"/>
                <a:gd name="T92" fmla="*/ 350 w 370"/>
                <a:gd name="T93" fmla="*/ 176 h 348"/>
                <a:gd name="T94" fmla="*/ 334 w 370"/>
                <a:gd name="T95" fmla="*/ 244 h 348"/>
                <a:gd name="T96" fmla="*/ 286 w 370"/>
                <a:gd name="T97" fmla="*/ 300 h 348"/>
                <a:gd name="T98" fmla="*/ 232 w 370"/>
                <a:gd name="T99" fmla="*/ 324 h 348"/>
                <a:gd name="T100" fmla="*/ 158 w 370"/>
                <a:gd name="T101" fmla="*/ 324 h 348"/>
                <a:gd name="T102" fmla="*/ 116 w 370"/>
                <a:gd name="T103" fmla="*/ 306 h 348"/>
                <a:gd name="T104" fmla="*/ 106 w 370"/>
                <a:gd name="T105" fmla="*/ 316 h 348"/>
                <a:gd name="T106" fmla="*/ 130 w 370"/>
                <a:gd name="T107" fmla="*/ 336 h 348"/>
                <a:gd name="T108" fmla="*/ 198 w 370"/>
                <a:gd name="T109" fmla="*/ 348 h 348"/>
                <a:gd name="T110" fmla="*/ 284 w 370"/>
                <a:gd name="T111" fmla="*/ 326 h 348"/>
                <a:gd name="T112" fmla="*/ 344 w 370"/>
                <a:gd name="T113" fmla="*/ 266 h 348"/>
                <a:gd name="T114" fmla="*/ 368 w 370"/>
                <a:gd name="T115" fmla="*/ 198 h 348"/>
                <a:gd name="T116" fmla="*/ 364 w 370"/>
                <a:gd name="T117" fmla="*/ 16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0" h="348">
                  <a:moveTo>
                    <a:pt x="142" y="272"/>
                  </a:moveTo>
                  <a:lnTo>
                    <a:pt x="142" y="272"/>
                  </a:lnTo>
                  <a:lnTo>
                    <a:pt x="154" y="278"/>
                  </a:lnTo>
                  <a:lnTo>
                    <a:pt x="168" y="282"/>
                  </a:lnTo>
                  <a:lnTo>
                    <a:pt x="168" y="282"/>
                  </a:lnTo>
                  <a:lnTo>
                    <a:pt x="190" y="286"/>
                  </a:lnTo>
                  <a:lnTo>
                    <a:pt x="212" y="286"/>
                  </a:lnTo>
                  <a:lnTo>
                    <a:pt x="232" y="280"/>
                  </a:lnTo>
                  <a:lnTo>
                    <a:pt x="252" y="272"/>
                  </a:lnTo>
                  <a:lnTo>
                    <a:pt x="252" y="272"/>
                  </a:lnTo>
                  <a:lnTo>
                    <a:pt x="270" y="258"/>
                  </a:lnTo>
                  <a:lnTo>
                    <a:pt x="286" y="242"/>
                  </a:lnTo>
                  <a:lnTo>
                    <a:pt x="296" y="224"/>
                  </a:lnTo>
                  <a:lnTo>
                    <a:pt x="304" y="204"/>
                  </a:lnTo>
                  <a:lnTo>
                    <a:pt x="304" y="204"/>
                  </a:lnTo>
                  <a:lnTo>
                    <a:pt x="308" y="190"/>
                  </a:lnTo>
                  <a:lnTo>
                    <a:pt x="308" y="176"/>
                  </a:lnTo>
                  <a:lnTo>
                    <a:pt x="308" y="176"/>
                  </a:lnTo>
                  <a:lnTo>
                    <a:pt x="308" y="172"/>
                  </a:lnTo>
                  <a:lnTo>
                    <a:pt x="312" y="168"/>
                  </a:lnTo>
                  <a:lnTo>
                    <a:pt x="314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22" y="166"/>
                  </a:lnTo>
                  <a:lnTo>
                    <a:pt x="326" y="168"/>
                  </a:lnTo>
                  <a:lnTo>
                    <a:pt x="328" y="172"/>
                  </a:lnTo>
                  <a:lnTo>
                    <a:pt x="328" y="176"/>
                  </a:lnTo>
                  <a:lnTo>
                    <a:pt x="328" y="176"/>
                  </a:lnTo>
                  <a:lnTo>
                    <a:pt x="328" y="192"/>
                  </a:lnTo>
                  <a:lnTo>
                    <a:pt x="324" y="210"/>
                  </a:lnTo>
                  <a:lnTo>
                    <a:pt x="324" y="210"/>
                  </a:lnTo>
                  <a:lnTo>
                    <a:pt x="320" y="222"/>
                  </a:lnTo>
                  <a:lnTo>
                    <a:pt x="314" y="234"/>
                  </a:lnTo>
                  <a:lnTo>
                    <a:pt x="308" y="244"/>
                  </a:lnTo>
                  <a:lnTo>
                    <a:pt x="302" y="254"/>
                  </a:lnTo>
                  <a:lnTo>
                    <a:pt x="292" y="264"/>
                  </a:lnTo>
                  <a:lnTo>
                    <a:pt x="284" y="274"/>
                  </a:lnTo>
                  <a:lnTo>
                    <a:pt x="274" y="282"/>
                  </a:lnTo>
                  <a:lnTo>
                    <a:pt x="262" y="288"/>
                  </a:lnTo>
                  <a:lnTo>
                    <a:pt x="262" y="288"/>
                  </a:lnTo>
                  <a:lnTo>
                    <a:pt x="248" y="296"/>
                  </a:lnTo>
                  <a:lnTo>
                    <a:pt x="230" y="302"/>
                  </a:lnTo>
                  <a:lnTo>
                    <a:pt x="214" y="306"/>
                  </a:lnTo>
                  <a:lnTo>
                    <a:pt x="198" y="306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64" y="302"/>
                  </a:lnTo>
                  <a:lnTo>
                    <a:pt x="164" y="302"/>
                  </a:lnTo>
                  <a:lnTo>
                    <a:pt x="146" y="296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28" y="286"/>
                  </a:lnTo>
                  <a:lnTo>
                    <a:pt x="126" y="282"/>
                  </a:lnTo>
                  <a:lnTo>
                    <a:pt x="126" y="278"/>
                  </a:lnTo>
                  <a:lnTo>
                    <a:pt x="128" y="276"/>
                  </a:lnTo>
                  <a:lnTo>
                    <a:pt x="128" y="276"/>
                  </a:lnTo>
                  <a:lnTo>
                    <a:pt x="130" y="272"/>
                  </a:lnTo>
                  <a:lnTo>
                    <a:pt x="134" y="270"/>
                  </a:lnTo>
                  <a:lnTo>
                    <a:pt x="138" y="270"/>
                  </a:lnTo>
                  <a:lnTo>
                    <a:pt x="142" y="272"/>
                  </a:lnTo>
                  <a:lnTo>
                    <a:pt x="142" y="27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86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208" y="264"/>
                  </a:lnTo>
                  <a:lnTo>
                    <a:pt x="220" y="262"/>
                  </a:lnTo>
                  <a:lnTo>
                    <a:pt x="232" y="258"/>
                  </a:lnTo>
                  <a:lnTo>
                    <a:pt x="242" y="252"/>
                  </a:lnTo>
                  <a:lnTo>
                    <a:pt x="242" y="252"/>
                  </a:lnTo>
                  <a:lnTo>
                    <a:pt x="256" y="242"/>
                  </a:lnTo>
                  <a:lnTo>
                    <a:pt x="268" y="230"/>
                  </a:lnTo>
                  <a:lnTo>
                    <a:pt x="276" y="214"/>
                  </a:lnTo>
                  <a:lnTo>
                    <a:pt x="284" y="198"/>
                  </a:lnTo>
                  <a:lnTo>
                    <a:pt x="284" y="198"/>
                  </a:lnTo>
                  <a:lnTo>
                    <a:pt x="286" y="186"/>
                  </a:lnTo>
                  <a:lnTo>
                    <a:pt x="286" y="176"/>
                  </a:lnTo>
                  <a:lnTo>
                    <a:pt x="286" y="176"/>
                  </a:lnTo>
                  <a:lnTo>
                    <a:pt x="286" y="172"/>
                  </a:lnTo>
                  <a:lnTo>
                    <a:pt x="284" y="168"/>
                  </a:lnTo>
                  <a:lnTo>
                    <a:pt x="280" y="166"/>
                  </a:lnTo>
                  <a:lnTo>
                    <a:pt x="276" y="166"/>
                  </a:lnTo>
                  <a:lnTo>
                    <a:pt x="276" y="166"/>
                  </a:lnTo>
                  <a:lnTo>
                    <a:pt x="272" y="166"/>
                  </a:lnTo>
                  <a:lnTo>
                    <a:pt x="270" y="168"/>
                  </a:lnTo>
                  <a:lnTo>
                    <a:pt x="266" y="172"/>
                  </a:lnTo>
                  <a:lnTo>
                    <a:pt x="266" y="176"/>
                  </a:lnTo>
                  <a:lnTo>
                    <a:pt x="266" y="176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58" y="206"/>
                  </a:lnTo>
                  <a:lnTo>
                    <a:pt x="252" y="218"/>
                  </a:lnTo>
                  <a:lnTo>
                    <a:pt x="242" y="228"/>
                  </a:lnTo>
                  <a:lnTo>
                    <a:pt x="232" y="234"/>
                  </a:lnTo>
                  <a:lnTo>
                    <a:pt x="232" y="234"/>
                  </a:lnTo>
                  <a:lnTo>
                    <a:pt x="220" y="240"/>
                  </a:lnTo>
                  <a:lnTo>
                    <a:pt x="206" y="244"/>
                  </a:lnTo>
                  <a:lnTo>
                    <a:pt x="192" y="244"/>
                  </a:lnTo>
                  <a:lnTo>
                    <a:pt x="180" y="242"/>
                  </a:lnTo>
                  <a:lnTo>
                    <a:pt x="180" y="242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58" y="234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48" y="242"/>
                  </a:lnTo>
                  <a:lnTo>
                    <a:pt x="148" y="246"/>
                  </a:lnTo>
                  <a:lnTo>
                    <a:pt x="150" y="250"/>
                  </a:lnTo>
                  <a:lnTo>
                    <a:pt x="152" y="252"/>
                  </a:lnTo>
                  <a:lnTo>
                    <a:pt x="152" y="252"/>
                  </a:lnTo>
                  <a:lnTo>
                    <a:pt x="162" y="258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232" y="126"/>
                  </a:moveTo>
                  <a:lnTo>
                    <a:pt x="232" y="126"/>
                  </a:lnTo>
                  <a:lnTo>
                    <a:pt x="238" y="126"/>
                  </a:lnTo>
                  <a:lnTo>
                    <a:pt x="238" y="126"/>
                  </a:lnTo>
                  <a:lnTo>
                    <a:pt x="242" y="126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40" y="68"/>
                  </a:lnTo>
                  <a:lnTo>
                    <a:pt x="342" y="62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0" y="6"/>
                  </a:lnTo>
                  <a:lnTo>
                    <a:pt x="336" y="2"/>
                  </a:lnTo>
                  <a:lnTo>
                    <a:pt x="336" y="2"/>
                  </a:lnTo>
                  <a:lnTo>
                    <a:pt x="332" y="0"/>
                  </a:lnTo>
                  <a:lnTo>
                    <a:pt x="326" y="2"/>
                  </a:lnTo>
                  <a:lnTo>
                    <a:pt x="232" y="56"/>
                  </a:lnTo>
                  <a:lnTo>
                    <a:pt x="232" y="56"/>
                  </a:lnTo>
                  <a:lnTo>
                    <a:pt x="230" y="60"/>
                  </a:lnTo>
                  <a:lnTo>
                    <a:pt x="228" y="64"/>
                  </a:lnTo>
                  <a:lnTo>
                    <a:pt x="228" y="116"/>
                  </a:lnTo>
                  <a:lnTo>
                    <a:pt x="228" y="116"/>
                  </a:lnTo>
                  <a:lnTo>
                    <a:pt x="230" y="122"/>
                  </a:lnTo>
                  <a:lnTo>
                    <a:pt x="232" y="126"/>
                  </a:lnTo>
                  <a:lnTo>
                    <a:pt x="232" y="126"/>
                  </a:lnTo>
                  <a:close/>
                  <a:moveTo>
                    <a:pt x="116" y="106"/>
                  </a:moveTo>
                  <a:lnTo>
                    <a:pt x="116" y="106"/>
                  </a:lnTo>
                  <a:lnTo>
                    <a:pt x="112" y="100"/>
                  </a:lnTo>
                  <a:lnTo>
                    <a:pt x="112" y="94"/>
                  </a:lnTo>
                  <a:lnTo>
                    <a:pt x="112" y="86"/>
                  </a:lnTo>
                  <a:lnTo>
                    <a:pt x="112" y="80"/>
                  </a:lnTo>
                  <a:lnTo>
                    <a:pt x="114" y="72"/>
                  </a:lnTo>
                  <a:lnTo>
                    <a:pt x="118" y="66"/>
                  </a:lnTo>
                  <a:lnTo>
                    <a:pt x="124" y="62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36" y="54"/>
                  </a:lnTo>
                  <a:lnTo>
                    <a:pt x="142" y="52"/>
                  </a:lnTo>
                  <a:lnTo>
                    <a:pt x="150" y="52"/>
                  </a:lnTo>
                  <a:lnTo>
                    <a:pt x="156" y="54"/>
                  </a:lnTo>
                  <a:lnTo>
                    <a:pt x="162" y="56"/>
                  </a:lnTo>
                  <a:lnTo>
                    <a:pt x="168" y="60"/>
                  </a:lnTo>
                  <a:lnTo>
                    <a:pt x="174" y="64"/>
                  </a:lnTo>
                  <a:lnTo>
                    <a:pt x="178" y="70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8" y="158"/>
                  </a:lnTo>
                  <a:lnTo>
                    <a:pt x="230" y="166"/>
                  </a:lnTo>
                  <a:lnTo>
                    <a:pt x="230" y="172"/>
                  </a:lnTo>
                  <a:lnTo>
                    <a:pt x="228" y="180"/>
                  </a:lnTo>
                  <a:lnTo>
                    <a:pt x="226" y="186"/>
                  </a:lnTo>
                  <a:lnTo>
                    <a:pt x="222" y="192"/>
                  </a:lnTo>
                  <a:lnTo>
                    <a:pt x="218" y="196"/>
                  </a:lnTo>
                  <a:lnTo>
                    <a:pt x="212" y="202"/>
                  </a:lnTo>
                  <a:lnTo>
                    <a:pt x="212" y="202"/>
                  </a:lnTo>
                  <a:lnTo>
                    <a:pt x="204" y="204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84" y="204"/>
                  </a:lnTo>
                  <a:lnTo>
                    <a:pt x="176" y="202"/>
                  </a:lnTo>
                  <a:lnTo>
                    <a:pt x="168" y="196"/>
                  </a:lnTo>
                  <a:lnTo>
                    <a:pt x="162" y="188"/>
                  </a:lnTo>
                  <a:lnTo>
                    <a:pt x="116" y="106"/>
                  </a:lnTo>
                  <a:close/>
                  <a:moveTo>
                    <a:pt x="180" y="170"/>
                  </a:moveTo>
                  <a:lnTo>
                    <a:pt x="180" y="170"/>
                  </a:lnTo>
                  <a:lnTo>
                    <a:pt x="182" y="176"/>
                  </a:lnTo>
                  <a:lnTo>
                    <a:pt x="184" y="180"/>
                  </a:lnTo>
                  <a:lnTo>
                    <a:pt x="188" y="182"/>
                  </a:lnTo>
                  <a:lnTo>
                    <a:pt x="194" y="184"/>
                  </a:lnTo>
                  <a:lnTo>
                    <a:pt x="194" y="184"/>
                  </a:lnTo>
                  <a:lnTo>
                    <a:pt x="200" y="182"/>
                  </a:lnTo>
                  <a:lnTo>
                    <a:pt x="204" y="180"/>
                  </a:lnTo>
                  <a:lnTo>
                    <a:pt x="206" y="176"/>
                  </a:lnTo>
                  <a:lnTo>
                    <a:pt x="208" y="170"/>
                  </a:lnTo>
                  <a:lnTo>
                    <a:pt x="208" y="170"/>
                  </a:lnTo>
                  <a:lnTo>
                    <a:pt x="206" y="164"/>
                  </a:lnTo>
                  <a:lnTo>
                    <a:pt x="204" y="160"/>
                  </a:lnTo>
                  <a:lnTo>
                    <a:pt x="200" y="158"/>
                  </a:lnTo>
                  <a:lnTo>
                    <a:pt x="194" y="156"/>
                  </a:lnTo>
                  <a:lnTo>
                    <a:pt x="194" y="156"/>
                  </a:lnTo>
                  <a:lnTo>
                    <a:pt x="188" y="158"/>
                  </a:lnTo>
                  <a:lnTo>
                    <a:pt x="184" y="160"/>
                  </a:lnTo>
                  <a:lnTo>
                    <a:pt x="182" y="164"/>
                  </a:lnTo>
                  <a:lnTo>
                    <a:pt x="180" y="170"/>
                  </a:lnTo>
                  <a:lnTo>
                    <a:pt x="180" y="170"/>
                  </a:lnTo>
                  <a:close/>
                  <a:moveTo>
                    <a:pt x="114" y="194"/>
                  </a:moveTo>
                  <a:lnTo>
                    <a:pt x="114" y="142"/>
                  </a:lnTo>
                  <a:lnTo>
                    <a:pt x="114" y="142"/>
                  </a:lnTo>
                  <a:lnTo>
                    <a:pt x="112" y="138"/>
                  </a:lnTo>
                  <a:lnTo>
                    <a:pt x="108" y="134"/>
                  </a:lnTo>
                  <a:lnTo>
                    <a:pt x="108" y="134"/>
                  </a:lnTo>
                  <a:lnTo>
                    <a:pt x="104" y="132"/>
                  </a:lnTo>
                  <a:lnTo>
                    <a:pt x="98" y="134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2" y="192"/>
                  </a:lnTo>
                  <a:lnTo>
                    <a:pt x="0" y="196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54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10" y="258"/>
                  </a:lnTo>
                  <a:lnTo>
                    <a:pt x="10" y="258"/>
                  </a:lnTo>
                  <a:lnTo>
                    <a:pt x="14" y="256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12" y="200"/>
                  </a:lnTo>
                  <a:lnTo>
                    <a:pt x="114" y="194"/>
                  </a:lnTo>
                  <a:lnTo>
                    <a:pt x="114" y="194"/>
                  </a:lnTo>
                  <a:close/>
                  <a:moveTo>
                    <a:pt x="360" y="166"/>
                  </a:moveTo>
                  <a:lnTo>
                    <a:pt x="360" y="166"/>
                  </a:lnTo>
                  <a:lnTo>
                    <a:pt x="356" y="166"/>
                  </a:lnTo>
                  <a:lnTo>
                    <a:pt x="354" y="168"/>
                  </a:lnTo>
                  <a:lnTo>
                    <a:pt x="352" y="172"/>
                  </a:lnTo>
                  <a:lnTo>
                    <a:pt x="350" y="176"/>
                  </a:lnTo>
                  <a:lnTo>
                    <a:pt x="350" y="176"/>
                  </a:lnTo>
                  <a:lnTo>
                    <a:pt x="350" y="196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0" y="230"/>
                  </a:lnTo>
                  <a:lnTo>
                    <a:pt x="334" y="244"/>
                  </a:lnTo>
                  <a:lnTo>
                    <a:pt x="328" y="256"/>
                  </a:lnTo>
                  <a:lnTo>
                    <a:pt x="318" y="268"/>
                  </a:lnTo>
                  <a:lnTo>
                    <a:pt x="310" y="280"/>
                  </a:lnTo>
                  <a:lnTo>
                    <a:pt x="298" y="290"/>
                  </a:lnTo>
                  <a:lnTo>
                    <a:pt x="286" y="300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60" y="314"/>
                  </a:lnTo>
                  <a:lnTo>
                    <a:pt x="246" y="320"/>
                  </a:lnTo>
                  <a:lnTo>
                    <a:pt x="232" y="324"/>
                  </a:lnTo>
                  <a:lnTo>
                    <a:pt x="218" y="328"/>
                  </a:lnTo>
                  <a:lnTo>
                    <a:pt x="202" y="328"/>
                  </a:lnTo>
                  <a:lnTo>
                    <a:pt x="188" y="328"/>
                  </a:lnTo>
                  <a:lnTo>
                    <a:pt x="172" y="326"/>
                  </a:lnTo>
                  <a:lnTo>
                    <a:pt x="158" y="324"/>
                  </a:lnTo>
                  <a:lnTo>
                    <a:pt x="158" y="324"/>
                  </a:lnTo>
                  <a:lnTo>
                    <a:pt x="138" y="316"/>
                  </a:lnTo>
                  <a:lnTo>
                    <a:pt x="120" y="308"/>
                  </a:lnTo>
                  <a:lnTo>
                    <a:pt x="120" y="308"/>
                  </a:lnTo>
                  <a:lnTo>
                    <a:pt x="116" y="306"/>
                  </a:lnTo>
                  <a:lnTo>
                    <a:pt x="112" y="308"/>
                  </a:lnTo>
                  <a:lnTo>
                    <a:pt x="110" y="308"/>
                  </a:lnTo>
                  <a:lnTo>
                    <a:pt x="106" y="312"/>
                  </a:lnTo>
                  <a:lnTo>
                    <a:pt x="106" y="312"/>
                  </a:lnTo>
                  <a:lnTo>
                    <a:pt x="106" y="316"/>
                  </a:lnTo>
                  <a:lnTo>
                    <a:pt x="106" y="320"/>
                  </a:lnTo>
                  <a:lnTo>
                    <a:pt x="108" y="322"/>
                  </a:lnTo>
                  <a:lnTo>
                    <a:pt x="110" y="326"/>
                  </a:lnTo>
                  <a:lnTo>
                    <a:pt x="110" y="326"/>
                  </a:lnTo>
                  <a:lnTo>
                    <a:pt x="130" y="336"/>
                  </a:lnTo>
                  <a:lnTo>
                    <a:pt x="152" y="342"/>
                  </a:lnTo>
                  <a:lnTo>
                    <a:pt x="152" y="342"/>
                  </a:lnTo>
                  <a:lnTo>
                    <a:pt x="174" y="348"/>
                  </a:lnTo>
                  <a:lnTo>
                    <a:pt x="198" y="348"/>
                  </a:lnTo>
                  <a:lnTo>
                    <a:pt x="198" y="348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64" y="336"/>
                  </a:lnTo>
                  <a:lnTo>
                    <a:pt x="284" y="326"/>
                  </a:lnTo>
                  <a:lnTo>
                    <a:pt x="284" y="326"/>
                  </a:lnTo>
                  <a:lnTo>
                    <a:pt x="298" y="316"/>
                  </a:lnTo>
                  <a:lnTo>
                    <a:pt x="312" y="306"/>
                  </a:lnTo>
                  <a:lnTo>
                    <a:pt x="324" y="294"/>
                  </a:lnTo>
                  <a:lnTo>
                    <a:pt x="334" y="280"/>
                  </a:lnTo>
                  <a:lnTo>
                    <a:pt x="344" y="266"/>
                  </a:lnTo>
                  <a:lnTo>
                    <a:pt x="352" y="252"/>
                  </a:lnTo>
                  <a:lnTo>
                    <a:pt x="360" y="236"/>
                  </a:lnTo>
                  <a:lnTo>
                    <a:pt x="364" y="220"/>
                  </a:lnTo>
                  <a:lnTo>
                    <a:pt x="364" y="220"/>
                  </a:lnTo>
                  <a:lnTo>
                    <a:pt x="368" y="198"/>
                  </a:lnTo>
                  <a:lnTo>
                    <a:pt x="370" y="176"/>
                  </a:lnTo>
                  <a:lnTo>
                    <a:pt x="370" y="176"/>
                  </a:lnTo>
                  <a:lnTo>
                    <a:pt x="370" y="172"/>
                  </a:lnTo>
                  <a:lnTo>
                    <a:pt x="368" y="168"/>
                  </a:lnTo>
                  <a:lnTo>
                    <a:pt x="364" y="166"/>
                  </a:lnTo>
                  <a:lnTo>
                    <a:pt x="360" y="166"/>
                  </a:lnTo>
                  <a:lnTo>
                    <a:pt x="36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40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23" kern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C05A7D79-7687-9C7D-2849-D86B2701F874}"/>
                </a:ext>
              </a:extLst>
            </p:cNvPr>
            <p:cNvGrpSpPr/>
            <p:nvPr/>
          </p:nvGrpSpPr>
          <p:grpSpPr>
            <a:xfrm>
              <a:off x="367004" y="3131558"/>
              <a:ext cx="1315707" cy="1372871"/>
              <a:chOff x="533397" y="2837824"/>
              <a:chExt cx="1549285" cy="1627325"/>
            </a:xfrm>
          </p:grpSpPr>
          <p:sp>
            <p:nvSpPr>
              <p:cNvPr id="4" name="Freeform: Shape 7696">
                <a:extLst>
                  <a:ext uri="{FF2B5EF4-FFF2-40B4-BE49-F238E27FC236}">
                    <a16:creationId xmlns:a16="http://schemas.microsoft.com/office/drawing/2014/main" id="{29C76F3A-E891-2ACA-65E8-3B05F65B710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800">
                <a:off x="533397" y="2837824"/>
                <a:ext cx="1549285" cy="1627325"/>
              </a:xfrm>
              <a:prstGeom prst="donut">
                <a:avLst>
                  <a:gd name="adj" fmla="val 3513"/>
                </a:avLst>
              </a:prstGeom>
              <a:solidFill>
                <a:srgbClr val="DEDEDE">
                  <a:lumMod val="90000"/>
                </a:srgbClr>
              </a:solidFill>
              <a:ln cap="flat">
                <a:solidFill>
                  <a:srgbClr val="FFFFFF">
                    <a:lumMod val="50000"/>
                  </a:srgbClr>
                </a:solidFill>
                <a:prstDash val="solid"/>
              </a:ln>
            </p:spPr>
            <p:txBody>
              <a:bodyPr vert="horz" wrap="none" lIns="41538" tIns="20769" rIns="41538" bIns="20769" anchor="ctr" anchorCtr="1" compatLnSpc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4083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23" kern="0">
                  <a:latin typeface="Cambria" panose="02040503050406030204" pitchFamily="18" charset="0"/>
                  <a:ea typeface="Cambria" panose="02040503050406030204" pitchFamily="18" charset="0"/>
                  <a:cs typeface="Arial Unicode MS" pitchFamily="2"/>
                </a:endParaRPr>
              </a:p>
            </p:txBody>
          </p:sp>
          <p:sp>
            <p:nvSpPr>
              <p:cNvPr id="10" name="TextBox 69">
                <a:extLst>
                  <a:ext uri="{FF2B5EF4-FFF2-40B4-BE49-F238E27FC236}">
                    <a16:creationId xmlns:a16="http://schemas.microsoft.com/office/drawing/2014/main" id="{128C5B2A-2556-99B9-89A6-5DCF4C240398}"/>
                  </a:ext>
                </a:extLst>
              </p:cNvPr>
              <p:cNvSpPr txBox="1"/>
              <p:nvPr/>
            </p:nvSpPr>
            <p:spPr>
              <a:xfrm>
                <a:off x="662195" y="3087370"/>
                <a:ext cx="1249197" cy="612375"/>
              </a:xfrm>
              <a:prstGeom prst="rect">
                <a:avLst/>
              </a:prstGeom>
              <a:noFill/>
            </p:spPr>
            <p:txBody>
              <a:bodyPr wrap="square" lIns="84406" tIns="42203" rIns="84406" bIns="42203" rtlCol="0" anchor="t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923" b="1" kern="0">
                    <a:latin typeface="Cambria"/>
                    <a:ea typeface="Cambria"/>
                    <a:cs typeface="Poppins"/>
                  </a:rPr>
                  <a:t>Tsunami generated by earthquake</a:t>
                </a:r>
              </a:p>
            </p:txBody>
          </p:sp>
          <p:pic>
            <p:nvPicPr>
              <p:cNvPr id="24" name="Immagine 23" descr="64px bluebox">
                <a:extLst>
                  <a:ext uri="{FF2B5EF4-FFF2-40B4-BE49-F238E27FC236}">
                    <a16:creationId xmlns:a16="http://schemas.microsoft.com/office/drawing/2014/main" id="{61DD936C-4043-9F19-95D4-22BC066737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4876" y="3698176"/>
                <a:ext cx="468852" cy="4688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E451B848-6612-181D-09F1-397AA81AED88}"/>
                </a:ext>
              </a:extLst>
            </p:cNvPr>
            <p:cNvGrpSpPr/>
            <p:nvPr/>
          </p:nvGrpSpPr>
          <p:grpSpPr>
            <a:xfrm>
              <a:off x="342158" y="4841348"/>
              <a:ext cx="1315707" cy="1372871"/>
              <a:chOff x="2834031" y="2834465"/>
              <a:chExt cx="1549285" cy="1627325"/>
            </a:xfrm>
          </p:grpSpPr>
          <p:sp>
            <p:nvSpPr>
              <p:cNvPr id="7" name="Freeform: Shape 7698">
                <a:extLst>
                  <a:ext uri="{FF2B5EF4-FFF2-40B4-BE49-F238E27FC236}">
                    <a16:creationId xmlns:a16="http://schemas.microsoft.com/office/drawing/2014/main" id="{CD7C9C4B-EB72-7B93-7C24-41B86C44158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800">
                <a:off x="2834031" y="2834465"/>
                <a:ext cx="1549285" cy="1627325"/>
              </a:xfrm>
              <a:prstGeom prst="donut">
                <a:avLst>
                  <a:gd name="adj" fmla="val 3540"/>
                </a:avLst>
              </a:prstGeom>
              <a:solidFill>
                <a:srgbClr val="DEDEDE">
                  <a:lumMod val="90000"/>
                </a:srgbClr>
              </a:solidFill>
              <a:ln cap="flat">
                <a:solidFill>
                  <a:srgbClr val="FFFFFF">
                    <a:lumMod val="50000"/>
                  </a:srgbClr>
                </a:solidFill>
                <a:prstDash val="solid"/>
              </a:ln>
            </p:spPr>
            <p:txBody>
              <a:bodyPr vert="horz" wrap="none" lIns="41538" tIns="20769" rIns="41538" bIns="20769" anchor="ctr" anchorCtr="1" compatLnSpc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4083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23" kern="0">
                  <a:latin typeface="Cambria" panose="02040503050406030204" pitchFamily="18" charset="0"/>
                  <a:ea typeface="Cambria" panose="02040503050406030204" pitchFamily="18" charset="0"/>
                  <a:cs typeface="Arial Unicode MS" pitchFamily="2"/>
                </a:endParaRPr>
              </a:p>
            </p:txBody>
          </p:sp>
          <p:sp>
            <p:nvSpPr>
              <p:cNvPr id="12" name="TextBox 82">
                <a:extLst>
                  <a:ext uri="{FF2B5EF4-FFF2-40B4-BE49-F238E27FC236}">
                    <a16:creationId xmlns:a16="http://schemas.microsoft.com/office/drawing/2014/main" id="{6B1BC344-DB84-09A9-6650-6F2A0D42ECB4}"/>
                  </a:ext>
                </a:extLst>
              </p:cNvPr>
              <p:cNvSpPr txBox="1"/>
              <p:nvPr/>
            </p:nvSpPr>
            <p:spPr>
              <a:xfrm>
                <a:off x="2912910" y="3076795"/>
                <a:ext cx="1391525" cy="782474"/>
              </a:xfrm>
              <a:prstGeom prst="rect">
                <a:avLst/>
              </a:prstGeom>
              <a:noFill/>
            </p:spPr>
            <p:txBody>
              <a:bodyPr wrap="square" lIns="84406" tIns="42203" rIns="84406" bIns="42203" rtlCol="0" anchor="t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923" b="1" kern="0" err="1">
                    <a:latin typeface="Cambria"/>
                    <a:ea typeface="Cambria"/>
                    <a:cs typeface="Poppins"/>
                  </a:rPr>
                  <a:t>Volcanic</a:t>
                </a:r>
                <a:r>
                  <a:rPr lang="it-IT" sz="923" b="1" kern="0">
                    <a:latin typeface="Cambria"/>
                    <a:ea typeface="Cambria"/>
                    <a:cs typeface="Poppins"/>
                  </a:rPr>
                  <a:t> activity (Vesuvio, Campi Flegrei, Vulcano, Stromboli)​</a:t>
                </a:r>
                <a:endParaRPr lang="en-US" sz="923" b="1" kern="0">
                  <a:latin typeface="Cambria"/>
                  <a:ea typeface="Cambria"/>
                  <a:cs typeface="Poppins"/>
                </a:endParaRPr>
              </a:p>
            </p:txBody>
          </p:sp>
          <p:pic>
            <p:nvPicPr>
              <p:cNvPr id="25" name="Immagine 24" descr="64px bluebox">
                <a:extLst>
                  <a:ext uri="{FF2B5EF4-FFF2-40B4-BE49-F238E27FC236}">
                    <a16:creationId xmlns:a16="http://schemas.microsoft.com/office/drawing/2014/main" id="{B0FE5CDA-BF6A-14F6-6F97-31B159CDC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353" y="3846800"/>
                <a:ext cx="454640" cy="4546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79267BE9-934F-0D99-F5D1-D5DF71A1B876}"/>
                </a:ext>
              </a:extLst>
            </p:cNvPr>
            <p:cNvGrpSpPr/>
            <p:nvPr/>
          </p:nvGrpSpPr>
          <p:grpSpPr>
            <a:xfrm>
              <a:off x="3219339" y="4078701"/>
              <a:ext cx="1315707" cy="1372871"/>
              <a:chOff x="5134033" y="2828810"/>
              <a:chExt cx="1549285" cy="1627325"/>
            </a:xfrm>
          </p:grpSpPr>
          <p:sp>
            <p:nvSpPr>
              <p:cNvPr id="9" name="Freeform: Shape 7700">
                <a:extLst>
                  <a:ext uri="{FF2B5EF4-FFF2-40B4-BE49-F238E27FC236}">
                    <a16:creationId xmlns:a16="http://schemas.microsoft.com/office/drawing/2014/main" id="{88F05D3E-B3BD-EEAF-7217-32CAE025F6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800">
                <a:off x="5134033" y="2828810"/>
                <a:ext cx="1549285" cy="1627325"/>
              </a:xfrm>
              <a:prstGeom prst="donut">
                <a:avLst>
                  <a:gd name="adj" fmla="val 3513"/>
                </a:avLst>
              </a:prstGeom>
              <a:solidFill>
                <a:srgbClr val="DEDEDE">
                  <a:lumMod val="90000"/>
                </a:srgbClr>
              </a:solidFill>
              <a:ln cap="flat">
                <a:solidFill>
                  <a:srgbClr val="FFFFFF">
                    <a:lumMod val="50000"/>
                  </a:srgbClr>
                </a:solidFill>
                <a:prstDash val="solid"/>
              </a:ln>
            </p:spPr>
            <p:txBody>
              <a:bodyPr vert="horz" wrap="none" lIns="41538" tIns="20769" rIns="41538" bIns="20769" anchor="ctr" anchorCtr="1" compatLnSpc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hangingPunct="0"/>
                <a:endParaRPr lang="en-US" sz="923" ker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TextBox 86">
                <a:extLst>
                  <a:ext uri="{FF2B5EF4-FFF2-40B4-BE49-F238E27FC236}">
                    <a16:creationId xmlns:a16="http://schemas.microsoft.com/office/drawing/2014/main" id="{D1656884-3004-9026-2CAF-E98F4E19AB36}"/>
                  </a:ext>
                </a:extLst>
              </p:cNvPr>
              <p:cNvSpPr txBox="1"/>
              <p:nvPr/>
            </p:nvSpPr>
            <p:spPr>
              <a:xfrm>
                <a:off x="5284076" y="2968842"/>
                <a:ext cx="1249197" cy="782474"/>
              </a:xfrm>
              <a:prstGeom prst="rect">
                <a:avLst/>
              </a:prstGeom>
              <a:noFill/>
            </p:spPr>
            <p:txBody>
              <a:bodyPr wrap="square" lIns="84406" tIns="42203" rIns="84406" bIns="42203" rtlCol="0" anchor="t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it-IT" sz="923" b="1" kern="0" err="1">
                    <a:latin typeface="Cambria"/>
                    <a:ea typeface="Cambria"/>
                    <a:cs typeface="Poppins"/>
                  </a:rPr>
                  <a:t>Relevant</a:t>
                </a:r>
                <a:r>
                  <a:rPr lang="it-IT" sz="923" b="1" kern="0">
                    <a:latin typeface="Cambria"/>
                    <a:ea typeface="Cambria"/>
                    <a:cs typeface="Poppins"/>
                  </a:rPr>
                  <a:t> </a:t>
                </a:r>
                <a:r>
                  <a:rPr lang="it-IT" sz="923" b="1" kern="0" err="1">
                    <a:latin typeface="Cambria"/>
                    <a:ea typeface="Cambria"/>
                    <a:cs typeface="Poppins"/>
                  </a:rPr>
                  <a:t>accidents</a:t>
                </a:r>
                <a:r>
                  <a:rPr lang="it-IT" sz="923" b="1" kern="0">
                    <a:latin typeface="Cambria"/>
                    <a:ea typeface="Cambria"/>
                    <a:cs typeface="Poppins"/>
                  </a:rPr>
                  <a:t> in industrial </a:t>
                </a:r>
                <a:r>
                  <a:rPr lang="it-IT" sz="923" b="1" kern="0" err="1">
                    <a:latin typeface="Cambria"/>
                    <a:ea typeface="Cambria"/>
                    <a:cs typeface="Poppins"/>
                  </a:rPr>
                  <a:t>plants</a:t>
                </a:r>
                <a:endParaRPr lang="it-IT" sz="923" b="1" kern="0">
                  <a:latin typeface="Cambria"/>
                  <a:ea typeface="Cambria"/>
                  <a:cs typeface="Poppins"/>
                </a:endParaRPr>
              </a:p>
              <a:p>
                <a:pPr lvl="0" algn="ctr">
                  <a:defRPr/>
                </a:pPr>
                <a:r>
                  <a:rPr lang="it-IT" sz="923" b="1" kern="0">
                    <a:latin typeface="Cambria"/>
                    <a:ea typeface="Cambria"/>
                    <a:cs typeface="Poppins"/>
                  </a:rPr>
                  <a:t>(</a:t>
                </a:r>
                <a:r>
                  <a:rPr lang="it-IT" sz="923" b="1" kern="0" err="1">
                    <a:latin typeface="Cambria"/>
                    <a:ea typeface="Cambria"/>
                    <a:cs typeface="Poppins"/>
                  </a:rPr>
                  <a:t>dlgs</a:t>
                </a:r>
                <a:r>
                  <a:rPr lang="it-IT" sz="923" b="1" kern="0">
                    <a:latin typeface="Cambria"/>
                    <a:ea typeface="Cambria"/>
                    <a:cs typeface="Poppins"/>
                  </a:rPr>
                  <a:t> 105/2015)​</a:t>
                </a:r>
                <a:endParaRPr lang="en-US" sz="923" b="1" kern="0">
                  <a:latin typeface="Cambria"/>
                  <a:ea typeface="Cambria"/>
                  <a:cs typeface="Poppins"/>
                </a:endParaRPr>
              </a:p>
            </p:txBody>
          </p:sp>
          <p:pic>
            <p:nvPicPr>
              <p:cNvPr id="26" name="Immagine 25">
                <a:extLst>
                  <a:ext uri="{FF2B5EF4-FFF2-40B4-BE49-F238E27FC236}">
                    <a16:creationId xmlns:a16="http://schemas.microsoft.com/office/drawing/2014/main" id="{BA055A64-D81F-8759-DC72-00DF3AF2F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1355" y="3879536"/>
                <a:ext cx="454640" cy="4546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44BCA446-52E6-72C4-AFE4-5FB45C22FD5A}"/>
                </a:ext>
              </a:extLst>
            </p:cNvPr>
            <p:cNvGrpSpPr/>
            <p:nvPr/>
          </p:nvGrpSpPr>
          <p:grpSpPr>
            <a:xfrm>
              <a:off x="1515132" y="3965945"/>
              <a:ext cx="1315707" cy="1372871"/>
              <a:chOff x="1684228" y="4043803"/>
              <a:chExt cx="1549285" cy="1627325"/>
            </a:xfrm>
          </p:grpSpPr>
          <p:sp>
            <p:nvSpPr>
              <p:cNvPr id="6" name="Freeform: Shape 7697">
                <a:extLst>
                  <a:ext uri="{FF2B5EF4-FFF2-40B4-BE49-F238E27FC236}">
                    <a16:creationId xmlns:a16="http://schemas.microsoft.com/office/drawing/2014/main" id="{BF6D19EA-A396-F084-DC21-7CE5A0854D2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800">
                <a:off x="1684228" y="4043803"/>
                <a:ext cx="1549285" cy="1627325"/>
              </a:xfrm>
              <a:prstGeom prst="donut">
                <a:avLst>
                  <a:gd name="adj" fmla="val 3510"/>
                </a:avLst>
              </a:prstGeom>
              <a:solidFill>
                <a:srgbClr val="DEDEDE">
                  <a:lumMod val="90000"/>
                </a:srgbClr>
              </a:solidFill>
              <a:ln cap="flat">
                <a:solidFill>
                  <a:srgbClr val="FFFFFF">
                    <a:lumMod val="50000"/>
                  </a:srgbClr>
                </a:solidFill>
                <a:prstDash val="solid"/>
              </a:ln>
            </p:spPr>
            <p:txBody>
              <a:bodyPr vert="horz" wrap="none" lIns="41538" tIns="20769" rIns="41538" bIns="20769" anchor="ctr" anchorCtr="1" compatLnSpc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4083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23" kern="0">
                  <a:latin typeface="Cambria" panose="02040503050406030204" pitchFamily="18" charset="0"/>
                  <a:ea typeface="Cambria" panose="02040503050406030204" pitchFamily="18" charset="0"/>
                  <a:cs typeface="Arial Unicode MS" pitchFamily="2"/>
                </a:endParaRPr>
              </a:p>
            </p:txBody>
          </p:sp>
          <p:sp>
            <p:nvSpPr>
              <p:cNvPr id="11" name="TextBox 80">
                <a:extLst>
                  <a:ext uri="{FF2B5EF4-FFF2-40B4-BE49-F238E27FC236}">
                    <a16:creationId xmlns:a16="http://schemas.microsoft.com/office/drawing/2014/main" id="{CD690E72-30AB-D6C3-B7B7-E34B62235AE0}"/>
                  </a:ext>
                </a:extLst>
              </p:cNvPr>
              <p:cNvSpPr txBox="1"/>
              <p:nvPr/>
            </p:nvSpPr>
            <p:spPr>
              <a:xfrm>
                <a:off x="1833261" y="4388492"/>
                <a:ext cx="1249197" cy="450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1" i="0" u="none" strike="noStrike" kern="0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Poppins" pitchFamily="2" charset="77"/>
                  </a:defRPr>
                </a:lvl1pPr>
                <a:lvl2pPr defTabSz="914400"/>
                <a:lvl3pPr defTabSz="914400"/>
                <a:lvl4pPr defTabSz="914400"/>
                <a:lvl5pPr defTabSz="914400"/>
                <a:lvl6pPr defTabSz="914400"/>
                <a:lvl7pPr defTabSz="914400"/>
                <a:lvl8pPr defTabSz="914400"/>
                <a:lvl9pPr defTabSz="914400"/>
              </a:lstStyle>
              <a:p>
                <a:r>
                  <a:rPr lang="en-US" sz="923">
                    <a:solidFill>
                      <a:schemeClr val="tx1"/>
                    </a:solidFill>
                    <a:latin typeface="Cambria"/>
                    <a:ea typeface="Cambria"/>
                    <a:cs typeface="Poppins"/>
                  </a:rPr>
                  <a:t>Collapse of a big dam</a:t>
                </a:r>
              </a:p>
            </p:txBody>
          </p:sp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B0596731-F866-0DB7-FE2D-3D908D554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7999" y="4883438"/>
                <a:ext cx="439720" cy="419358"/>
              </a:xfrm>
              <a:prstGeom prst="rect">
                <a:avLst/>
              </a:prstGeom>
            </p:spPr>
          </p:pic>
        </p:grpSp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35A6B445-6D97-836A-7930-9F5DA83D7214}"/>
                </a:ext>
              </a:extLst>
            </p:cNvPr>
            <p:cNvGrpSpPr/>
            <p:nvPr/>
          </p:nvGrpSpPr>
          <p:grpSpPr>
            <a:xfrm>
              <a:off x="2246512" y="5339734"/>
              <a:ext cx="1315707" cy="1372871"/>
              <a:chOff x="3984230" y="4040414"/>
              <a:chExt cx="1549285" cy="1627325"/>
            </a:xfrm>
          </p:grpSpPr>
          <p:sp>
            <p:nvSpPr>
              <p:cNvPr id="8" name="Freeform: Shape 7699">
                <a:extLst>
                  <a:ext uri="{FF2B5EF4-FFF2-40B4-BE49-F238E27FC236}">
                    <a16:creationId xmlns:a16="http://schemas.microsoft.com/office/drawing/2014/main" id="{15AAA696-137B-0A4A-A082-46E9262D74B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800">
                <a:off x="3984230" y="4040414"/>
                <a:ext cx="1549285" cy="1627325"/>
              </a:xfrm>
              <a:prstGeom prst="donut">
                <a:avLst>
                  <a:gd name="adj" fmla="val 3361"/>
                </a:avLst>
              </a:prstGeom>
              <a:solidFill>
                <a:srgbClr val="DEDEDE">
                  <a:lumMod val="90000"/>
                </a:srgbClr>
              </a:solidFill>
              <a:ln cap="flat">
                <a:solidFill>
                  <a:srgbClr val="FFFFFF">
                    <a:lumMod val="50000"/>
                  </a:srgbClr>
                </a:solidFill>
                <a:prstDash val="solid"/>
              </a:ln>
            </p:spPr>
            <p:txBody>
              <a:bodyPr vert="horz" wrap="none" lIns="41538" tIns="20769" rIns="41538" bIns="20769" anchor="ctr" anchorCtr="1" compatLnSpc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4083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23" kern="0">
                  <a:latin typeface="Cambria" panose="02040503050406030204" pitchFamily="18" charset="0"/>
                  <a:ea typeface="Cambria" panose="02040503050406030204" pitchFamily="18" charset="0"/>
                  <a:cs typeface="Arial Unicode MS" pitchFamily="2"/>
                </a:endParaRPr>
              </a:p>
            </p:txBody>
          </p:sp>
          <p:sp>
            <p:nvSpPr>
              <p:cNvPr id="13" name="TextBox 84">
                <a:extLst>
                  <a:ext uri="{FF2B5EF4-FFF2-40B4-BE49-F238E27FC236}">
                    <a16:creationId xmlns:a16="http://schemas.microsoft.com/office/drawing/2014/main" id="{CD474076-0365-17DB-0C68-ED7B28D7BE76}"/>
                  </a:ext>
                </a:extLst>
              </p:cNvPr>
              <p:cNvSpPr txBox="1"/>
              <p:nvPr/>
            </p:nvSpPr>
            <p:spPr>
              <a:xfrm>
                <a:off x="4135348" y="4235709"/>
                <a:ext cx="1268662" cy="782474"/>
              </a:xfrm>
              <a:prstGeom prst="rect">
                <a:avLst/>
              </a:prstGeom>
              <a:noFill/>
            </p:spPr>
            <p:txBody>
              <a:bodyPr wrap="square" lIns="84406" tIns="42203" rIns="84406" bIns="42203" rtlCol="0" anchor="t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923" b="1" kern="0">
                    <a:latin typeface="Cambria"/>
                    <a:ea typeface="Cambria"/>
                    <a:cs typeface="Poppins"/>
                  </a:rPr>
                  <a:t>Nuclear accidents or radiological emergencies</a:t>
                </a:r>
              </a:p>
            </p:txBody>
          </p:sp>
          <p:pic>
            <p:nvPicPr>
              <p:cNvPr id="1028" name="Picture 4" descr="64px bluebox">
                <a:extLst>
                  <a:ext uri="{FF2B5EF4-FFF2-40B4-BE49-F238E27FC236}">
                    <a16:creationId xmlns:a16="http://schemas.microsoft.com/office/drawing/2014/main" id="{798C2B2D-F49B-0F9B-A58E-1562A845F7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063" y="5021496"/>
                <a:ext cx="491614" cy="491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E7EE3B79-4B9F-F0DA-311B-D2D17A36EEB4}"/>
                </a:ext>
              </a:extLst>
            </p:cNvPr>
            <p:cNvGrpSpPr/>
            <p:nvPr/>
          </p:nvGrpSpPr>
          <p:grpSpPr>
            <a:xfrm>
              <a:off x="2441265" y="2816749"/>
              <a:ext cx="1315707" cy="1372871"/>
              <a:chOff x="6283151" y="4037629"/>
              <a:chExt cx="1549285" cy="1627325"/>
            </a:xfrm>
          </p:grpSpPr>
          <p:sp>
            <p:nvSpPr>
              <p:cNvPr id="21" name="Freeform: Shape 7700">
                <a:extLst>
                  <a:ext uri="{FF2B5EF4-FFF2-40B4-BE49-F238E27FC236}">
                    <a16:creationId xmlns:a16="http://schemas.microsoft.com/office/drawing/2014/main" id="{CBA884B0-0DC7-CD01-56E3-A37490BB87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800">
                <a:off x="6283151" y="4037629"/>
                <a:ext cx="1549285" cy="1627325"/>
              </a:xfrm>
              <a:prstGeom prst="donut">
                <a:avLst>
                  <a:gd name="adj" fmla="val 3513"/>
                </a:avLst>
              </a:prstGeom>
              <a:solidFill>
                <a:srgbClr val="DEDEDE">
                  <a:lumMod val="90000"/>
                </a:srgbClr>
              </a:solidFill>
              <a:ln cap="flat">
                <a:solidFill>
                  <a:srgbClr val="FFFFFF">
                    <a:lumMod val="50000"/>
                  </a:srgbClr>
                </a:solidFill>
                <a:prstDash val="solid"/>
              </a:ln>
            </p:spPr>
            <p:txBody>
              <a:bodyPr vert="horz" wrap="none" lIns="41538" tIns="20769" rIns="41538" bIns="20769" anchor="ctr" anchorCtr="1" compatLnSpc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hangingPunct="0"/>
                <a:endParaRPr lang="en-US" sz="923" ker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TextBox 86">
                <a:extLst>
                  <a:ext uri="{FF2B5EF4-FFF2-40B4-BE49-F238E27FC236}">
                    <a16:creationId xmlns:a16="http://schemas.microsoft.com/office/drawing/2014/main" id="{1368C4D7-628A-99BE-A04D-1AE656AEAD70}"/>
                  </a:ext>
                </a:extLst>
              </p:cNvPr>
              <p:cNvSpPr txBox="1"/>
              <p:nvPr/>
            </p:nvSpPr>
            <p:spPr>
              <a:xfrm>
                <a:off x="6432435" y="4371646"/>
                <a:ext cx="1249197" cy="442275"/>
              </a:xfrm>
              <a:prstGeom prst="rect">
                <a:avLst/>
              </a:prstGeom>
              <a:noFill/>
            </p:spPr>
            <p:txBody>
              <a:bodyPr wrap="square" lIns="84406" tIns="42203" rIns="84406" bIns="42203" rtlCol="0" anchor="t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it-IT" sz="923" b="1" kern="0">
                    <a:latin typeface="Cambria"/>
                    <a:ea typeface="Cambria"/>
                    <a:cs typeface="Poppins"/>
                  </a:rPr>
                  <a:t>Heavy </a:t>
                </a:r>
                <a:r>
                  <a:rPr lang="it-IT" sz="923" b="1" kern="0" err="1">
                    <a:latin typeface="Cambria"/>
                    <a:ea typeface="Cambria"/>
                    <a:cs typeface="Poppins"/>
                  </a:rPr>
                  <a:t>rainfall</a:t>
                </a:r>
                <a:endParaRPr lang="it-IT" sz="923" b="1" kern="0">
                  <a:latin typeface="Cambria"/>
                  <a:ea typeface="Cambria"/>
                  <a:cs typeface="Poppins"/>
                </a:endParaRPr>
              </a:p>
              <a:p>
                <a:pPr lvl="0" algn="ctr">
                  <a:defRPr/>
                </a:pPr>
                <a:r>
                  <a:rPr lang="it-IT" sz="923" b="1" kern="0">
                    <a:latin typeface="Cambria"/>
                    <a:ea typeface="Cambria"/>
                    <a:cs typeface="Poppins"/>
                  </a:rPr>
                  <a:t>(</a:t>
                </a:r>
                <a:r>
                  <a:rPr lang="it-IT" sz="923" b="1" kern="0" err="1">
                    <a:latin typeface="Cambria"/>
                    <a:ea typeface="Cambria"/>
                    <a:cs typeface="Poppins"/>
                  </a:rPr>
                  <a:t>ongoing</a:t>
                </a:r>
                <a:r>
                  <a:rPr lang="it-IT" sz="923" b="1" kern="0">
                    <a:latin typeface="Cambria"/>
                    <a:ea typeface="Cambria"/>
                    <a:cs typeface="Poppins"/>
                  </a:rPr>
                  <a:t>)</a:t>
                </a:r>
                <a:endParaRPr lang="en-US" sz="923" b="1" kern="0">
                  <a:latin typeface="Cambria"/>
                  <a:ea typeface="Cambria"/>
                  <a:cs typeface="Poppins"/>
                </a:endParaRPr>
              </a:p>
            </p:txBody>
          </p:sp>
          <p:pic>
            <p:nvPicPr>
              <p:cNvPr id="1030" name="Picture 6" descr="64px bluebox">
                <a:extLst>
                  <a:ext uri="{FF2B5EF4-FFF2-40B4-BE49-F238E27FC236}">
                    <a16:creationId xmlns:a16="http://schemas.microsoft.com/office/drawing/2014/main" id="{A30B716D-8504-335F-16A0-28D2F04C51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500" y="4907116"/>
                <a:ext cx="461066" cy="461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36" name="Diagramma 35">
            <a:extLst>
              <a:ext uri="{FF2B5EF4-FFF2-40B4-BE49-F238E27FC236}">
                <a16:creationId xmlns:a16="http://schemas.microsoft.com/office/drawing/2014/main" id="{567AF335-AE9A-D8AD-8522-94208FEF5865}"/>
              </a:ext>
            </a:extLst>
          </p:cNvPr>
          <p:cNvGraphicFramePr/>
          <p:nvPr/>
        </p:nvGraphicFramePr>
        <p:xfrm>
          <a:off x="4666367" y="2685862"/>
          <a:ext cx="3864270" cy="365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07242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60629" y="576443"/>
            <a:ext cx="5397623" cy="110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9104" tIns="14551" rIns="29104" bIns="14551">
            <a:spAutoFit/>
          </a:bodyPr>
          <a:lstStyle/>
          <a:p>
            <a:pPr algn="ctr" defTabSz="844083">
              <a:defRPr/>
            </a:pPr>
            <a:r>
              <a:rPr lang="en-US" sz="22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Public alert system «IT-alert»</a:t>
            </a:r>
            <a:endParaRPr lang="it-IT" sz="2200" b="1" dirty="0">
              <a:solidFill>
                <a:srgbClr val="C00000"/>
              </a:solidFill>
              <a:ea typeface="MS PGothic"/>
              <a:cs typeface="Calibri" panose="020F0502020204030204" pitchFamily="34" charset="0"/>
            </a:endParaRPr>
          </a:p>
          <a:p>
            <a:pPr algn="ctr" defTabSz="844083">
              <a:defRPr/>
            </a:pPr>
            <a:r>
              <a:rPr lang="it-IT" sz="24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Testing </a:t>
            </a:r>
            <a:r>
              <a:rPr lang="it-IT" sz="2400" b="1" dirty="0" err="1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phase</a:t>
            </a:r>
            <a:endParaRPr lang="it-IT" sz="2400" b="1" dirty="0">
              <a:solidFill>
                <a:srgbClr val="C00000"/>
              </a:solidFill>
              <a:ea typeface="MS PGothic"/>
              <a:cs typeface="Calibri" panose="020F0502020204030204" pitchFamily="34" charset="0"/>
            </a:endParaRPr>
          </a:p>
          <a:p>
            <a:pPr algn="ctr" defTabSz="844083">
              <a:defRPr/>
            </a:pPr>
            <a:r>
              <a:rPr lang="it-IT" sz="24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2022- 2023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6AAB2F5-857A-5CBA-3930-313B2D161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241274"/>
              </p:ext>
            </p:extLst>
          </p:nvPr>
        </p:nvGraphicFramePr>
        <p:xfrm>
          <a:off x="189192" y="3154744"/>
          <a:ext cx="8826405" cy="3520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15AC317F-47C9-8119-94DC-4C06E648F0DF}"/>
              </a:ext>
            </a:extLst>
          </p:cNvPr>
          <p:cNvSpPr txBox="1"/>
          <p:nvPr/>
        </p:nvSpPr>
        <p:spPr>
          <a:xfrm>
            <a:off x="1503001" y="2099371"/>
            <a:ext cx="2584687" cy="761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C00000"/>
                </a:solidFill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r>
              <a:rPr lang="it-IT" sz="1450" dirty="0" err="1">
                <a:latin typeface="Calibri"/>
                <a:ea typeface="MS PGothic"/>
                <a:cs typeface="Helvetica"/>
              </a:rPr>
              <a:t>Exe</a:t>
            </a:r>
            <a:r>
              <a:rPr lang="it-IT" sz="1450" dirty="0">
                <a:latin typeface="Calibri"/>
                <a:ea typeface="MS PGothic"/>
                <a:cs typeface="Helvetica"/>
              </a:rPr>
              <a:t> «Sisma dello Stretto 2022» rischio maremoto</a:t>
            </a:r>
            <a:endParaRPr lang="it-IT" sz="1477" dirty="0"/>
          </a:p>
          <a:p>
            <a:r>
              <a:rPr lang="it-IT" sz="1450" dirty="0" err="1">
                <a:latin typeface="Calibri"/>
                <a:ea typeface="MS PGothic"/>
                <a:cs typeface="Helvetica"/>
              </a:rPr>
              <a:t>November</a:t>
            </a:r>
            <a:r>
              <a:rPr lang="it-IT" sz="1450" dirty="0">
                <a:latin typeface="Calibri"/>
                <a:ea typeface="MS PGothic"/>
                <a:cs typeface="Helvetica"/>
              </a:rPr>
              <a:t> 4, 2022</a:t>
            </a:r>
            <a:endParaRPr lang="en-IT" sz="1450" dirty="0">
              <a:latin typeface="Calibri"/>
              <a:ea typeface="MS PGothic"/>
              <a:cs typeface="Helvetica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BDF8A21-16C1-D15B-A89A-BF89993A06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96" y="1032717"/>
            <a:ext cx="1057001" cy="2133308"/>
          </a:xfrm>
          <a:prstGeom prst="rect">
            <a:avLst/>
          </a:prstGeom>
        </p:spPr>
      </p:pic>
      <p:pic>
        <p:nvPicPr>
          <p:cNvPr id="8" name="Immagine 7" descr="Immagine che contiene testo, Viso umano, Cellulare, persona&#10;&#10;Descrizione generata automaticamente">
            <a:extLst>
              <a:ext uri="{FF2B5EF4-FFF2-40B4-BE49-F238E27FC236}">
                <a16:creationId xmlns:a16="http://schemas.microsoft.com/office/drawing/2014/main" id="{5F257D2E-8933-0D8A-42AA-D6F578B345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2468" y="1628417"/>
            <a:ext cx="3889120" cy="1301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759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17596" y="576443"/>
            <a:ext cx="7807563" cy="105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9104" tIns="14551" rIns="29104" bIns="14551">
            <a:spAutoFit/>
          </a:bodyPr>
          <a:lstStyle/>
          <a:p>
            <a:pPr algn="ctr" defTabSz="844083">
              <a:defRPr/>
            </a:pPr>
            <a:r>
              <a:rPr lang="en-US" sz="22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Public alert system «IT-alert»</a:t>
            </a:r>
            <a:endParaRPr lang="it-IT" sz="2200" b="1" dirty="0">
              <a:solidFill>
                <a:srgbClr val="C00000"/>
              </a:solidFill>
              <a:ea typeface="MS PGothic"/>
              <a:cs typeface="Calibri" panose="020F0502020204030204" pitchFamily="34" charset="0"/>
            </a:endParaRPr>
          </a:p>
          <a:p>
            <a:pPr algn="ctr" defTabSz="844083">
              <a:defRPr/>
            </a:pPr>
            <a:r>
              <a:rPr lang="it-IT" sz="22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RISK SCENARIOS </a:t>
            </a:r>
            <a:r>
              <a:rPr lang="it-IT" sz="2200" b="1" dirty="0" err="1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Testing</a:t>
            </a:r>
            <a:r>
              <a:rPr lang="it-IT" sz="22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phase</a:t>
            </a:r>
            <a:endParaRPr lang="it-IT" sz="2200" b="1" dirty="0">
              <a:solidFill>
                <a:srgbClr val="C00000"/>
              </a:solidFill>
              <a:ea typeface="MS PGothic"/>
              <a:cs typeface="Calibri" panose="020F0502020204030204" pitchFamily="34" charset="0"/>
            </a:endParaRPr>
          </a:p>
          <a:p>
            <a:pPr algn="ctr" defTabSz="844083">
              <a:defRPr/>
            </a:pPr>
            <a:r>
              <a:rPr lang="it-IT" sz="22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2023 - 2024</a:t>
            </a:r>
            <a:endParaRPr lang="en-US" sz="2200" b="1" dirty="0">
              <a:solidFill>
                <a:srgbClr val="C00000"/>
              </a:solidFill>
              <a:ea typeface="MS PGothic"/>
              <a:cs typeface="Calibri" panose="020F0502020204030204" pitchFamily="34" charset="0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6AAB2F5-857A-5CBA-3930-313B2D161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761578"/>
              </p:ext>
            </p:extLst>
          </p:nvPr>
        </p:nvGraphicFramePr>
        <p:xfrm>
          <a:off x="680906" y="1974646"/>
          <a:ext cx="7080941" cy="4145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 descr="Immagine che contiene testo, Cellulare, schermata, Dispositivo mobile&#10;&#10;Descrizione generata automaticamente">
            <a:extLst>
              <a:ext uri="{FF2B5EF4-FFF2-40B4-BE49-F238E27FC236}">
                <a16:creationId xmlns:a16="http://schemas.microsoft.com/office/drawing/2014/main" id="{1B55EB40-A957-8A11-3B3D-958E513B9F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21" y="4625266"/>
            <a:ext cx="2087978" cy="208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 descr="Immagine che contiene testo, Viso umano, Cellulare, persona&#10;&#10;Descrizione generata automaticamente">
            <a:extLst>
              <a:ext uri="{FF2B5EF4-FFF2-40B4-BE49-F238E27FC236}">
                <a16:creationId xmlns:a16="http://schemas.microsoft.com/office/drawing/2014/main" id="{28030882-6406-67B7-7AF8-27D4CBDD64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6818" y="817708"/>
            <a:ext cx="2527813" cy="84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905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68663ACD-FC63-E4E2-DC39-F24B2DC6E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77" y="349304"/>
            <a:ext cx="7807563" cy="71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9104" tIns="14551" rIns="29104" bIns="14551" anchor="t">
            <a:spAutoFit/>
          </a:bodyPr>
          <a:lstStyle/>
          <a:p>
            <a:pPr lvl="0"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NEAMWave23 exercise</a:t>
            </a:r>
          </a:p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November 7,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D08F19-737D-6030-63BC-0E747CDDEEFF}"/>
              </a:ext>
            </a:extLst>
          </p:cNvPr>
          <p:cNvSpPr txBox="1"/>
          <p:nvPr/>
        </p:nvSpPr>
        <p:spPr>
          <a:xfrm>
            <a:off x="6550026" y="1302956"/>
            <a:ext cx="2327896" cy="14773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92" b="1"/>
              <a:t>6–7 November 2023</a:t>
            </a:r>
            <a:endParaRPr lang="en-US" sz="1292" b="1">
              <a:ea typeface="Calibri"/>
              <a:cs typeface="Calibri"/>
            </a:endParaRPr>
          </a:p>
          <a:p>
            <a:r>
              <a:rPr lang="en-US" sz="1292" b="1"/>
              <a:t>Tsunami Exercise of the Tsunami Early Warning and Mitigation System in the North-Eastern Atlantic, the Mediterranean and Connected Seas (NEAMTWS) </a:t>
            </a:r>
            <a:endParaRPr lang="en-US" sz="1292" b="1"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488F9-A71C-D4D2-B0CA-C45D5663D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12" t="24477" r="61838" b="49372"/>
          <a:stretch/>
        </p:blipFill>
        <p:spPr>
          <a:xfrm>
            <a:off x="355646" y="1355702"/>
            <a:ext cx="6049150" cy="25878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381ACD-57AB-CA1E-D772-7162E30F2811}"/>
              </a:ext>
            </a:extLst>
          </p:cNvPr>
          <p:cNvSpPr/>
          <p:nvPr/>
        </p:nvSpPr>
        <p:spPr>
          <a:xfrm>
            <a:off x="473565" y="2648924"/>
            <a:ext cx="5807706" cy="972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7A53E1D-FC30-389F-A964-B276FC9E864F}"/>
              </a:ext>
            </a:extLst>
          </p:cNvPr>
          <p:cNvSpPr/>
          <p:nvPr/>
        </p:nvSpPr>
        <p:spPr>
          <a:xfrm>
            <a:off x="138814" y="2804121"/>
            <a:ext cx="334840" cy="2858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E51DD-13D0-C811-CB63-6173D12E4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87" t="8584" b="2146"/>
          <a:stretch/>
        </p:blipFill>
        <p:spPr>
          <a:xfrm>
            <a:off x="3253816" y="4050485"/>
            <a:ext cx="3056317" cy="1698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AC5861-DA06-281C-1667-545D74060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77" y="4096411"/>
            <a:ext cx="3734413" cy="1883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A1B9AD-C4D6-69FB-139C-4B7682957A2B}"/>
              </a:ext>
            </a:extLst>
          </p:cNvPr>
          <p:cNvSpPr txBox="1"/>
          <p:nvPr/>
        </p:nvSpPr>
        <p:spPr>
          <a:xfrm>
            <a:off x="6621629" y="3166891"/>
            <a:ext cx="2320063" cy="33248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3525" indent="-263525">
              <a:buFont typeface="Arial"/>
              <a:buChar char="•"/>
            </a:pPr>
            <a:r>
              <a:rPr lang="en-US" sz="165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SiAM</a:t>
            </a:r>
            <a:r>
              <a:rPr lang="en-US" sz="165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platform test with message delivery to all addresses in the </a:t>
            </a:r>
            <a:r>
              <a:rPr lang="en-US" sz="165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Centralised</a:t>
            </a:r>
            <a:r>
              <a:rPr lang="en-US" sz="165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Data Center – ANCE</a:t>
            </a:r>
            <a:endParaRPr lang="it-IT" sz="1650" dirty="0">
              <a:latin typeface="Calibri"/>
            </a:endParaRPr>
          </a:p>
          <a:p>
            <a:endParaRPr lang="it-IT" sz="1662" b="1" dirty="0">
              <a:solidFill>
                <a:srgbClr val="C00000"/>
              </a:solidFill>
              <a:ea typeface="Calibri"/>
              <a:cs typeface="Calibri"/>
            </a:endParaRPr>
          </a:p>
          <a:p>
            <a:pPr algn="ctr"/>
            <a:r>
              <a:rPr lang="it-IT" sz="255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ANCE </a:t>
            </a:r>
            <a:r>
              <a:rPr lang="it-IT" sz="255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contact</a:t>
            </a:r>
            <a:r>
              <a:rPr lang="it-IT" sz="255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55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details</a:t>
            </a:r>
            <a:r>
              <a:rPr lang="it-IT" sz="255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55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checking</a:t>
            </a:r>
            <a:r>
              <a:rPr lang="it-IT" sz="255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marL="263525" indent="-263525">
              <a:buFont typeface="Arial"/>
              <a:buChar char="•"/>
            </a:pPr>
            <a:endParaRPr lang="it-IT" sz="1662" b="1" dirty="0">
              <a:solidFill>
                <a:srgbClr val="C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635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88" y="2943075"/>
            <a:ext cx="2743521" cy="1988110"/>
          </a:xfrm>
          <a:prstGeom prst="rect">
            <a:avLst/>
          </a:prstGeom>
        </p:spPr>
      </p:pic>
      <p:pic>
        <p:nvPicPr>
          <p:cNvPr id="5" name="Picture 10" descr="Dove si svolge - Io non risch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" y="3708312"/>
            <a:ext cx="3932706" cy="22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19808" y="2820633"/>
            <a:ext cx="4426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 live and work on their own territory, </a:t>
            </a:r>
            <a:r>
              <a:rPr lang="en-US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know it and in turn are known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local institutions and citizens.</a:t>
            </a:r>
            <a:endParaRPr lang="it-IT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83283" y="4953975"/>
            <a:ext cx="3665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closeness and sharing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represents one of the main values of </a:t>
            </a: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 non </a:t>
            </a:r>
            <a:r>
              <a:rPr lang="en-US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</a:t>
            </a: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campaign.</a:t>
            </a:r>
            <a:endParaRPr lang="it-IT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C094971-8A04-49DC-A301-9ACC4BCACD8D}"/>
              </a:ext>
            </a:extLst>
          </p:cNvPr>
          <p:cNvSpPr/>
          <p:nvPr/>
        </p:nvSpPr>
        <p:spPr>
          <a:xfrm>
            <a:off x="28292" y="1618623"/>
            <a:ext cx="9098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 non </a:t>
            </a:r>
            <a:r>
              <a:rPr lang="en-US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</a:t>
            </a: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 </a:t>
            </a:r>
            <a:r>
              <a:rPr lang="en-US">
                <a:solidFill>
                  <a:srgbClr val="002060"/>
                </a:solidFill>
              </a:rPr>
              <a:t>don't take risks, </a:t>
            </a:r>
            <a:r>
              <a:rPr lang="en-US">
                <a:solidFill>
                  <a:srgbClr val="FF6600"/>
                </a:solidFill>
              </a:rPr>
              <a:t>IDTR</a:t>
            </a:r>
            <a:r>
              <a:rPr lang="en-US">
                <a:solidFill>
                  <a:srgbClr val="002060"/>
                </a:solidFill>
              </a:rPr>
              <a:t>) is a </a:t>
            </a:r>
            <a:r>
              <a:rPr lang="en-US" b="1">
                <a:solidFill>
                  <a:srgbClr val="F4BB3B"/>
                </a:solidFill>
              </a:rPr>
              <a:t>communication campaign </a:t>
            </a:r>
            <a:r>
              <a:rPr lang="en-US">
                <a:solidFill>
                  <a:srgbClr val="002060"/>
                </a:solidFill>
              </a:rPr>
              <a:t>that promotes the sharing of information between citizen and citizen. It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training process which, through a cascade model, potentially involves all citizens.</a:t>
            </a:r>
            <a:endParaRPr lang="it-IT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038BB073-6179-4442-A328-01669306E0D2}"/>
              </a:ext>
            </a:extLst>
          </p:cNvPr>
          <p:cNvGrpSpPr/>
          <p:nvPr/>
        </p:nvGrpSpPr>
        <p:grpSpPr>
          <a:xfrm>
            <a:off x="3113864" y="2565531"/>
            <a:ext cx="3602051" cy="253916"/>
            <a:chOff x="2170633" y="2052626"/>
            <a:chExt cx="4802734" cy="338555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8F0F0BF7-EA36-4B93-AA56-EAFC760EA50A}"/>
                </a:ext>
              </a:extLst>
            </p:cNvPr>
            <p:cNvSpPr/>
            <p:nvPr/>
          </p:nvSpPr>
          <p:spPr>
            <a:xfrm>
              <a:off x="2170633" y="2052626"/>
              <a:ext cx="4802734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50" b="1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Experts</a:t>
              </a:r>
              <a:r>
                <a:rPr lang="it-IT" sz="105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          Trainers           </a:t>
              </a:r>
              <a:r>
                <a:rPr lang="it-IT" sz="1050" b="1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Volunteers</a:t>
              </a:r>
              <a:r>
                <a:rPr lang="it-IT" sz="105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           </a:t>
              </a:r>
              <a:r>
                <a:rPr lang="it-IT" sz="1050" b="1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Citizens</a:t>
              </a:r>
              <a:endParaRPr lang="it-IT" sz="13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ccia a destra 10">
              <a:extLst>
                <a:ext uri="{FF2B5EF4-FFF2-40B4-BE49-F238E27FC236}">
                  <a16:creationId xmlns:a16="http://schemas.microsoft.com/office/drawing/2014/main" id="{CA9816B5-EACA-4960-941D-57B5A75CECD5}"/>
                </a:ext>
              </a:extLst>
            </p:cNvPr>
            <p:cNvSpPr/>
            <p:nvPr/>
          </p:nvSpPr>
          <p:spPr>
            <a:xfrm>
              <a:off x="3039972" y="2131350"/>
              <a:ext cx="232410" cy="150328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2" name="Freccia a destra 11">
              <a:extLst>
                <a:ext uri="{FF2B5EF4-FFF2-40B4-BE49-F238E27FC236}">
                  <a16:creationId xmlns:a16="http://schemas.microsoft.com/office/drawing/2014/main" id="{1F7C4A50-BFC2-4B2F-BE35-0AC9FC4586EA}"/>
                </a:ext>
              </a:extLst>
            </p:cNvPr>
            <p:cNvSpPr/>
            <p:nvPr/>
          </p:nvSpPr>
          <p:spPr>
            <a:xfrm>
              <a:off x="4254218" y="2131350"/>
              <a:ext cx="232410" cy="150328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3" name="Freccia a destra 12">
              <a:extLst>
                <a:ext uri="{FF2B5EF4-FFF2-40B4-BE49-F238E27FC236}">
                  <a16:creationId xmlns:a16="http://schemas.microsoft.com/office/drawing/2014/main" id="{C3E1ACF7-9989-4F4E-AB3B-E04490EB3151}"/>
                </a:ext>
              </a:extLst>
            </p:cNvPr>
            <p:cNvSpPr/>
            <p:nvPr/>
          </p:nvSpPr>
          <p:spPr>
            <a:xfrm>
              <a:off x="5684983" y="2131350"/>
              <a:ext cx="232410" cy="150328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D553ADAF-74FE-480A-57C1-2891692B3F0A}"/>
              </a:ext>
            </a:extLst>
          </p:cNvPr>
          <p:cNvSpPr/>
          <p:nvPr/>
        </p:nvSpPr>
        <p:spPr>
          <a:xfrm>
            <a:off x="1768663" y="319339"/>
            <a:ext cx="65804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en-US" sz="2200" b="1" dirty="0">
                <a:solidFill>
                  <a:srgbClr val="C00000"/>
                </a:solidFill>
                <a:ea typeface="MS PGothic"/>
                <a:cs typeface="Calibri" panose="020F0502020204030204" pitchFamily="34" charset="0"/>
              </a:rPr>
              <a:t>«I DON’T TAKE RISKS»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8416A515-5AC2-1FF7-92B4-0679BE455306}"/>
              </a:ext>
            </a:extLst>
          </p:cNvPr>
          <p:cNvGrpSpPr/>
          <p:nvPr/>
        </p:nvGrpSpPr>
        <p:grpSpPr>
          <a:xfrm>
            <a:off x="4500664" y="903130"/>
            <a:ext cx="4615044" cy="744292"/>
            <a:chOff x="0" y="1751747"/>
            <a:chExt cx="9119253" cy="1643430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832B730B-7FE7-7E3A-4599-0B9437848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751747"/>
              <a:ext cx="9119253" cy="1643430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F23368BC-3F5D-539B-ECED-F30B75D66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005" t="17426" r="45585" b="55060"/>
            <a:stretch/>
          </p:blipFill>
          <p:spPr>
            <a:xfrm>
              <a:off x="7244862" y="1751747"/>
              <a:ext cx="1874391" cy="368455"/>
            </a:xfrm>
            <a:prstGeom prst="rect">
              <a:avLst/>
            </a:prstGeom>
          </p:spPr>
        </p:pic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2E305BE-77DF-36E3-28F0-A1E9E29874CD}"/>
              </a:ext>
            </a:extLst>
          </p:cNvPr>
          <p:cNvSpPr txBox="1"/>
          <p:nvPr/>
        </p:nvSpPr>
        <p:spPr>
          <a:xfrm>
            <a:off x="6877483" y="2258348"/>
            <a:ext cx="2171836" cy="224676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C000"/>
                </a:solidFill>
              </a:rPr>
              <a:t>The campaign aims to do prevention activities all year round, with many initiatives in the area, through IDTR365</a:t>
            </a:r>
            <a:endParaRPr lang="it-IT" sz="20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3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81BC056D02204E9D1900E6F42FA08C" ma:contentTypeVersion="18" ma:contentTypeDescription="Creare un nuovo documento." ma:contentTypeScope="" ma:versionID="360548905533a172179766babbdd1fc4">
  <xsd:schema xmlns:xsd="http://www.w3.org/2001/XMLSchema" xmlns:xs="http://www.w3.org/2001/XMLSchema" xmlns:p="http://schemas.microsoft.com/office/2006/metadata/properties" xmlns:ns3="ddbd30ef-151c-4fb2-9ea9-18f0131f7ff2" xmlns:ns4="3eb05c2b-0bcd-4745-a376-3aa1e375aae9" targetNamespace="http://schemas.microsoft.com/office/2006/metadata/properties" ma:root="true" ma:fieldsID="5ea03dac1dfdab1e8980f91f6b0ef2b7" ns3:_="" ns4:_="">
    <xsd:import namespace="ddbd30ef-151c-4fb2-9ea9-18f0131f7ff2"/>
    <xsd:import namespace="3eb05c2b-0bcd-4745-a376-3aa1e375aae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d30ef-151c-4fb2-9ea9-18f0131f7f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05c2b-0bcd-4745-a376-3aa1e375aa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eb05c2b-0bcd-4745-a376-3aa1e375aae9" xsi:nil="true"/>
  </documentManagement>
</p:properties>
</file>

<file path=customXml/itemProps1.xml><?xml version="1.0" encoding="utf-8"?>
<ds:datastoreItem xmlns:ds="http://schemas.openxmlformats.org/officeDocument/2006/customXml" ds:itemID="{EC49F033-3605-4610-A9C7-BDC6D2F4FA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bd30ef-151c-4fb2-9ea9-18f0131f7ff2"/>
    <ds:schemaRef ds:uri="3eb05c2b-0bcd-4745-a376-3aa1e375a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075A49-6508-4EB5-A7C4-1FCC549605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DAF6EA-490A-47A7-B84B-F4AFC281B3F1}">
  <ds:schemaRefs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ddbd30ef-151c-4fb2-9ea9-18f0131f7ff2"/>
    <ds:schemaRef ds:uri="3eb05c2b-0bcd-4745-a376-3aa1e375aae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1142</Words>
  <Application>Microsoft Office PowerPoint</Application>
  <PresentationFormat>Presentazione su schermo (4:3)</PresentationFormat>
  <Paragraphs>153</Paragraphs>
  <Slides>13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Struttura predefinita</vt:lpstr>
      <vt:lpstr>Tema di Office</vt:lpstr>
      <vt:lpstr>Presentazione standard di PowerPoint</vt:lpstr>
      <vt:lpstr>Presentazione standard di PowerPoint</vt:lpstr>
      <vt:lpstr>«Exe Sisma dello Stretto 2022» National Full Scale exercise, 4 -6 November  2022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multimedia content for students and video lessons for teachers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Centoducati Carlo</dc:creator>
  <cp:lastModifiedBy>Minicocci Arianna</cp:lastModifiedBy>
  <cp:revision>291</cp:revision>
  <cp:lastPrinted>2018-10-18T14:56:06Z</cp:lastPrinted>
  <dcterms:created xsi:type="dcterms:W3CDTF">2018-10-09T09:58:29Z</dcterms:created>
  <dcterms:modified xsi:type="dcterms:W3CDTF">2024-01-31T12:46:31Z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0x0101001381BC056D02204E9D1900E6F42FA08C</vt:lpwstr>
  </property>
</Properties>
</file>