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9" r:id="rId4"/>
    <p:sldId id="266" r:id="rId5"/>
    <p:sldId id="268" r:id="rId6"/>
    <p:sldId id="269" r:id="rId7"/>
    <p:sldId id="270" r:id="rId8"/>
    <p:sldId id="260" r:id="rId9"/>
    <p:sldId id="257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91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HACON  BARRANTES" userId="72785c1f-0367-4517-915d-14464298d631" providerId="ADAL" clId="{8B776228-7273-A342-A361-A3D4C2EFC81F}"/>
    <pc:docChg chg="undo custSel addSld modSld sldOrd">
      <pc:chgData name="SILVIA CHACON  BARRANTES" userId="72785c1f-0367-4517-915d-14464298d631" providerId="ADAL" clId="{8B776228-7273-A342-A361-A3D4C2EFC81F}" dt="2023-04-25T04:47:15.696" v="3876" actId="403"/>
      <pc:docMkLst>
        <pc:docMk/>
      </pc:docMkLst>
      <pc:sldChg chg="addSp modSp mod">
        <pc:chgData name="SILVIA CHACON  BARRANTES" userId="72785c1f-0367-4517-915d-14464298d631" providerId="ADAL" clId="{8B776228-7273-A342-A361-A3D4C2EFC81F}" dt="2023-04-25T04:41:59.382" v="3855" actId="20577"/>
        <pc:sldMkLst>
          <pc:docMk/>
          <pc:sldMk cId="736164462" sldId="256"/>
        </pc:sldMkLst>
        <pc:spChg chg="mod">
          <ac:chgData name="SILVIA CHACON  BARRANTES" userId="72785c1f-0367-4517-915d-14464298d631" providerId="ADAL" clId="{8B776228-7273-A342-A361-A3D4C2EFC81F}" dt="2023-04-25T04:41:59.382" v="3855" actId="20577"/>
          <ac:spMkLst>
            <pc:docMk/>
            <pc:sldMk cId="736164462" sldId="256"/>
            <ac:spMk id="2" creationId="{6D71B616-B2B7-9B0E-9E0E-54B9F92D2652}"/>
          </ac:spMkLst>
        </pc:spChg>
        <pc:spChg chg="mod">
          <ac:chgData name="SILVIA CHACON  BARRANTES" userId="72785c1f-0367-4517-915d-14464298d631" providerId="ADAL" clId="{8B776228-7273-A342-A361-A3D4C2EFC81F}" dt="2023-04-25T04:41:54.006" v="3852" actId="20577"/>
          <ac:spMkLst>
            <pc:docMk/>
            <pc:sldMk cId="736164462" sldId="256"/>
            <ac:spMk id="3" creationId="{C0C8EF99-E87D-4D14-485D-46ABC40D2A55}"/>
          </ac:spMkLst>
        </pc:spChg>
        <pc:picChg chg="add mod modCrop">
          <ac:chgData name="SILVIA CHACON  BARRANTES" userId="72785c1f-0367-4517-915d-14464298d631" providerId="ADAL" clId="{8B776228-7273-A342-A361-A3D4C2EFC81F}" dt="2023-04-25T04:41:45.442" v="3850" actId="732"/>
          <ac:picMkLst>
            <pc:docMk/>
            <pc:sldMk cId="736164462" sldId="256"/>
            <ac:picMk id="4" creationId="{D0FDF421-BF06-DFF4-CC52-F7B925AF6FC5}"/>
          </ac:picMkLst>
        </pc:picChg>
      </pc:sldChg>
      <pc:sldChg chg="addSp modSp mod ord setBg">
        <pc:chgData name="SILVIA CHACON  BARRANTES" userId="72785c1f-0367-4517-915d-14464298d631" providerId="ADAL" clId="{8B776228-7273-A342-A361-A3D4C2EFC81F}" dt="2023-04-25T04:44:45.420" v="3859" actId="20578"/>
        <pc:sldMkLst>
          <pc:docMk/>
          <pc:sldMk cId="2698443392" sldId="257"/>
        </pc:sldMkLst>
        <pc:spChg chg="mo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2" creationId="{89817F31-71D6-B84C-5FC7-F806BBE31F88}"/>
          </ac:spMkLst>
        </pc:spChg>
        <pc:spChg chg="mod">
          <ac:chgData name="SILVIA CHACON  BARRANTES" userId="72785c1f-0367-4517-915d-14464298d631" providerId="ADAL" clId="{8B776228-7273-A342-A361-A3D4C2EFC81F}" dt="2023-04-25T04:44:22.658" v="3858" actId="403"/>
          <ac:spMkLst>
            <pc:docMk/>
            <pc:sldMk cId="2698443392" sldId="257"/>
            <ac:spMk id="3" creationId="{98CAF27D-4A1B-040F-C927-33BDC31967E5}"/>
          </ac:spMkLst>
        </pc:spChg>
        <pc:spChg chg="ad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8" creationId="{09588DA8-065E-4F6F-8EFD-43104AB2E0CF}"/>
          </ac:spMkLst>
        </pc:spChg>
        <pc:spChg chg="ad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10" creationId="{C4285719-470E-454C-AF62-8323075F1F5B}"/>
          </ac:spMkLst>
        </pc:spChg>
        <pc:spChg chg="ad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12" creationId="{CD9FE4EF-C4D8-49A0-B2FF-81D8DB7D8A24}"/>
          </ac:spMkLst>
        </pc:spChg>
        <pc:spChg chg="ad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14" creationId="{4300840D-0A0B-4512-BACA-B439D5B9C57C}"/>
          </ac:spMkLst>
        </pc:spChg>
        <pc:spChg chg="ad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16" creationId="{D2B78728-A580-49A7-84F9-6EF6F583ADE0}"/>
          </ac:spMkLst>
        </pc:spChg>
        <pc:spChg chg="ad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18" creationId="{38FAA1A1-D861-433F-88FA-1E9D6FD31D11}"/>
          </ac:spMkLst>
        </pc:spChg>
        <pc:spChg chg="add">
          <ac:chgData name="SILVIA CHACON  BARRANTES" userId="72785c1f-0367-4517-915d-14464298d631" providerId="ADAL" clId="{8B776228-7273-A342-A361-A3D4C2EFC81F}" dt="2023-04-25T04:44:15.334" v="3856" actId="26606"/>
          <ac:spMkLst>
            <pc:docMk/>
            <pc:sldMk cId="2698443392" sldId="257"/>
            <ac:spMk id="20" creationId="{8D71EDA1-87BF-4D5D-AB79-F346FD19278A}"/>
          </ac:spMkLst>
        </pc:spChg>
      </pc:sldChg>
      <pc:sldChg chg="ord">
        <pc:chgData name="SILVIA CHACON  BARRANTES" userId="72785c1f-0367-4517-915d-14464298d631" providerId="ADAL" clId="{8B776228-7273-A342-A361-A3D4C2EFC81F}" dt="2023-04-25T04:08:23.257" v="3847" actId="20578"/>
        <pc:sldMkLst>
          <pc:docMk/>
          <pc:sldMk cId="207140322" sldId="259"/>
        </pc:sldMkLst>
      </pc:sldChg>
      <pc:sldChg chg="addSp delSp modSp mod ord setBg">
        <pc:chgData name="SILVIA CHACON  BARRANTES" userId="72785c1f-0367-4517-915d-14464298d631" providerId="ADAL" clId="{8B776228-7273-A342-A361-A3D4C2EFC81F}" dt="2023-04-25T04:46:30.665" v="3870" actId="27636"/>
        <pc:sldMkLst>
          <pc:docMk/>
          <pc:sldMk cId="4199766163" sldId="260"/>
        </pc:sldMkLst>
        <pc:spChg chg="mod">
          <ac:chgData name="SILVIA CHACON  BARRANTES" userId="72785c1f-0367-4517-915d-14464298d631" providerId="ADAL" clId="{8B776228-7273-A342-A361-A3D4C2EFC81F}" dt="2023-04-25T04:46:17.487" v="3866" actId="14100"/>
          <ac:spMkLst>
            <pc:docMk/>
            <pc:sldMk cId="4199766163" sldId="260"/>
            <ac:spMk id="2" creationId="{648F8CEC-BC20-1C7A-3909-29C287251D6A}"/>
          </ac:spMkLst>
        </pc:spChg>
        <pc:spChg chg="add del mod">
          <ac:chgData name="SILVIA CHACON  BARRANTES" userId="72785c1f-0367-4517-915d-14464298d631" providerId="ADAL" clId="{8B776228-7273-A342-A361-A3D4C2EFC81F}" dt="2023-04-25T04:46:10.397" v="3865" actId="26606"/>
          <ac:spMkLst>
            <pc:docMk/>
            <pc:sldMk cId="4199766163" sldId="260"/>
            <ac:spMk id="3" creationId="{DCF1FBFA-F815-45E9-E592-549C134E1ADA}"/>
          </ac:spMkLst>
        </pc:spChg>
        <pc:spChg chg="add mod">
          <ac:chgData name="SILVIA CHACON  BARRANTES" userId="72785c1f-0367-4517-915d-14464298d631" providerId="ADAL" clId="{8B776228-7273-A342-A361-A3D4C2EFC81F}" dt="2023-04-25T04:46:30.665" v="3870" actId="27636"/>
          <ac:spMkLst>
            <pc:docMk/>
            <pc:sldMk cId="4199766163" sldId="260"/>
            <ac:spMk id="7" creationId="{DCF1FBFA-F815-45E9-E592-549C134E1ADA}"/>
          </ac:spMkLst>
        </pc:spChg>
        <pc:spChg chg="add">
          <ac:chgData name="SILVIA CHACON  BARRANTES" userId="72785c1f-0367-4517-915d-14464298d631" providerId="ADAL" clId="{8B776228-7273-A342-A361-A3D4C2EFC81F}" dt="2023-04-25T04:46:10.397" v="3865" actId="26606"/>
          <ac:spMkLst>
            <pc:docMk/>
            <pc:sldMk cId="4199766163" sldId="260"/>
            <ac:spMk id="8" creationId="{979E27D9-03C7-44E2-9FF8-15D0C8506AF7}"/>
          </ac:spMkLst>
        </pc:spChg>
        <pc:spChg chg="add">
          <ac:chgData name="SILVIA CHACON  BARRANTES" userId="72785c1f-0367-4517-915d-14464298d631" providerId="ADAL" clId="{8B776228-7273-A342-A361-A3D4C2EFC81F}" dt="2023-04-25T04:46:10.397" v="3865" actId="26606"/>
          <ac:spMkLst>
            <pc:docMk/>
            <pc:sldMk cId="4199766163" sldId="260"/>
            <ac:spMk id="10" creationId="{EEBF1590-3B36-48EE-A89D-3B6F3CB256AB}"/>
          </ac:spMkLst>
        </pc:spChg>
        <pc:spChg chg="add">
          <ac:chgData name="SILVIA CHACON  BARRANTES" userId="72785c1f-0367-4517-915d-14464298d631" providerId="ADAL" clId="{8B776228-7273-A342-A361-A3D4C2EFC81F}" dt="2023-04-25T04:46:10.397" v="3865" actId="26606"/>
          <ac:spMkLst>
            <pc:docMk/>
            <pc:sldMk cId="4199766163" sldId="260"/>
            <ac:spMk id="12" creationId="{AC8F6C8C-AB5A-4548-942D-E3FD40ACBC49}"/>
          </ac:spMkLst>
        </pc:spChg>
        <pc:graphicFrameChg chg="add del">
          <ac:chgData name="SILVIA CHACON  BARRANTES" userId="72785c1f-0367-4517-915d-14464298d631" providerId="ADAL" clId="{8B776228-7273-A342-A361-A3D4C2EFC81F}" dt="2023-04-25T04:46:10.391" v="3864" actId="26606"/>
          <ac:graphicFrameMkLst>
            <pc:docMk/>
            <pc:sldMk cId="4199766163" sldId="260"/>
            <ac:graphicFrameMk id="5" creationId="{6A88715E-BBD9-6B73-BD57-56DD06C5B770}"/>
          </ac:graphicFrameMkLst>
        </pc:graphicFrameChg>
      </pc:sldChg>
      <pc:sldChg chg="addSp modSp new mod">
        <pc:chgData name="SILVIA CHACON  BARRANTES" userId="72785c1f-0367-4517-915d-14464298d631" providerId="ADAL" clId="{8B776228-7273-A342-A361-A3D4C2EFC81F}" dt="2023-04-23T00:57:58.416" v="1622" actId="20577"/>
        <pc:sldMkLst>
          <pc:docMk/>
          <pc:sldMk cId="291064095" sldId="261"/>
        </pc:sldMkLst>
        <pc:spChg chg="mod">
          <ac:chgData name="SILVIA CHACON  BARRANTES" userId="72785c1f-0367-4517-915d-14464298d631" providerId="ADAL" clId="{8B776228-7273-A342-A361-A3D4C2EFC81F}" dt="2023-04-23T00:47:24.743" v="767" actId="20577"/>
          <ac:spMkLst>
            <pc:docMk/>
            <pc:sldMk cId="291064095" sldId="261"/>
            <ac:spMk id="2" creationId="{924875A4-9ED9-683B-21E4-387BC49AE72C}"/>
          </ac:spMkLst>
        </pc:spChg>
        <pc:spChg chg="mod">
          <ac:chgData name="SILVIA CHACON  BARRANTES" userId="72785c1f-0367-4517-915d-14464298d631" providerId="ADAL" clId="{8B776228-7273-A342-A361-A3D4C2EFC81F}" dt="2023-04-23T00:57:58.416" v="1622" actId="20577"/>
          <ac:spMkLst>
            <pc:docMk/>
            <pc:sldMk cId="291064095" sldId="261"/>
            <ac:spMk id="3" creationId="{1D5A11AD-53E0-7CF8-B036-F1E86594B95A}"/>
          </ac:spMkLst>
        </pc:spChg>
        <pc:picChg chg="add mod">
          <ac:chgData name="SILVIA CHACON  BARRANTES" userId="72785c1f-0367-4517-915d-14464298d631" providerId="ADAL" clId="{8B776228-7273-A342-A361-A3D4C2EFC81F}" dt="2023-04-23T00:39:17.805" v="660" actId="1076"/>
          <ac:picMkLst>
            <pc:docMk/>
            <pc:sldMk cId="291064095" sldId="261"/>
            <ac:picMk id="4" creationId="{06151D4D-B783-889B-96D9-9638775A0DC1}"/>
          </ac:picMkLst>
        </pc:picChg>
      </pc:sldChg>
      <pc:sldChg chg="addSp delSp modSp add mod">
        <pc:chgData name="SILVIA CHACON  BARRANTES" userId="72785c1f-0367-4517-915d-14464298d631" providerId="ADAL" clId="{8B776228-7273-A342-A361-A3D4C2EFC81F}" dt="2023-04-23T00:57:32.299" v="1597" actId="1076"/>
        <pc:sldMkLst>
          <pc:docMk/>
          <pc:sldMk cId="3315192367" sldId="262"/>
        </pc:sldMkLst>
        <pc:spChg chg="mod">
          <ac:chgData name="SILVIA CHACON  BARRANTES" userId="72785c1f-0367-4517-915d-14464298d631" providerId="ADAL" clId="{8B776228-7273-A342-A361-A3D4C2EFC81F}" dt="2023-04-23T00:57:26.038" v="1595"/>
          <ac:spMkLst>
            <pc:docMk/>
            <pc:sldMk cId="3315192367" sldId="262"/>
            <ac:spMk id="2" creationId="{924875A4-9ED9-683B-21E4-387BC49AE72C}"/>
          </ac:spMkLst>
        </pc:spChg>
        <pc:spChg chg="mod">
          <ac:chgData name="SILVIA CHACON  BARRANTES" userId="72785c1f-0367-4517-915d-14464298d631" providerId="ADAL" clId="{8B776228-7273-A342-A361-A3D4C2EFC81F}" dt="2023-04-23T00:57:26.038" v="1595"/>
          <ac:spMkLst>
            <pc:docMk/>
            <pc:sldMk cId="3315192367" sldId="262"/>
            <ac:spMk id="3" creationId="{1D5A11AD-53E0-7CF8-B036-F1E86594B95A}"/>
          </ac:spMkLst>
        </pc:spChg>
        <pc:spChg chg="add del mod">
          <ac:chgData name="SILVIA CHACON  BARRANTES" userId="72785c1f-0367-4517-915d-14464298d631" providerId="ADAL" clId="{8B776228-7273-A342-A361-A3D4C2EFC81F}" dt="2023-04-23T00:57:26.038" v="1595"/>
          <ac:spMkLst>
            <pc:docMk/>
            <pc:sldMk cId="3315192367" sldId="262"/>
            <ac:spMk id="5" creationId="{507EE93F-9AC7-8809-3712-67385C13F552}"/>
          </ac:spMkLst>
        </pc:spChg>
        <pc:spChg chg="add del mod">
          <ac:chgData name="SILVIA CHACON  BARRANTES" userId="72785c1f-0367-4517-915d-14464298d631" providerId="ADAL" clId="{8B776228-7273-A342-A361-A3D4C2EFC81F}" dt="2023-04-23T00:57:26.038" v="1595"/>
          <ac:spMkLst>
            <pc:docMk/>
            <pc:sldMk cId="3315192367" sldId="262"/>
            <ac:spMk id="6" creationId="{D102643F-3A1B-F6AB-99A0-23242E23B0E2}"/>
          </ac:spMkLst>
        </pc:spChg>
        <pc:picChg chg="add mod">
          <ac:chgData name="SILVIA CHACON  BARRANTES" userId="72785c1f-0367-4517-915d-14464298d631" providerId="ADAL" clId="{8B776228-7273-A342-A361-A3D4C2EFC81F}" dt="2023-04-23T00:57:32.299" v="1597" actId="1076"/>
          <ac:picMkLst>
            <pc:docMk/>
            <pc:sldMk cId="3315192367" sldId="262"/>
            <ac:picMk id="4" creationId="{9757D3BB-C713-4071-9A4B-790FE4D0FDB1}"/>
          </ac:picMkLst>
        </pc:picChg>
      </pc:sldChg>
      <pc:sldChg chg="modSp new mod modShow">
        <pc:chgData name="SILVIA CHACON  BARRANTES" userId="72785c1f-0367-4517-915d-14464298d631" providerId="ADAL" clId="{8B776228-7273-A342-A361-A3D4C2EFC81F}" dt="2023-04-23T00:58:04.560" v="1623" actId="729"/>
        <pc:sldMkLst>
          <pc:docMk/>
          <pc:sldMk cId="420532862" sldId="263"/>
        </pc:sldMkLst>
        <pc:spChg chg="mod">
          <ac:chgData name="SILVIA CHACON  BARRANTES" userId="72785c1f-0367-4517-915d-14464298d631" providerId="ADAL" clId="{8B776228-7273-A342-A361-A3D4C2EFC81F}" dt="2023-04-23T00:52:52.413" v="1275" actId="27636"/>
          <ac:spMkLst>
            <pc:docMk/>
            <pc:sldMk cId="420532862" sldId="263"/>
            <ac:spMk id="2" creationId="{3AC8B2DE-D846-918E-D187-F40127C078E2}"/>
          </ac:spMkLst>
        </pc:spChg>
        <pc:spChg chg="mod">
          <ac:chgData name="SILVIA CHACON  BARRANTES" userId="72785c1f-0367-4517-915d-14464298d631" providerId="ADAL" clId="{8B776228-7273-A342-A361-A3D4C2EFC81F}" dt="2023-04-23T00:52:55.271" v="1277" actId="27636"/>
          <ac:spMkLst>
            <pc:docMk/>
            <pc:sldMk cId="420532862" sldId="263"/>
            <ac:spMk id="3" creationId="{6A4A029C-1F36-BEB7-7739-427624CD1757}"/>
          </ac:spMkLst>
        </pc:spChg>
      </pc:sldChg>
      <pc:sldChg chg="modSp new mod modShow">
        <pc:chgData name="SILVIA CHACON  BARRANTES" userId="72785c1f-0367-4517-915d-14464298d631" providerId="ADAL" clId="{8B776228-7273-A342-A361-A3D4C2EFC81F}" dt="2023-04-23T00:58:04.560" v="1623" actId="729"/>
        <pc:sldMkLst>
          <pc:docMk/>
          <pc:sldMk cId="248326266" sldId="264"/>
        </pc:sldMkLst>
        <pc:spChg chg="mod">
          <ac:chgData name="SILVIA CHACON  BARRANTES" userId="72785c1f-0367-4517-915d-14464298d631" providerId="ADAL" clId="{8B776228-7273-A342-A361-A3D4C2EFC81F}" dt="2023-04-23T00:54:31.292" v="1511" actId="790"/>
          <ac:spMkLst>
            <pc:docMk/>
            <pc:sldMk cId="248326266" sldId="264"/>
            <ac:spMk id="2" creationId="{76117E90-C573-7BFA-74DB-F5E688254DB4}"/>
          </ac:spMkLst>
        </pc:spChg>
        <pc:spChg chg="mod">
          <ac:chgData name="SILVIA CHACON  BARRANTES" userId="72785c1f-0367-4517-915d-14464298d631" providerId="ADAL" clId="{8B776228-7273-A342-A361-A3D4C2EFC81F}" dt="2023-04-23T00:55:05.425" v="1577" actId="20577"/>
          <ac:spMkLst>
            <pc:docMk/>
            <pc:sldMk cId="248326266" sldId="264"/>
            <ac:spMk id="3" creationId="{02C84788-A557-3E12-7FC1-83DB2C8464D1}"/>
          </ac:spMkLst>
        </pc:spChg>
      </pc:sldChg>
      <pc:sldChg chg="modSp new mod">
        <pc:chgData name="SILVIA CHACON  BARRANTES" userId="72785c1f-0367-4517-915d-14464298d631" providerId="ADAL" clId="{8B776228-7273-A342-A361-A3D4C2EFC81F}" dt="2023-04-24T01:59:56.834" v="3022" actId="20577"/>
        <pc:sldMkLst>
          <pc:docMk/>
          <pc:sldMk cId="2596063709" sldId="265"/>
        </pc:sldMkLst>
        <pc:spChg chg="mod">
          <ac:chgData name="SILVIA CHACON  BARRANTES" userId="72785c1f-0367-4517-915d-14464298d631" providerId="ADAL" clId="{8B776228-7273-A342-A361-A3D4C2EFC81F}" dt="2023-04-24T01:45:48.268" v="1677" actId="20577"/>
          <ac:spMkLst>
            <pc:docMk/>
            <pc:sldMk cId="2596063709" sldId="265"/>
            <ac:spMk id="2" creationId="{179FBA9B-AF5A-756C-5F67-BA0386EA55F7}"/>
          </ac:spMkLst>
        </pc:spChg>
        <pc:spChg chg="mod">
          <ac:chgData name="SILVIA CHACON  BARRANTES" userId="72785c1f-0367-4517-915d-14464298d631" providerId="ADAL" clId="{8B776228-7273-A342-A361-A3D4C2EFC81F}" dt="2023-04-24T01:59:56.834" v="3022" actId="20577"/>
          <ac:spMkLst>
            <pc:docMk/>
            <pc:sldMk cId="2596063709" sldId="265"/>
            <ac:spMk id="3" creationId="{F40F09CF-93CC-AE9B-0BF7-608D7924B649}"/>
          </ac:spMkLst>
        </pc:spChg>
      </pc:sldChg>
      <pc:sldChg chg="addSp modSp new mod ord setBg">
        <pc:chgData name="SILVIA CHACON  BARRANTES" userId="72785c1f-0367-4517-915d-14464298d631" providerId="ADAL" clId="{8B776228-7273-A342-A361-A3D4C2EFC81F}" dt="2023-04-25T04:47:09.777" v="3875" actId="403"/>
        <pc:sldMkLst>
          <pc:docMk/>
          <pc:sldMk cId="4157371613" sldId="266"/>
        </pc:sldMkLst>
        <pc:spChg chg="mod">
          <ac:chgData name="SILVIA CHACON  BARRANTES" userId="72785c1f-0367-4517-915d-14464298d631" providerId="ADAL" clId="{8B776228-7273-A342-A361-A3D4C2EFC81F}" dt="2023-04-25T04:45:18.733" v="3861" actId="26606"/>
          <ac:spMkLst>
            <pc:docMk/>
            <pc:sldMk cId="4157371613" sldId="266"/>
            <ac:spMk id="2" creationId="{2F5DCF33-303C-ED66-B413-7F1A36B8EBC5}"/>
          </ac:spMkLst>
        </pc:spChg>
        <pc:spChg chg="mod">
          <ac:chgData name="SILVIA CHACON  BARRANTES" userId="72785c1f-0367-4517-915d-14464298d631" providerId="ADAL" clId="{8B776228-7273-A342-A361-A3D4C2EFC81F}" dt="2023-04-25T04:47:09.777" v="3875" actId="403"/>
          <ac:spMkLst>
            <pc:docMk/>
            <pc:sldMk cId="4157371613" sldId="266"/>
            <ac:spMk id="3" creationId="{7EF8E619-9A1B-B3EA-8728-509EDE6FE816}"/>
          </ac:spMkLst>
        </pc:spChg>
        <pc:spChg chg="add">
          <ac:chgData name="SILVIA CHACON  BARRANTES" userId="72785c1f-0367-4517-915d-14464298d631" providerId="ADAL" clId="{8B776228-7273-A342-A361-A3D4C2EFC81F}" dt="2023-04-25T04:45:18.733" v="3861" actId="26606"/>
          <ac:spMkLst>
            <pc:docMk/>
            <pc:sldMk cId="4157371613" sldId="266"/>
            <ac:spMk id="8" creationId="{1B15ED52-F352-441B-82BF-E0EA34836D08}"/>
          </ac:spMkLst>
        </pc:spChg>
        <pc:spChg chg="add">
          <ac:chgData name="SILVIA CHACON  BARRANTES" userId="72785c1f-0367-4517-915d-14464298d631" providerId="ADAL" clId="{8B776228-7273-A342-A361-A3D4C2EFC81F}" dt="2023-04-25T04:45:18.733" v="3861" actId="26606"/>
          <ac:spMkLst>
            <pc:docMk/>
            <pc:sldMk cId="4157371613" sldId="266"/>
            <ac:spMk id="10" creationId="{3B2E3793-BFE6-45A2-9B7B-E18844431C99}"/>
          </ac:spMkLst>
        </pc:spChg>
        <pc:spChg chg="add">
          <ac:chgData name="SILVIA CHACON  BARRANTES" userId="72785c1f-0367-4517-915d-14464298d631" providerId="ADAL" clId="{8B776228-7273-A342-A361-A3D4C2EFC81F}" dt="2023-04-25T04:45:18.733" v="3861" actId="26606"/>
          <ac:spMkLst>
            <pc:docMk/>
            <pc:sldMk cId="4157371613" sldId="266"/>
            <ac:spMk id="12" creationId="{BC4C4868-CB8F-4AF9-9CDB-8108F2C19B67}"/>
          </ac:spMkLst>
        </pc:spChg>
        <pc:spChg chg="add">
          <ac:chgData name="SILVIA CHACON  BARRANTES" userId="72785c1f-0367-4517-915d-14464298d631" providerId="ADAL" clId="{8B776228-7273-A342-A361-A3D4C2EFC81F}" dt="2023-04-25T04:45:18.733" v="3861" actId="26606"/>
          <ac:spMkLst>
            <pc:docMk/>
            <pc:sldMk cId="4157371613" sldId="266"/>
            <ac:spMk id="14" creationId="{375E0459-6403-40CD-989D-56A4407CA12E}"/>
          </ac:spMkLst>
        </pc:spChg>
        <pc:spChg chg="add">
          <ac:chgData name="SILVIA CHACON  BARRANTES" userId="72785c1f-0367-4517-915d-14464298d631" providerId="ADAL" clId="{8B776228-7273-A342-A361-A3D4C2EFC81F}" dt="2023-04-25T04:45:18.733" v="3861" actId="26606"/>
          <ac:spMkLst>
            <pc:docMk/>
            <pc:sldMk cId="4157371613" sldId="266"/>
            <ac:spMk id="16" creationId="{53E5B1A8-3AC9-4BD1-9BBC-78CA94F2D1BA}"/>
          </ac:spMkLst>
        </pc:spChg>
      </pc:sldChg>
      <pc:sldChg chg="addSp modSp new mod ord setBg">
        <pc:chgData name="SILVIA CHACON  BARRANTES" userId="72785c1f-0367-4517-915d-14464298d631" providerId="ADAL" clId="{8B776228-7273-A342-A361-A3D4C2EFC81F}" dt="2023-04-25T04:46:58.370" v="3871" actId="403"/>
        <pc:sldMkLst>
          <pc:docMk/>
          <pc:sldMk cId="171903977" sldId="267"/>
        </pc:sldMkLst>
        <pc:spChg chg="mod">
          <ac:chgData name="SILVIA CHACON  BARRANTES" userId="72785c1f-0367-4517-915d-14464298d631" providerId="ADAL" clId="{8B776228-7273-A342-A361-A3D4C2EFC81F}" dt="2023-04-25T04:45:09.206" v="3860" actId="26606"/>
          <ac:spMkLst>
            <pc:docMk/>
            <pc:sldMk cId="171903977" sldId="267"/>
            <ac:spMk id="2" creationId="{B29FAAF0-46AB-A54A-200B-317F1D9686B1}"/>
          </ac:spMkLst>
        </pc:spChg>
        <pc:spChg chg="mod">
          <ac:chgData name="SILVIA CHACON  BARRANTES" userId="72785c1f-0367-4517-915d-14464298d631" providerId="ADAL" clId="{8B776228-7273-A342-A361-A3D4C2EFC81F}" dt="2023-04-25T04:46:58.370" v="3871" actId="403"/>
          <ac:spMkLst>
            <pc:docMk/>
            <pc:sldMk cId="171903977" sldId="267"/>
            <ac:spMk id="3" creationId="{940455E8-D710-E9E8-BF4D-DBE31B23D75B}"/>
          </ac:spMkLst>
        </pc:spChg>
        <pc:spChg chg="add">
          <ac:chgData name="SILVIA CHACON  BARRANTES" userId="72785c1f-0367-4517-915d-14464298d631" providerId="ADAL" clId="{8B776228-7273-A342-A361-A3D4C2EFC81F}" dt="2023-04-25T04:45:09.206" v="3860" actId="26606"/>
          <ac:spMkLst>
            <pc:docMk/>
            <pc:sldMk cId="171903977" sldId="267"/>
            <ac:spMk id="8" creationId="{1B15ED52-F352-441B-82BF-E0EA34836D08}"/>
          </ac:spMkLst>
        </pc:spChg>
        <pc:spChg chg="add">
          <ac:chgData name="SILVIA CHACON  BARRANTES" userId="72785c1f-0367-4517-915d-14464298d631" providerId="ADAL" clId="{8B776228-7273-A342-A361-A3D4C2EFC81F}" dt="2023-04-25T04:45:09.206" v="3860" actId="26606"/>
          <ac:spMkLst>
            <pc:docMk/>
            <pc:sldMk cId="171903977" sldId="267"/>
            <ac:spMk id="10" creationId="{3B2E3793-BFE6-45A2-9B7B-E18844431C99}"/>
          </ac:spMkLst>
        </pc:spChg>
        <pc:spChg chg="add">
          <ac:chgData name="SILVIA CHACON  BARRANTES" userId="72785c1f-0367-4517-915d-14464298d631" providerId="ADAL" clId="{8B776228-7273-A342-A361-A3D4C2EFC81F}" dt="2023-04-25T04:45:09.206" v="3860" actId="26606"/>
          <ac:spMkLst>
            <pc:docMk/>
            <pc:sldMk cId="171903977" sldId="267"/>
            <ac:spMk id="12" creationId="{BC4C4868-CB8F-4AF9-9CDB-8108F2C19B67}"/>
          </ac:spMkLst>
        </pc:spChg>
        <pc:spChg chg="add">
          <ac:chgData name="SILVIA CHACON  BARRANTES" userId="72785c1f-0367-4517-915d-14464298d631" providerId="ADAL" clId="{8B776228-7273-A342-A361-A3D4C2EFC81F}" dt="2023-04-25T04:45:09.206" v="3860" actId="26606"/>
          <ac:spMkLst>
            <pc:docMk/>
            <pc:sldMk cId="171903977" sldId="267"/>
            <ac:spMk id="14" creationId="{375E0459-6403-40CD-989D-56A4407CA12E}"/>
          </ac:spMkLst>
        </pc:spChg>
        <pc:spChg chg="add">
          <ac:chgData name="SILVIA CHACON  BARRANTES" userId="72785c1f-0367-4517-915d-14464298d631" providerId="ADAL" clId="{8B776228-7273-A342-A361-A3D4C2EFC81F}" dt="2023-04-25T04:45:09.206" v="3860" actId="26606"/>
          <ac:spMkLst>
            <pc:docMk/>
            <pc:sldMk cId="171903977" sldId="267"/>
            <ac:spMk id="16" creationId="{53E5B1A8-3AC9-4BD1-9BBC-78CA94F2D1BA}"/>
          </ac:spMkLst>
        </pc:spChg>
      </pc:sldChg>
      <pc:sldChg chg="addSp modSp new mod setBg">
        <pc:chgData name="SILVIA CHACON  BARRANTES" userId="72785c1f-0367-4517-915d-14464298d631" providerId="ADAL" clId="{8B776228-7273-A342-A361-A3D4C2EFC81F}" dt="2023-04-25T04:47:15.696" v="3876" actId="403"/>
        <pc:sldMkLst>
          <pc:docMk/>
          <pc:sldMk cId="3884544495" sldId="268"/>
        </pc:sldMkLst>
        <pc:spChg chg="mod">
          <ac:chgData name="SILVIA CHACON  BARRANTES" userId="72785c1f-0367-4517-915d-14464298d631" providerId="ADAL" clId="{8B776228-7273-A342-A361-A3D4C2EFC81F}" dt="2023-04-25T04:45:22" v="3862" actId="26606"/>
          <ac:spMkLst>
            <pc:docMk/>
            <pc:sldMk cId="3884544495" sldId="268"/>
            <ac:spMk id="2" creationId="{39F7D50E-454A-F4A7-6C61-F916BC38D43E}"/>
          </ac:spMkLst>
        </pc:spChg>
        <pc:spChg chg="mod">
          <ac:chgData name="SILVIA CHACON  BARRANTES" userId="72785c1f-0367-4517-915d-14464298d631" providerId="ADAL" clId="{8B776228-7273-A342-A361-A3D4C2EFC81F}" dt="2023-04-25T04:47:15.696" v="3876" actId="403"/>
          <ac:spMkLst>
            <pc:docMk/>
            <pc:sldMk cId="3884544495" sldId="268"/>
            <ac:spMk id="3" creationId="{84A87A2E-ABC4-AC12-FF3D-E373E03BB76B}"/>
          </ac:spMkLst>
        </pc:spChg>
        <pc:spChg chg="add">
          <ac:chgData name="SILVIA CHACON  BARRANTES" userId="72785c1f-0367-4517-915d-14464298d631" providerId="ADAL" clId="{8B776228-7273-A342-A361-A3D4C2EFC81F}" dt="2023-04-25T04:45:22" v="3862" actId="26606"/>
          <ac:spMkLst>
            <pc:docMk/>
            <pc:sldMk cId="3884544495" sldId="268"/>
            <ac:spMk id="8" creationId="{1B15ED52-F352-441B-82BF-E0EA34836D08}"/>
          </ac:spMkLst>
        </pc:spChg>
        <pc:spChg chg="add">
          <ac:chgData name="SILVIA CHACON  BARRANTES" userId="72785c1f-0367-4517-915d-14464298d631" providerId="ADAL" clId="{8B776228-7273-A342-A361-A3D4C2EFC81F}" dt="2023-04-25T04:45:22" v="3862" actId="26606"/>
          <ac:spMkLst>
            <pc:docMk/>
            <pc:sldMk cId="3884544495" sldId="268"/>
            <ac:spMk id="10" creationId="{3B2E3793-BFE6-45A2-9B7B-E18844431C99}"/>
          </ac:spMkLst>
        </pc:spChg>
        <pc:spChg chg="add">
          <ac:chgData name="SILVIA CHACON  BARRANTES" userId="72785c1f-0367-4517-915d-14464298d631" providerId="ADAL" clId="{8B776228-7273-A342-A361-A3D4C2EFC81F}" dt="2023-04-25T04:45:22" v="3862" actId="26606"/>
          <ac:spMkLst>
            <pc:docMk/>
            <pc:sldMk cId="3884544495" sldId="268"/>
            <ac:spMk id="12" creationId="{BC4C4868-CB8F-4AF9-9CDB-8108F2C19B67}"/>
          </ac:spMkLst>
        </pc:spChg>
        <pc:spChg chg="add">
          <ac:chgData name="SILVIA CHACON  BARRANTES" userId="72785c1f-0367-4517-915d-14464298d631" providerId="ADAL" clId="{8B776228-7273-A342-A361-A3D4C2EFC81F}" dt="2023-04-25T04:45:22" v="3862" actId="26606"/>
          <ac:spMkLst>
            <pc:docMk/>
            <pc:sldMk cId="3884544495" sldId="268"/>
            <ac:spMk id="14" creationId="{375E0459-6403-40CD-989D-56A4407CA12E}"/>
          </ac:spMkLst>
        </pc:spChg>
        <pc:spChg chg="add">
          <ac:chgData name="SILVIA CHACON  BARRANTES" userId="72785c1f-0367-4517-915d-14464298d631" providerId="ADAL" clId="{8B776228-7273-A342-A361-A3D4C2EFC81F}" dt="2023-04-25T04:45:22" v="3862" actId="26606"/>
          <ac:spMkLst>
            <pc:docMk/>
            <pc:sldMk cId="3884544495" sldId="268"/>
            <ac:spMk id="16" creationId="{53E5B1A8-3AC9-4BD1-9BBC-78CA94F2D1BA}"/>
          </ac:spMkLst>
        </pc:spChg>
      </pc:sldChg>
      <pc:sldChg chg="addSp delSp modSp new mod">
        <pc:chgData name="SILVIA CHACON  BARRANTES" userId="72785c1f-0367-4517-915d-14464298d631" providerId="ADAL" clId="{8B776228-7273-A342-A361-A3D4C2EFC81F}" dt="2023-04-25T04:07:53.874" v="3845" actId="20577"/>
        <pc:sldMkLst>
          <pc:docMk/>
          <pc:sldMk cId="3831548534" sldId="269"/>
        </pc:sldMkLst>
        <pc:spChg chg="mod">
          <ac:chgData name="SILVIA CHACON  BARRANTES" userId="72785c1f-0367-4517-915d-14464298d631" providerId="ADAL" clId="{8B776228-7273-A342-A361-A3D4C2EFC81F}" dt="2023-04-25T03:59:32.120" v="3405" actId="14100"/>
          <ac:spMkLst>
            <pc:docMk/>
            <pc:sldMk cId="3831548534" sldId="269"/>
            <ac:spMk id="2" creationId="{733E2B8B-ED2F-1F53-0324-7F8DAECDE6D0}"/>
          </ac:spMkLst>
        </pc:spChg>
        <pc:spChg chg="mod">
          <ac:chgData name="SILVIA CHACON  BARRANTES" userId="72785c1f-0367-4517-915d-14464298d631" providerId="ADAL" clId="{8B776228-7273-A342-A361-A3D4C2EFC81F}" dt="2023-04-25T04:07:53.874" v="3845" actId="20577"/>
          <ac:spMkLst>
            <pc:docMk/>
            <pc:sldMk cId="3831548534" sldId="269"/>
            <ac:spMk id="3" creationId="{9A1BD5AD-3A10-F1D8-815C-4AE1B1B9EDA8}"/>
          </ac:spMkLst>
        </pc:spChg>
        <pc:picChg chg="add del">
          <ac:chgData name="SILVIA CHACON  BARRANTES" userId="72785c1f-0367-4517-915d-14464298d631" providerId="ADAL" clId="{8B776228-7273-A342-A361-A3D4C2EFC81F}" dt="2023-04-25T03:57:29.157" v="3391" actId="21"/>
          <ac:picMkLst>
            <pc:docMk/>
            <pc:sldMk cId="3831548534" sldId="269"/>
            <ac:picMk id="1026" creationId="{ECE0F7FF-6B70-E1E0-6044-B5CD848E0316}"/>
          </ac:picMkLst>
        </pc:picChg>
        <pc:picChg chg="add mod">
          <ac:chgData name="SILVIA CHACON  BARRANTES" userId="72785c1f-0367-4517-915d-14464298d631" providerId="ADAL" clId="{8B776228-7273-A342-A361-A3D4C2EFC81F}" dt="2023-04-25T03:59:11.244" v="3403" actId="14100"/>
          <ac:picMkLst>
            <pc:docMk/>
            <pc:sldMk cId="3831548534" sldId="269"/>
            <ac:picMk id="1028" creationId="{7138163A-3F57-2501-3811-8BBD4F940156}"/>
          </ac:picMkLst>
        </pc:picChg>
      </pc:sldChg>
      <pc:sldChg chg="addSp delSp modSp new mod modClrScheme chgLayout">
        <pc:chgData name="SILVIA CHACON  BARRANTES" userId="72785c1f-0367-4517-915d-14464298d631" providerId="ADAL" clId="{8B776228-7273-A342-A361-A3D4C2EFC81F}" dt="2023-04-25T03:58:11.352" v="3399" actId="1076"/>
        <pc:sldMkLst>
          <pc:docMk/>
          <pc:sldMk cId="1717053366" sldId="270"/>
        </pc:sldMkLst>
        <pc:spChg chg="del">
          <ac:chgData name="SILVIA CHACON  BARRANTES" userId="72785c1f-0367-4517-915d-14464298d631" providerId="ADAL" clId="{8B776228-7273-A342-A361-A3D4C2EFC81F}" dt="2023-04-25T03:57:27.257" v="3390" actId="700"/>
          <ac:spMkLst>
            <pc:docMk/>
            <pc:sldMk cId="1717053366" sldId="270"/>
            <ac:spMk id="2" creationId="{CB163789-4979-F369-0593-F4E9716D4EFB}"/>
          </ac:spMkLst>
        </pc:spChg>
        <pc:spChg chg="del">
          <ac:chgData name="SILVIA CHACON  BARRANTES" userId="72785c1f-0367-4517-915d-14464298d631" providerId="ADAL" clId="{8B776228-7273-A342-A361-A3D4C2EFC81F}" dt="2023-04-25T03:57:27.257" v="3390" actId="700"/>
          <ac:spMkLst>
            <pc:docMk/>
            <pc:sldMk cId="1717053366" sldId="270"/>
            <ac:spMk id="3" creationId="{6B3A9DD7-D24E-624B-C7A7-478E4A5C57A8}"/>
          </ac:spMkLst>
        </pc:spChg>
        <pc:picChg chg="add mod">
          <ac:chgData name="SILVIA CHACON  BARRANTES" userId="72785c1f-0367-4517-915d-14464298d631" providerId="ADAL" clId="{8B776228-7273-A342-A361-A3D4C2EFC81F}" dt="2023-04-25T03:58:11.352" v="3399" actId="1076"/>
          <ac:picMkLst>
            <pc:docMk/>
            <pc:sldMk cId="1717053366" sldId="270"/>
            <ac:picMk id="4" creationId="{8AD88829-3223-C35F-2F6C-24AE0126FD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8EDD1-BF85-A022-FCFC-0B1420AFB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91EACE-3FF4-2F39-67C4-F4DAAF9A8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8C291-973F-4EE9-2B4B-75B109F8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42DEC-CD3C-FA7A-4A2E-044DAB90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69248-386E-E2E5-9AF0-91475ACD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6529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4F628-0511-3335-C18A-4768EC66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8C03E6-5AFA-1EFB-86E3-81CBF0163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00EBFF-4D77-71F2-C316-83DEF7F2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47200-34D1-A76A-B847-46EA451B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CBD6E-174E-05C6-F137-E8A42E7E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043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53CB12-C3EF-4748-0070-514B7BB0B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BC84E8-E3A3-34C5-8374-113C8039C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DD174-5901-C4F1-3352-A011656A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0579CB-5E69-8B5F-1F93-89F2FD7A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376DD-DBE1-D9E0-07C9-832B3833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389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A55B7-3DCB-A0D7-4A1F-A04FE7E3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9B8B4-870F-8C72-CF57-C21A2DD0D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DFACD4-459B-DAB2-73F2-1DEB787A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E56263-DF24-FC8A-CD68-0912E600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2BD0AB-4790-1F81-D113-C24E3EAA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081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52C25-4005-EB4A-D555-C42C5E90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FFFBC4-EF15-FFE0-D923-2A1D11F02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57198-D053-AFD8-D267-3AC6D860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FF88F0-E745-A80D-9180-BF180DC3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ADBF2-C380-394B-51DC-7BBEB638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170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B468F-C0B0-89F3-355A-025DA4B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13C1D-59F9-2068-EB6B-6148CEBA1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614E40-0A1D-2EE9-563A-35970D4CB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2E887C-55A2-19D0-42DD-56F47478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AD50ED-7E39-DA46-ABB7-55B5D5FA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ACB45-A2C6-7A90-C841-3D80CC93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1059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4D5D6-4329-5CF5-5C97-282D4029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8E72F-BECF-9F26-28A1-1FCC6D12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2A3A75-B303-42C4-B534-8C750E5C0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230E94-0031-390F-D8C9-CFFE9BB1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FA4A52-A946-B78F-D7E4-0E3F960E2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774CCD-45A9-D588-B34E-D6EDFEB2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DA1A90-531D-437C-F5D4-513C892F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1E9C07-95B1-9121-3FA8-CC5C9FB7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4666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060F1-E919-8355-9A5C-E492C7CF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C31003-8635-A2B7-FC9B-4A233F2A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C224F-75CE-EA97-7553-EB697445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124E02-9D31-D827-FF46-0EB07671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244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A5FF46-7229-C0F1-06A2-4036767A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1CBBF5-E9CC-8E80-7A38-D4843CBF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D75601-AB74-5B28-CAB1-9C651B4B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522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48D36-ACC9-A08F-24FE-77B7CE81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E7A152-B688-02F8-B5D2-9D48DB8E9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42F414-D3C3-57FC-93A2-F35187710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896372-4178-ED27-E5A3-606B2B1F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BB4D9D-0902-1F49-6002-CCF0E0F0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7AA18-ACC1-6069-A256-BF90EFBF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243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88702-D2E1-A714-66BA-C8A6AF63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9A1583-72D3-A39F-D17A-44892852E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1F7D2B-D983-2137-06CF-64496A9C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52428F-04A6-E658-2163-59D99D10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1BD010-5FBD-7DF4-0577-AE5C285E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5DFE19-4A31-21C2-DE72-4198F0F5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843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015525-9C8B-6061-65AB-5B2DF07B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93CE3B-9825-109C-1DCA-A3557604C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1476D1-8492-F8D2-CAE8-CC72A2E0A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596F-738C-5D41-8064-B90C70F2225E}" type="datetimeFigureOut">
              <a:rPr lang="es-CR" smtClean="0"/>
              <a:t>24/4/23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3C16A4-4E99-DE03-C232-E91636077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C0359E-DC1C-7E54-2E42-5F6C4F7E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C6991-C941-BA4A-9DA2-E2C8731CEBE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979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1B616-B2B7-9B0E-9E0E-54B9F92D2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err="1"/>
              <a:t>Report</a:t>
            </a:r>
            <a:r>
              <a:rPr lang="es-CR" dirty="0"/>
              <a:t> </a:t>
            </a:r>
            <a:r>
              <a:rPr lang="es-CR" dirty="0" err="1"/>
              <a:t>of</a:t>
            </a:r>
            <a:r>
              <a:rPr lang="es-CR" dirty="0"/>
              <a:t> </a:t>
            </a:r>
            <a:r>
              <a:rPr lang="es-CR" dirty="0" err="1"/>
              <a:t>other</a:t>
            </a:r>
            <a:r>
              <a:rPr lang="es-CR" dirty="0"/>
              <a:t> </a:t>
            </a:r>
            <a:r>
              <a:rPr lang="es-CR" dirty="0" err="1"/>
              <a:t>ICGs</a:t>
            </a:r>
            <a:r>
              <a:rPr lang="es-CR" dirty="0"/>
              <a:t> </a:t>
            </a:r>
            <a:br>
              <a:rPr lang="es-CR" dirty="0"/>
            </a:br>
            <a:r>
              <a:rPr lang="es-CR" dirty="0"/>
              <a:t>and TOWS-WG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C8EF99-E87D-4D14-485D-46ABC40D2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s-CR" dirty="0"/>
              <a:t>Silvia Chacón Barrantes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FDF421-BF06-DFF4-CC52-F7B925AF6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700"/>
          <a:stretch/>
        </p:blipFill>
        <p:spPr>
          <a:xfrm>
            <a:off x="10058399" y="156953"/>
            <a:ext cx="2000765" cy="7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6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75A4-9ED9-683B-21E4-387BC49A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8875" cy="1653680"/>
          </a:xfrm>
        </p:spPr>
        <p:txBody>
          <a:bodyPr>
            <a:normAutofit fontScale="90000"/>
          </a:bodyPr>
          <a:lstStyle/>
          <a:p>
            <a:r>
              <a:rPr lang="en-US" dirty="0"/>
              <a:t>Tsunamis Generated by Volcanoes (TGV) ad hoc Team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A11AD-53E0-7CF8-B036-F1E86594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932"/>
            <a:ext cx="6275119" cy="4075031"/>
          </a:xfrm>
        </p:spPr>
        <p:txBody>
          <a:bodyPr/>
          <a:lstStyle/>
          <a:p>
            <a:r>
              <a:rPr lang="en-US" dirty="0"/>
              <a:t>Prepared a questionnaire for Volcanic Observatories (VO)</a:t>
            </a:r>
          </a:p>
          <a:p>
            <a:r>
              <a:rPr lang="en-US" dirty="0"/>
              <a:t>Established a list of VO for volcanoes near or under the ocean</a:t>
            </a:r>
          </a:p>
          <a:p>
            <a:r>
              <a:rPr lang="en-US" dirty="0"/>
              <a:t>Prepared a list of potentially tsunamigenic volcanoes</a:t>
            </a:r>
          </a:p>
          <a:p>
            <a:r>
              <a:rPr lang="en-US" dirty="0"/>
              <a:t>Defined volcano monitoring requirements for tsunami warning</a:t>
            </a:r>
          </a:p>
          <a:p>
            <a:r>
              <a:rPr lang="en-US" dirty="0"/>
              <a:t>Issue recommendations</a:t>
            </a: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151D4D-B783-889B-96D9-9638775A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237" y="95249"/>
            <a:ext cx="4372132" cy="666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75A4-9ED9-683B-21E4-387BC49A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TGV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A11AD-53E0-7CF8-B036-F1E86594B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alert level (VAL) provide info on:</a:t>
            </a:r>
          </a:p>
          <a:p>
            <a:pPr lvl="1"/>
            <a:r>
              <a:rPr lang="en-US" dirty="0"/>
              <a:t>Volcano status</a:t>
            </a:r>
          </a:p>
          <a:p>
            <a:r>
              <a:rPr lang="en-US" dirty="0"/>
              <a:t>Volcano alert level (VAL) don’t provide info on:</a:t>
            </a:r>
          </a:p>
          <a:p>
            <a:pPr lvl="1"/>
            <a:r>
              <a:rPr lang="en-US" dirty="0"/>
              <a:t>Tsunami estimated arrival time</a:t>
            </a:r>
          </a:p>
          <a:p>
            <a:pPr lvl="1"/>
            <a:r>
              <a:rPr lang="en-US" dirty="0"/>
              <a:t>Tsunami threat level</a:t>
            </a:r>
          </a:p>
          <a:p>
            <a:r>
              <a:rPr lang="en-US" dirty="0"/>
              <a:t>Proposed Volcanic Tsunami Alert Notification (VOTAN)</a:t>
            </a:r>
          </a:p>
          <a:p>
            <a:pPr lvl="1"/>
            <a:r>
              <a:rPr lang="en-US" dirty="0"/>
              <a:t>Similar strategy to ash dispersal</a:t>
            </a:r>
          </a:p>
          <a:p>
            <a:pPr lvl="1"/>
            <a:r>
              <a:rPr lang="en-US" dirty="0"/>
              <a:t>Two levels of pre-eruption</a:t>
            </a:r>
          </a:p>
          <a:p>
            <a:pPr lvl="1"/>
            <a:r>
              <a:rPr lang="en-US" dirty="0"/>
              <a:t>Ongoing eruption</a:t>
            </a:r>
          </a:p>
          <a:p>
            <a:pPr lvl="1"/>
            <a:r>
              <a:rPr lang="en-US" dirty="0"/>
              <a:t>Eruption cessation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57D3BB-C713-4071-9A4B-790FE4D0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93" y="4460648"/>
            <a:ext cx="4770394" cy="23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9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8B2DE-D846-918E-D187-F40127C0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TGV (3): Recommendations Monitoring and warning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A029C-1F36-BEB7-7739-427624CD1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Designate organization(s)</a:t>
            </a:r>
          </a:p>
          <a:p>
            <a:r>
              <a:rPr lang="en-US" dirty="0"/>
              <a:t>Deploy instrumentation for volcano monitoring</a:t>
            </a:r>
          </a:p>
          <a:p>
            <a:r>
              <a:rPr lang="en-US" dirty="0"/>
              <a:t>Ensure proper SL network</a:t>
            </a:r>
          </a:p>
          <a:p>
            <a:r>
              <a:rPr lang="en-US" dirty="0"/>
              <a:t>Develop SOPs</a:t>
            </a:r>
          </a:p>
          <a:p>
            <a:r>
              <a:rPr lang="en-US" dirty="0"/>
              <a:t>In coordination with NTWC, TSPs, national and regional Volcano SP if any</a:t>
            </a:r>
          </a:p>
          <a:p>
            <a:r>
              <a:rPr lang="en-US" dirty="0"/>
              <a:t>All volcanoes listed must be monitored</a:t>
            </a:r>
          </a:p>
          <a:p>
            <a:r>
              <a:rPr lang="en-US" dirty="0"/>
              <a:t>Include methods to alert persons in remote </a:t>
            </a:r>
            <a:r>
              <a:rPr lang="en-US" dirty="0" err="1"/>
              <a:t>áreas</a:t>
            </a:r>
            <a:r>
              <a:rPr lang="en-US" dirty="0"/>
              <a:t> (e.g. hikers, scientists in the field)</a:t>
            </a:r>
          </a:p>
          <a:p>
            <a:r>
              <a:rPr lang="en-US" dirty="0"/>
              <a:t>TGV warning SOPs linked with existing Volcano Alert Activity scales</a:t>
            </a:r>
          </a:p>
        </p:txBody>
      </p:sp>
    </p:spTree>
    <p:extLst>
      <p:ext uri="{BB962C8B-B14F-4D97-AF65-F5344CB8AC3E}">
        <p14:creationId xmlns:p14="http://schemas.microsoft.com/office/powerpoint/2010/main" val="42053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17E90-C573-7BFA-74DB-F5E68825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TGV (4): Recommendations Risk Assessment and Preparedness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84788-A557-3E12-7FC1-83DB2C846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TGV Hazard and risk assessment should be undertaken</a:t>
            </a:r>
          </a:p>
          <a:p>
            <a:r>
              <a:rPr lang="en-US" dirty="0"/>
              <a:t>Multi-stakeholder meetings to discuss on worst-case and credible scenario</a:t>
            </a:r>
          </a:p>
          <a:p>
            <a:r>
              <a:rPr lang="en-US" dirty="0"/>
              <a:t>During heightened TGV Hazard close access to vulnerable areas</a:t>
            </a:r>
          </a:p>
          <a:p>
            <a:r>
              <a:rPr lang="en-US" dirty="0"/>
              <a:t>Signage incl. evacuation routes</a:t>
            </a:r>
          </a:p>
          <a:p>
            <a:r>
              <a:rPr lang="en-US" dirty="0"/>
              <a:t>Public awareness campaigns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FBA9B-AF5A-756C-5F67-BA0386EA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Task</a:t>
            </a:r>
            <a:r>
              <a:rPr lang="es-CR" dirty="0"/>
              <a:t> </a:t>
            </a:r>
            <a:r>
              <a:rPr lang="es-CR" dirty="0" err="1"/>
              <a:t>Team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Meteotsunamis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F09CF-93CC-AE9B-0BF7-608D7924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R" dirty="0" err="1"/>
              <a:t>Does</a:t>
            </a:r>
            <a:r>
              <a:rPr lang="es-CR" dirty="0"/>
              <a:t> </a:t>
            </a:r>
            <a:r>
              <a:rPr lang="es-CR" dirty="0" err="1"/>
              <a:t>not</a:t>
            </a:r>
            <a:r>
              <a:rPr lang="es-CR" dirty="0"/>
              <a:t> </a:t>
            </a:r>
            <a:r>
              <a:rPr lang="es-CR" dirty="0" err="1"/>
              <a:t>include</a:t>
            </a:r>
            <a:r>
              <a:rPr lang="es-CR" dirty="0"/>
              <a:t> tsunamis </a:t>
            </a:r>
            <a:r>
              <a:rPr lang="es-CR" dirty="0" err="1"/>
              <a:t>by</a:t>
            </a:r>
            <a:r>
              <a:rPr lang="es-CR" dirty="0"/>
              <a:t> </a:t>
            </a:r>
            <a:r>
              <a:rPr lang="es-CR" dirty="0" err="1"/>
              <a:t>shockwaves</a:t>
            </a:r>
            <a:endParaRPr lang="es-CR" dirty="0"/>
          </a:p>
          <a:p>
            <a:r>
              <a:rPr lang="es-CR" dirty="0" err="1"/>
              <a:t>Very</a:t>
            </a:r>
            <a:r>
              <a:rPr lang="es-CR" dirty="0"/>
              <a:t> </a:t>
            </a:r>
            <a:r>
              <a:rPr lang="es-CR" dirty="0" err="1"/>
              <a:t>common</a:t>
            </a:r>
            <a:endParaRPr lang="es-CR" dirty="0"/>
          </a:p>
          <a:p>
            <a:r>
              <a:rPr lang="es-CR" dirty="0" err="1"/>
              <a:t>Infrequently</a:t>
            </a:r>
            <a:r>
              <a:rPr lang="es-CR" dirty="0"/>
              <a:t> </a:t>
            </a:r>
            <a:r>
              <a:rPr lang="es-CR" dirty="0" err="1"/>
              <a:t>risky</a:t>
            </a:r>
            <a:endParaRPr lang="es-CR" dirty="0"/>
          </a:p>
          <a:p>
            <a:pPr lvl="1"/>
            <a:r>
              <a:rPr lang="es-CR" dirty="0" err="1"/>
              <a:t>Usually</a:t>
            </a:r>
            <a:r>
              <a:rPr lang="es-CR" dirty="0"/>
              <a:t> </a:t>
            </a:r>
            <a:r>
              <a:rPr lang="es-CR" dirty="0" err="1"/>
              <a:t>only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hotspots</a:t>
            </a:r>
            <a:endParaRPr lang="es-CR" dirty="0"/>
          </a:p>
          <a:p>
            <a:pPr lvl="1"/>
            <a:r>
              <a:rPr lang="es-CR" dirty="0" err="1"/>
              <a:t>Usually</a:t>
            </a:r>
            <a:r>
              <a:rPr lang="es-CR" dirty="0"/>
              <a:t> at </a:t>
            </a:r>
            <a:r>
              <a:rPr lang="es-CR" dirty="0" err="1"/>
              <a:t>mid</a:t>
            </a:r>
            <a:r>
              <a:rPr lang="es-CR" dirty="0"/>
              <a:t> latitudes</a:t>
            </a:r>
          </a:p>
          <a:p>
            <a:pPr lvl="1"/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hotspots</a:t>
            </a:r>
            <a:r>
              <a:rPr lang="es-CR" dirty="0"/>
              <a:t> </a:t>
            </a:r>
            <a:r>
              <a:rPr lang="es-CR" dirty="0" err="1"/>
              <a:t>SOPs</a:t>
            </a:r>
            <a:r>
              <a:rPr lang="es-CR" dirty="0"/>
              <a:t> </a:t>
            </a:r>
            <a:r>
              <a:rPr lang="es-CR" dirty="0" err="1"/>
              <a:t>exist</a:t>
            </a:r>
            <a:r>
              <a:rPr lang="es-CR" dirty="0"/>
              <a:t> </a:t>
            </a:r>
            <a:r>
              <a:rPr lang="es-CR" dirty="0" err="1"/>
              <a:t>based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numerical</a:t>
            </a:r>
            <a:r>
              <a:rPr lang="es-CR" dirty="0"/>
              <a:t> </a:t>
            </a:r>
            <a:r>
              <a:rPr lang="es-CR" dirty="0" err="1"/>
              <a:t>weather</a:t>
            </a:r>
            <a:r>
              <a:rPr lang="es-CR" dirty="0"/>
              <a:t> </a:t>
            </a:r>
            <a:r>
              <a:rPr lang="es-CR" dirty="0" err="1"/>
              <a:t>predictions</a:t>
            </a:r>
            <a:endParaRPr lang="es-CR" dirty="0"/>
          </a:p>
          <a:p>
            <a:r>
              <a:rPr lang="es-CR" dirty="0" err="1"/>
              <a:t>Still</a:t>
            </a:r>
            <a:r>
              <a:rPr lang="es-CR" dirty="0"/>
              <a:t> </a:t>
            </a:r>
            <a:r>
              <a:rPr lang="es-CR" dirty="0" err="1"/>
              <a:t>not</a:t>
            </a:r>
            <a:r>
              <a:rPr lang="es-CR" dirty="0"/>
              <a:t> </a:t>
            </a:r>
            <a:r>
              <a:rPr lang="es-CR" dirty="0" err="1"/>
              <a:t>clear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role </a:t>
            </a:r>
            <a:r>
              <a:rPr lang="es-CR" dirty="0" err="1"/>
              <a:t>of</a:t>
            </a:r>
            <a:r>
              <a:rPr lang="es-CR" dirty="0"/>
              <a:t> Global TWS/</a:t>
            </a:r>
            <a:r>
              <a:rPr lang="es-CR" dirty="0" err="1"/>
              <a:t>TSPs</a:t>
            </a:r>
            <a:r>
              <a:rPr lang="es-CR" dirty="0"/>
              <a:t>/</a:t>
            </a:r>
            <a:r>
              <a:rPr lang="es-CR" dirty="0" err="1"/>
              <a:t>NTWCs</a:t>
            </a:r>
            <a:r>
              <a:rPr lang="es-CR" dirty="0"/>
              <a:t>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meteotsunamis</a:t>
            </a:r>
            <a:endParaRPr lang="es-CR" dirty="0"/>
          </a:p>
          <a:p>
            <a:r>
              <a:rPr lang="es-CR" dirty="0"/>
              <a:t>WMO-IOC-JCB </a:t>
            </a:r>
            <a:r>
              <a:rPr lang="es-CR" dirty="0" err="1"/>
              <a:t>requested</a:t>
            </a:r>
            <a:r>
              <a:rPr lang="es-CR" dirty="0"/>
              <a:t> </a:t>
            </a:r>
            <a:r>
              <a:rPr lang="es-CR" dirty="0" err="1"/>
              <a:t>that</a:t>
            </a:r>
            <a:r>
              <a:rPr lang="es-CR" dirty="0"/>
              <a:t> </a:t>
            </a:r>
            <a:r>
              <a:rPr lang="es-CR" dirty="0" err="1"/>
              <a:t>meteotsunamis</a:t>
            </a:r>
            <a:r>
              <a:rPr lang="es-CR" dirty="0"/>
              <a:t> </a:t>
            </a:r>
            <a:r>
              <a:rPr lang="es-CR" dirty="0" err="1"/>
              <a:t>will</a:t>
            </a:r>
            <a:r>
              <a:rPr lang="es-CR" dirty="0"/>
              <a:t> be </a:t>
            </a:r>
            <a:r>
              <a:rPr lang="es-CR" dirty="0" err="1"/>
              <a:t>discussed</a:t>
            </a:r>
            <a:r>
              <a:rPr lang="es-CR" dirty="0"/>
              <a:t> at </a:t>
            </a:r>
            <a:r>
              <a:rPr lang="es-CR" dirty="0" err="1"/>
              <a:t>next</a:t>
            </a:r>
            <a:r>
              <a:rPr lang="es-CR" dirty="0"/>
              <a:t> meeting </a:t>
            </a:r>
            <a:r>
              <a:rPr lang="es-CR" dirty="0" err="1"/>
              <a:t>to</a:t>
            </a:r>
            <a:r>
              <a:rPr lang="es-CR" dirty="0"/>
              <a:t> </a:t>
            </a:r>
            <a:r>
              <a:rPr lang="es-CR" dirty="0" err="1"/>
              <a:t>clarify</a:t>
            </a:r>
            <a:r>
              <a:rPr lang="es-CR" dirty="0"/>
              <a:t> roles and </a:t>
            </a:r>
            <a:r>
              <a:rPr lang="es-CR" dirty="0" err="1"/>
              <a:t>responsabilities</a:t>
            </a:r>
            <a:r>
              <a:rPr lang="es-CR" dirty="0"/>
              <a:t> and </a:t>
            </a:r>
            <a:r>
              <a:rPr lang="es-CR" dirty="0" err="1"/>
              <a:t>how</a:t>
            </a:r>
            <a:r>
              <a:rPr lang="es-CR" dirty="0"/>
              <a:t> </a:t>
            </a:r>
            <a:r>
              <a:rPr lang="es-CR" dirty="0" err="1"/>
              <a:t>to</a:t>
            </a:r>
            <a:r>
              <a:rPr lang="es-CR" dirty="0"/>
              <a:t> </a:t>
            </a:r>
            <a:r>
              <a:rPr lang="es-CR" dirty="0" err="1"/>
              <a:t>best</a:t>
            </a:r>
            <a:r>
              <a:rPr lang="es-CR" dirty="0"/>
              <a:t> </a:t>
            </a:r>
            <a:r>
              <a:rPr lang="es-CR" dirty="0" err="1"/>
              <a:t>support</a:t>
            </a:r>
            <a:r>
              <a:rPr lang="es-CR" dirty="0"/>
              <a:t> MS</a:t>
            </a:r>
          </a:p>
        </p:txBody>
      </p:sp>
    </p:spTree>
    <p:extLst>
      <p:ext uri="{BB962C8B-B14F-4D97-AF65-F5344CB8AC3E}">
        <p14:creationId xmlns:p14="http://schemas.microsoft.com/office/powerpoint/2010/main" val="259606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9FAAF0-46AB-A54A-200B-317F1D968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CR" sz="4000">
                <a:solidFill>
                  <a:srgbClr val="FFFFFF"/>
                </a:solidFill>
              </a:rPr>
              <a:t>ICG/NEAMTWS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455E8-D710-E9E8-BF4D-DBE31B23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s-CR" sz="2400" dirty="0" err="1"/>
              <a:t>Had</a:t>
            </a:r>
            <a:r>
              <a:rPr lang="es-CR" sz="2400" dirty="0"/>
              <a:t> online </a:t>
            </a:r>
            <a:r>
              <a:rPr lang="es-CR" sz="2400" dirty="0" err="1"/>
              <a:t>Steering</a:t>
            </a:r>
            <a:r>
              <a:rPr lang="es-CR" sz="2400" dirty="0"/>
              <a:t> </a:t>
            </a:r>
            <a:r>
              <a:rPr lang="es-CR" sz="2400" dirty="0" err="1"/>
              <a:t>Committee</a:t>
            </a:r>
            <a:r>
              <a:rPr lang="es-CR" sz="2400" dirty="0"/>
              <a:t> in April 2022</a:t>
            </a:r>
          </a:p>
          <a:p>
            <a:r>
              <a:rPr lang="es-CR" sz="2400" dirty="0"/>
              <a:t>Next </a:t>
            </a:r>
            <a:r>
              <a:rPr lang="es-CR" sz="2400" dirty="0" err="1"/>
              <a:t>session</a:t>
            </a:r>
            <a:r>
              <a:rPr lang="es-CR" sz="2400" dirty="0"/>
              <a:t> </a:t>
            </a:r>
            <a:r>
              <a:rPr lang="es-CR" sz="2400" dirty="0" err="1"/>
              <a:t>November</a:t>
            </a:r>
            <a:r>
              <a:rPr lang="es-CR" sz="2400" dirty="0"/>
              <a:t> 2023</a:t>
            </a:r>
          </a:p>
          <a:p>
            <a:r>
              <a:rPr lang="es-CR" sz="2400" dirty="0" err="1"/>
              <a:t>CoastWave</a:t>
            </a:r>
            <a:r>
              <a:rPr lang="es-CR" sz="2400" dirty="0"/>
              <a:t> Project: </a:t>
            </a:r>
            <a:r>
              <a:rPr lang="es-CR" sz="2400" dirty="0" err="1"/>
              <a:t>adopting</a:t>
            </a:r>
            <a:r>
              <a:rPr lang="es-CR" sz="2400" dirty="0"/>
              <a:t> Tsunami </a:t>
            </a:r>
            <a:r>
              <a:rPr lang="es-CR" sz="2400" dirty="0" err="1"/>
              <a:t>Ready</a:t>
            </a:r>
            <a:r>
              <a:rPr lang="es-CR" sz="2400" dirty="0"/>
              <a:t> at 7 </a:t>
            </a:r>
            <a:r>
              <a:rPr lang="es-CR" sz="2400" dirty="0" err="1"/>
              <a:t>communities</a:t>
            </a:r>
            <a:endParaRPr lang="es-CR" sz="2400" dirty="0"/>
          </a:p>
          <a:p>
            <a:r>
              <a:rPr lang="es-CR" sz="2400" dirty="0"/>
              <a:t>TSP INGV </a:t>
            </a:r>
            <a:r>
              <a:rPr lang="es-CR" sz="2400" dirty="0" err="1"/>
              <a:t>testing</a:t>
            </a:r>
            <a:r>
              <a:rPr lang="es-CR" sz="2400" dirty="0"/>
              <a:t> </a:t>
            </a:r>
            <a:r>
              <a:rPr lang="es-CR" sz="2400" dirty="0" err="1"/>
              <a:t>products</a:t>
            </a:r>
            <a:r>
              <a:rPr lang="es-CR" sz="2400" dirty="0"/>
              <a:t> </a:t>
            </a:r>
            <a:r>
              <a:rPr lang="es-CR" sz="2400" dirty="0" err="1"/>
              <a:t>based</a:t>
            </a:r>
            <a:r>
              <a:rPr lang="es-CR" sz="2400" dirty="0"/>
              <a:t> </a:t>
            </a:r>
            <a:r>
              <a:rPr lang="es-CR" sz="2400" dirty="0" err="1"/>
              <a:t>on</a:t>
            </a:r>
            <a:r>
              <a:rPr lang="es-CR" sz="2400" dirty="0"/>
              <a:t> PTHA</a:t>
            </a:r>
          </a:p>
        </p:txBody>
      </p:sp>
    </p:spTree>
    <p:extLst>
      <p:ext uri="{BB962C8B-B14F-4D97-AF65-F5344CB8AC3E}">
        <p14:creationId xmlns:p14="http://schemas.microsoft.com/office/powerpoint/2010/main" val="17190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6AD32-8FBB-8DDC-C87F-F75F7B4F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Tsunami in </a:t>
            </a:r>
            <a:r>
              <a:rPr lang="es-CR" dirty="0" err="1"/>
              <a:t>Turkey</a:t>
            </a:r>
            <a:r>
              <a:rPr lang="es-CR" dirty="0"/>
              <a:t> and </a:t>
            </a:r>
            <a:r>
              <a:rPr lang="es-CR" dirty="0" err="1"/>
              <a:t>Syria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9232C-3EE2-57A9-35FD-528876379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~ 50k </a:t>
            </a:r>
            <a:r>
              <a:rPr lang="es-CR" dirty="0" err="1"/>
              <a:t>death</a:t>
            </a:r>
            <a:r>
              <a:rPr lang="es-CR" dirty="0"/>
              <a:t> </a:t>
            </a:r>
            <a:r>
              <a:rPr lang="es-CR" dirty="0" err="1"/>
              <a:t>toll</a:t>
            </a:r>
            <a:r>
              <a:rPr lang="es-CR" dirty="0"/>
              <a:t> </a:t>
            </a:r>
            <a:r>
              <a:rPr lang="es-CR" dirty="0" err="1"/>
              <a:t>by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earthquake</a:t>
            </a:r>
            <a:endParaRPr lang="es-CR" dirty="0"/>
          </a:p>
          <a:p>
            <a:r>
              <a:rPr lang="es-CR" dirty="0" err="1"/>
              <a:t>Minor</a:t>
            </a:r>
            <a:r>
              <a:rPr lang="es-CR" dirty="0"/>
              <a:t> </a:t>
            </a:r>
            <a:r>
              <a:rPr lang="es-CR" dirty="0" err="1"/>
              <a:t>flooding</a:t>
            </a:r>
            <a:r>
              <a:rPr lang="es-CR" dirty="0"/>
              <a:t> in Iskenderun </a:t>
            </a:r>
            <a:r>
              <a:rPr lang="es-CR" dirty="0" err="1"/>
              <a:t>due</a:t>
            </a:r>
            <a:r>
              <a:rPr lang="es-CR" dirty="0"/>
              <a:t> </a:t>
            </a:r>
            <a:r>
              <a:rPr lang="es-CR" dirty="0" err="1"/>
              <a:t>to</a:t>
            </a:r>
            <a:r>
              <a:rPr lang="es-CR" dirty="0"/>
              <a:t> </a:t>
            </a:r>
          </a:p>
          <a:p>
            <a:pPr lvl="1"/>
            <a:r>
              <a:rPr lang="es-CR" dirty="0" err="1"/>
              <a:t>Subsidence</a:t>
            </a:r>
            <a:endParaRPr lang="es-CR" dirty="0"/>
          </a:p>
          <a:p>
            <a:pPr lvl="1"/>
            <a:r>
              <a:rPr lang="es-CR" dirty="0"/>
              <a:t>High </a:t>
            </a:r>
            <a:r>
              <a:rPr lang="es-CR" dirty="0" err="1"/>
              <a:t>tide</a:t>
            </a:r>
            <a:endParaRPr lang="es-CR" dirty="0"/>
          </a:p>
          <a:p>
            <a:pPr lvl="1"/>
            <a:r>
              <a:rPr lang="es-CR" dirty="0" err="1"/>
              <a:t>Collapsed</a:t>
            </a:r>
            <a:r>
              <a:rPr lang="es-CR" dirty="0"/>
              <a:t> </a:t>
            </a:r>
            <a:r>
              <a:rPr lang="es-CR" dirty="0" err="1"/>
              <a:t>drainage</a:t>
            </a:r>
            <a:r>
              <a:rPr lang="es-CR" dirty="0"/>
              <a:t> </a:t>
            </a:r>
            <a:r>
              <a:rPr lang="es-CR" dirty="0" err="1"/>
              <a:t>system</a:t>
            </a:r>
            <a:endParaRPr lang="es-CR" dirty="0"/>
          </a:p>
          <a:p>
            <a:r>
              <a:rPr lang="es-CR" dirty="0" err="1"/>
              <a:t>Fishermen</a:t>
            </a:r>
            <a:r>
              <a:rPr lang="es-CR" dirty="0"/>
              <a:t> and </a:t>
            </a:r>
            <a:r>
              <a:rPr lang="es-CR" dirty="0" err="1"/>
              <a:t>coastguards</a:t>
            </a:r>
            <a:r>
              <a:rPr lang="es-CR" dirty="0"/>
              <a:t> </a:t>
            </a:r>
            <a:r>
              <a:rPr lang="es-CR" dirty="0" err="1"/>
              <a:t>observed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wave</a:t>
            </a:r>
          </a:p>
        </p:txBody>
      </p:sp>
    </p:spTree>
    <p:extLst>
      <p:ext uri="{BB962C8B-B14F-4D97-AF65-F5344CB8AC3E}">
        <p14:creationId xmlns:p14="http://schemas.microsoft.com/office/powerpoint/2010/main" val="20714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5DCF33-303C-ED66-B413-7F1A36B8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ICG/IOTWS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F8E619-9A1B-B3EA-8728-509EDE6FE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8"/>
            <a:ext cx="9724031" cy="4678183"/>
          </a:xfrm>
        </p:spPr>
        <p:txBody>
          <a:bodyPr anchor="ctr">
            <a:normAutofit/>
          </a:bodyPr>
          <a:lstStyle/>
          <a:p>
            <a:r>
              <a:rPr lang="en-US" sz="2400"/>
              <a:t>13th session November 2022</a:t>
            </a:r>
          </a:p>
          <a:p>
            <a:r>
              <a:rPr lang="en-US" sz="2400"/>
              <a:t>Has 9 new Tsunami Ready communities</a:t>
            </a:r>
          </a:p>
          <a:p>
            <a:r>
              <a:rPr lang="en-US" sz="2400"/>
              <a:t>Created a Working Group on Tsunami Ready implementation</a:t>
            </a:r>
          </a:p>
          <a:p>
            <a:r>
              <a:rPr lang="en-US" sz="2400"/>
              <a:t>Will have a Tsunami Symposium in December 2024: 20th anniversary!</a:t>
            </a:r>
          </a:p>
          <a:p>
            <a:r>
              <a:rPr lang="en-US" sz="2400"/>
              <a:t>TSP Australia </a:t>
            </a:r>
          </a:p>
          <a:p>
            <a:pPr lvl="1"/>
            <a:r>
              <a:rPr lang="en-US"/>
              <a:t>Able to create products for non seismic tsunamis</a:t>
            </a:r>
          </a:p>
          <a:p>
            <a:pPr lvl="1"/>
            <a:r>
              <a:rPr lang="en-US"/>
              <a:t>Non-seismic SOPs worked well for HTHH</a:t>
            </a:r>
          </a:p>
          <a:p>
            <a:pPr lvl="1"/>
            <a:r>
              <a:rPr lang="en-US"/>
              <a:t>Able to issue NAVAREA products</a:t>
            </a:r>
          </a:p>
          <a:p>
            <a:r>
              <a:rPr lang="en-US" sz="2400"/>
              <a:t>TSP Indonesia and TSP India currently developing SOPs for non-seismic sources</a:t>
            </a:r>
          </a:p>
          <a:p>
            <a:r>
              <a:rPr lang="en-US" sz="2400"/>
              <a:t>Will assist NTWC on developing SOPs for non-seismic sources</a:t>
            </a:r>
          </a:p>
        </p:txBody>
      </p:sp>
    </p:spTree>
    <p:extLst>
      <p:ext uri="{BB962C8B-B14F-4D97-AF65-F5344CB8AC3E}">
        <p14:creationId xmlns:p14="http://schemas.microsoft.com/office/powerpoint/2010/main" val="415737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F7D50E-454A-F4A7-6C61-F916BC38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ICG/PTWS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A87A2E-ABC4-AC12-FF3D-E373E03BB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Next session September 2023 at Tonga (30</a:t>
            </a:r>
            <a:r>
              <a:rPr lang="en-US" sz="2400" baseline="30000" dirty="0"/>
              <a:t>th</a:t>
            </a:r>
            <a:r>
              <a:rPr lang="en-US" sz="2400" dirty="0"/>
              <a:t> session)</a:t>
            </a:r>
          </a:p>
          <a:p>
            <a:r>
              <a:rPr lang="en-US" sz="2400" dirty="0"/>
              <a:t>24 communities from 7 Member States are Tsunami Ready</a:t>
            </a:r>
          </a:p>
        </p:txBody>
      </p:sp>
    </p:spTree>
    <p:extLst>
      <p:ext uri="{BB962C8B-B14F-4D97-AF65-F5344CB8AC3E}">
        <p14:creationId xmlns:p14="http://schemas.microsoft.com/office/powerpoint/2010/main" val="388454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E2B8B-ED2F-1F53-0324-7F8DAECD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7951" cy="1325563"/>
          </a:xfrm>
        </p:spPr>
        <p:txBody>
          <a:bodyPr/>
          <a:lstStyle/>
          <a:p>
            <a:r>
              <a:rPr lang="es-CR" dirty="0" err="1"/>
              <a:t>Hunga</a:t>
            </a:r>
            <a:r>
              <a:rPr lang="es-CR" dirty="0"/>
              <a:t> Tonga – </a:t>
            </a:r>
            <a:r>
              <a:rPr lang="es-CR" dirty="0" err="1"/>
              <a:t>Hunga</a:t>
            </a:r>
            <a:r>
              <a:rPr lang="es-CR" dirty="0"/>
              <a:t> </a:t>
            </a:r>
            <a:r>
              <a:rPr lang="es-CR" dirty="0" err="1"/>
              <a:t>Ha’apai</a:t>
            </a:r>
            <a:r>
              <a:rPr lang="es-CR" dirty="0"/>
              <a:t> tsunami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BD5AD-3A10-F1D8-815C-4AE1B1B9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4514" cy="4351338"/>
          </a:xfrm>
        </p:spPr>
        <p:txBody>
          <a:bodyPr>
            <a:normAutofit lnSpcReduction="10000"/>
          </a:bodyPr>
          <a:lstStyle/>
          <a:p>
            <a:r>
              <a:rPr lang="es-CR" dirty="0" err="1"/>
              <a:t>Generation</a:t>
            </a:r>
            <a:r>
              <a:rPr lang="es-CR" dirty="0"/>
              <a:t> </a:t>
            </a:r>
            <a:r>
              <a:rPr lang="es-CR" dirty="0" err="1"/>
              <a:t>mechanism</a:t>
            </a:r>
            <a:r>
              <a:rPr lang="es-CR" dirty="0"/>
              <a:t>(s) </a:t>
            </a:r>
            <a:r>
              <a:rPr lang="es-CR" dirty="0" err="1"/>
              <a:t>still</a:t>
            </a:r>
            <a:r>
              <a:rPr lang="es-CR" dirty="0"/>
              <a:t> </a:t>
            </a:r>
            <a:r>
              <a:rPr lang="es-CR" dirty="0" err="1"/>
              <a:t>under</a:t>
            </a:r>
            <a:r>
              <a:rPr lang="es-CR" dirty="0"/>
              <a:t> </a:t>
            </a:r>
            <a:r>
              <a:rPr lang="es-CR" dirty="0" err="1"/>
              <a:t>investigation</a:t>
            </a:r>
            <a:r>
              <a:rPr lang="es-CR" dirty="0"/>
              <a:t>, </a:t>
            </a:r>
            <a:r>
              <a:rPr lang="es-CR" dirty="0" err="1"/>
              <a:t>proposed</a:t>
            </a:r>
            <a:r>
              <a:rPr lang="es-CR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R" dirty="0" err="1"/>
              <a:t>Explosion</a:t>
            </a:r>
            <a:r>
              <a:rPr lang="es-CR" dirty="0"/>
              <a:t> and </a:t>
            </a:r>
            <a:r>
              <a:rPr lang="es-CR" dirty="0" err="1"/>
              <a:t>pyroclastic</a:t>
            </a:r>
            <a:r>
              <a:rPr lang="es-CR" dirty="0"/>
              <a:t> </a:t>
            </a:r>
            <a:r>
              <a:rPr lang="es-CR" dirty="0" err="1"/>
              <a:t>density</a:t>
            </a:r>
            <a:r>
              <a:rPr lang="es-CR" dirty="0"/>
              <a:t> </a:t>
            </a:r>
            <a:r>
              <a:rPr lang="es-CR" dirty="0" err="1"/>
              <a:t>currents</a:t>
            </a:r>
            <a:r>
              <a:rPr lang="es-CR" dirty="0"/>
              <a:t>: </a:t>
            </a:r>
            <a:r>
              <a:rPr lang="es-CR" dirty="0" err="1"/>
              <a:t>localized</a:t>
            </a:r>
            <a:r>
              <a:rPr lang="es-CR" dirty="0"/>
              <a:t> </a:t>
            </a:r>
            <a:r>
              <a:rPr lang="es-CR" dirty="0" err="1"/>
              <a:t>impact</a:t>
            </a:r>
            <a:endParaRPr lang="es-CR" dirty="0"/>
          </a:p>
          <a:p>
            <a:pPr marL="914400" lvl="1" indent="-457200">
              <a:buFont typeface="+mj-lt"/>
              <a:buAutoNum type="arabicPeriod"/>
            </a:pPr>
            <a:r>
              <a:rPr lang="es-CR" dirty="0" err="1"/>
              <a:t>Shockwave</a:t>
            </a:r>
            <a:r>
              <a:rPr lang="es-CR" dirty="0"/>
              <a:t> </a:t>
            </a:r>
            <a:r>
              <a:rPr lang="es-CR" dirty="0" err="1"/>
              <a:t>coupled</a:t>
            </a:r>
            <a:r>
              <a:rPr lang="es-CR" dirty="0"/>
              <a:t> tsunami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CR" dirty="0" err="1"/>
              <a:t>Proudmann</a:t>
            </a:r>
            <a:r>
              <a:rPr lang="es-CR" dirty="0"/>
              <a:t> </a:t>
            </a:r>
            <a:r>
              <a:rPr lang="es-CR" dirty="0" err="1"/>
              <a:t>resonance</a:t>
            </a:r>
            <a:r>
              <a:rPr lang="es-CR" dirty="0"/>
              <a:t> </a:t>
            </a:r>
            <a:r>
              <a:rPr lang="es-CR" dirty="0" err="1"/>
              <a:t>of</a:t>
            </a:r>
            <a:r>
              <a:rPr lang="es-CR" dirty="0"/>
              <a:t> #2 </a:t>
            </a:r>
            <a:r>
              <a:rPr lang="es-CR" dirty="0" err="1"/>
              <a:t>when</a:t>
            </a:r>
            <a:r>
              <a:rPr lang="es-CR" dirty="0"/>
              <a:t> </a:t>
            </a:r>
            <a:r>
              <a:rPr lang="es-CR" dirty="0" err="1"/>
              <a:t>reaching</a:t>
            </a:r>
            <a:r>
              <a:rPr lang="es-CR" dirty="0"/>
              <a:t> </a:t>
            </a:r>
            <a:r>
              <a:rPr lang="es-CR" dirty="0" err="1"/>
              <a:t>trenches</a:t>
            </a:r>
            <a:r>
              <a:rPr lang="es-CR" dirty="0"/>
              <a:t> </a:t>
            </a:r>
            <a:r>
              <a:rPr lang="es-CR" dirty="0" err="1"/>
              <a:t>then</a:t>
            </a:r>
            <a:r>
              <a:rPr lang="es-CR" dirty="0"/>
              <a:t> </a:t>
            </a:r>
            <a:r>
              <a:rPr lang="es-CR" dirty="0" err="1"/>
              <a:t>propagating</a:t>
            </a:r>
            <a:r>
              <a:rPr lang="es-CR" dirty="0"/>
              <a:t> </a:t>
            </a:r>
            <a:r>
              <a:rPr lang="es-CR" dirty="0" err="1"/>
              <a:t>freely</a:t>
            </a:r>
            <a:endParaRPr lang="es-CR" dirty="0"/>
          </a:p>
          <a:p>
            <a:r>
              <a:rPr lang="es-CR" dirty="0" err="1"/>
              <a:t>Challenge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comms</a:t>
            </a:r>
            <a:r>
              <a:rPr lang="es-CR" dirty="0"/>
              <a:t> and </a:t>
            </a:r>
            <a:r>
              <a:rPr lang="es-CR" dirty="0" err="1"/>
              <a:t>products</a:t>
            </a:r>
            <a:endParaRPr lang="es-CR" dirty="0"/>
          </a:p>
          <a:p>
            <a:r>
              <a:rPr lang="es-CR" dirty="0"/>
              <a:t>PTWC </a:t>
            </a:r>
            <a:r>
              <a:rPr lang="es-CR" dirty="0" err="1"/>
              <a:t>developed</a:t>
            </a:r>
            <a:r>
              <a:rPr lang="es-CR" dirty="0"/>
              <a:t> and </a:t>
            </a:r>
            <a:r>
              <a:rPr lang="es-CR" dirty="0" err="1"/>
              <a:t>implemented</a:t>
            </a:r>
            <a:r>
              <a:rPr lang="es-CR" dirty="0"/>
              <a:t> new </a:t>
            </a:r>
            <a:r>
              <a:rPr lang="es-CR" dirty="0" err="1"/>
              <a:t>products</a:t>
            </a:r>
            <a:r>
              <a:rPr lang="es-CR" dirty="0"/>
              <a:t> in case new </a:t>
            </a:r>
            <a:r>
              <a:rPr lang="es-CR" dirty="0" err="1"/>
              <a:t>eruption</a:t>
            </a:r>
            <a:endParaRPr lang="es-CR" dirty="0"/>
          </a:p>
        </p:txBody>
      </p:sp>
      <p:pic>
        <p:nvPicPr>
          <p:cNvPr id="1028" name="Picture 4" descr="Hunga Tonga regional">
            <a:extLst>
              <a:ext uri="{FF2B5EF4-FFF2-40B4-BE49-F238E27FC236}">
                <a16:creationId xmlns:a16="http://schemas.microsoft.com/office/drawing/2014/main" id="{7138163A-3F57-2501-3811-8BBD4F94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14" y="-39981"/>
            <a:ext cx="5309286" cy="686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4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AD88829-3223-C35F-2F6C-24AE0126F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1442"/>
          <a:stretch/>
        </p:blipFill>
        <p:spPr bwMode="auto">
          <a:xfrm>
            <a:off x="1202724" y="0"/>
            <a:ext cx="9786551" cy="687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5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8F8CEC-BC20-1C7A-3909-29C28725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812429"/>
          </a:xfrm>
        </p:spPr>
        <p:txBody>
          <a:bodyPr anchor="b">
            <a:normAutofit/>
          </a:bodyPr>
          <a:lstStyle/>
          <a:p>
            <a:r>
              <a:rPr lang="es-CR" sz="4000" dirty="0"/>
              <a:t>Tsunami </a:t>
            </a:r>
            <a:r>
              <a:rPr lang="es-CR" sz="4000" dirty="0" err="1"/>
              <a:t>exercises</a:t>
            </a:r>
            <a:endParaRPr lang="es-CR" sz="4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CF1FBFA-F815-45E9-E592-549C134E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714500"/>
            <a:ext cx="9688296" cy="4158267"/>
          </a:xfrm>
        </p:spPr>
        <p:txBody>
          <a:bodyPr anchor="t">
            <a:normAutofit lnSpcReduction="10000"/>
          </a:bodyPr>
          <a:lstStyle/>
          <a:p>
            <a:r>
              <a:rPr lang="es-CR" sz="2400" dirty="0"/>
              <a:t>NEAMWAVE</a:t>
            </a:r>
          </a:p>
          <a:p>
            <a:pPr lvl="1"/>
            <a:r>
              <a:rPr lang="es-CR" dirty="0" err="1"/>
              <a:t>Had</a:t>
            </a:r>
            <a:r>
              <a:rPr lang="es-CR" dirty="0"/>
              <a:t> subregional </a:t>
            </a:r>
            <a:r>
              <a:rPr lang="es-CR" dirty="0" err="1"/>
              <a:t>exercises</a:t>
            </a:r>
            <a:r>
              <a:rPr lang="es-CR" dirty="0"/>
              <a:t> in 2022</a:t>
            </a:r>
          </a:p>
          <a:p>
            <a:r>
              <a:rPr lang="es-CR" sz="2400" dirty="0"/>
              <a:t>IOWAVE</a:t>
            </a:r>
          </a:p>
          <a:p>
            <a:pPr lvl="1"/>
            <a:r>
              <a:rPr lang="es-CR" dirty="0" err="1"/>
              <a:t>October</a:t>
            </a:r>
            <a:r>
              <a:rPr lang="es-CR" dirty="0"/>
              <a:t> 2020</a:t>
            </a:r>
          </a:p>
          <a:p>
            <a:pPr lvl="1"/>
            <a:r>
              <a:rPr lang="es-CR" dirty="0"/>
              <a:t>Next </a:t>
            </a:r>
            <a:r>
              <a:rPr lang="es-CR" dirty="0" err="1"/>
              <a:t>one</a:t>
            </a:r>
            <a:r>
              <a:rPr lang="es-CR" dirty="0"/>
              <a:t> 2023</a:t>
            </a:r>
          </a:p>
          <a:p>
            <a:r>
              <a:rPr lang="es-CR" sz="2400" dirty="0"/>
              <a:t>PACWAVE</a:t>
            </a:r>
          </a:p>
          <a:p>
            <a:pPr lvl="1"/>
            <a:r>
              <a:rPr lang="es-CR" dirty="0" err="1"/>
              <a:t>September</a:t>
            </a:r>
            <a:r>
              <a:rPr lang="es-CR" dirty="0"/>
              <a:t> – </a:t>
            </a:r>
            <a:r>
              <a:rPr lang="es-CR" dirty="0" err="1"/>
              <a:t>November</a:t>
            </a:r>
            <a:r>
              <a:rPr lang="es-CR" dirty="0"/>
              <a:t> 2022</a:t>
            </a:r>
          </a:p>
          <a:p>
            <a:pPr lvl="1"/>
            <a:r>
              <a:rPr lang="es-CR" dirty="0" err="1"/>
              <a:t>Had</a:t>
            </a:r>
            <a:r>
              <a:rPr lang="es-CR" dirty="0"/>
              <a:t> subregional PICT </a:t>
            </a:r>
            <a:r>
              <a:rPr lang="es-CR" dirty="0" err="1"/>
              <a:t>exercise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HTHH </a:t>
            </a:r>
            <a:r>
              <a:rPr lang="es-CR" dirty="0" err="1"/>
              <a:t>interim</a:t>
            </a:r>
            <a:r>
              <a:rPr lang="es-CR" dirty="0"/>
              <a:t> </a:t>
            </a:r>
            <a:r>
              <a:rPr lang="es-CR" dirty="0" err="1"/>
              <a:t>procedures</a:t>
            </a:r>
            <a:r>
              <a:rPr lang="es-CR" dirty="0"/>
              <a:t> and </a:t>
            </a:r>
            <a:r>
              <a:rPr lang="es-CR" dirty="0" err="1"/>
              <a:t>international</a:t>
            </a:r>
            <a:r>
              <a:rPr lang="es-CR" dirty="0"/>
              <a:t> </a:t>
            </a:r>
            <a:r>
              <a:rPr lang="es-CR" dirty="0" err="1"/>
              <a:t>information</a:t>
            </a:r>
            <a:r>
              <a:rPr lang="es-CR" dirty="0"/>
              <a:t> </a:t>
            </a:r>
            <a:r>
              <a:rPr lang="es-CR" dirty="0" err="1"/>
              <a:t>sharing</a:t>
            </a:r>
            <a:r>
              <a:rPr lang="es-CR" dirty="0"/>
              <a:t> and </a:t>
            </a:r>
            <a:r>
              <a:rPr lang="es-CR" dirty="0" err="1"/>
              <a:t>communications</a:t>
            </a:r>
            <a:endParaRPr lang="es-CR" dirty="0"/>
          </a:p>
          <a:p>
            <a:pPr lvl="1"/>
            <a:r>
              <a:rPr lang="es-CR" dirty="0"/>
              <a:t>Subregional </a:t>
            </a:r>
            <a:r>
              <a:rPr lang="es-CR" dirty="0" err="1"/>
              <a:t>exercises</a:t>
            </a:r>
            <a:r>
              <a:rPr lang="es-CR" dirty="0"/>
              <a:t> Central </a:t>
            </a:r>
            <a:r>
              <a:rPr lang="es-CR" dirty="0" err="1"/>
              <a:t>America</a:t>
            </a:r>
            <a:r>
              <a:rPr lang="es-CR" dirty="0"/>
              <a:t> and South East </a:t>
            </a:r>
            <a:r>
              <a:rPr lang="es-CR" dirty="0" err="1"/>
              <a:t>Pacific</a:t>
            </a:r>
            <a:r>
              <a:rPr lang="es-CR" dirty="0"/>
              <a:t> (South </a:t>
            </a:r>
            <a:r>
              <a:rPr lang="es-CR" dirty="0" err="1"/>
              <a:t>America</a:t>
            </a:r>
            <a:r>
              <a:rPr lang="es-CR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6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817F31-71D6-B84C-5FC7-F806BBE3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CR" sz="4000">
                <a:solidFill>
                  <a:srgbClr val="FFFFFF"/>
                </a:solidFill>
              </a:rPr>
              <a:t>TOWS-WG Challenges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AF27D-4A1B-040F-C927-33BDC319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s-CR" dirty="0" err="1"/>
              <a:t>Expanding</a:t>
            </a:r>
            <a:r>
              <a:rPr lang="es-CR" dirty="0"/>
              <a:t> </a:t>
            </a:r>
            <a:r>
              <a:rPr lang="es-CR" dirty="0" err="1"/>
              <a:t>borders</a:t>
            </a:r>
            <a:r>
              <a:rPr lang="es-CR" dirty="0"/>
              <a:t>: S Atlantic </a:t>
            </a:r>
            <a:r>
              <a:rPr lang="es-CR" dirty="0" err="1"/>
              <a:t>not</a:t>
            </a:r>
            <a:r>
              <a:rPr lang="es-CR" dirty="0"/>
              <a:t> </a:t>
            </a:r>
            <a:r>
              <a:rPr lang="es-CR" dirty="0" err="1"/>
              <a:t>covered</a:t>
            </a:r>
            <a:endParaRPr lang="es-CR" dirty="0"/>
          </a:p>
          <a:p>
            <a:r>
              <a:rPr lang="es-CR" dirty="0" err="1"/>
              <a:t>Including</a:t>
            </a:r>
            <a:r>
              <a:rPr lang="es-CR" dirty="0"/>
              <a:t> </a:t>
            </a:r>
            <a:r>
              <a:rPr lang="es-CR" dirty="0" err="1"/>
              <a:t>other</a:t>
            </a:r>
            <a:r>
              <a:rPr lang="es-CR" dirty="0"/>
              <a:t> </a:t>
            </a:r>
            <a:r>
              <a:rPr lang="es-CR" dirty="0" err="1"/>
              <a:t>sources</a:t>
            </a:r>
            <a:r>
              <a:rPr lang="es-CR" dirty="0"/>
              <a:t>: more </a:t>
            </a:r>
            <a:r>
              <a:rPr lang="es-CR" dirty="0" err="1"/>
              <a:t>obvious</a:t>
            </a:r>
            <a:r>
              <a:rPr lang="es-CR" dirty="0"/>
              <a:t> after HTHH</a:t>
            </a:r>
          </a:p>
          <a:p>
            <a:r>
              <a:rPr lang="es-CR" dirty="0" err="1"/>
              <a:t>Increasing</a:t>
            </a:r>
            <a:r>
              <a:rPr lang="es-CR" dirty="0"/>
              <a:t> </a:t>
            </a:r>
            <a:r>
              <a:rPr lang="es-CR" dirty="0" err="1"/>
              <a:t>efficiency</a:t>
            </a:r>
            <a:endParaRPr lang="es-CR" dirty="0"/>
          </a:p>
          <a:p>
            <a:r>
              <a:rPr lang="es-CR" dirty="0"/>
              <a:t>Multi Hazard </a:t>
            </a:r>
            <a:r>
              <a:rPr lang="es-CR" dirty="0" err="1"/>
              <a:t>Early</a:t>
            </a:r>
            <a:r>
              <a:rPr lang="es-CR" dirty="0"/>
              <a:t> </a:t>
            </a:r>
            <a:r>
              <a:rPr lang="es-CR" dirty="0" err="1"/>
              <a:t>Warning</a:t>
            </a:r>
            <a:r>
              <a:rPr lang="es-CR" dirty="0"/>
              <a:t> </a:t>
            </a:r>
            <a:r>
              <a:rPr lang="es-CR" dirty="0" err="1"/>
              <a:t>System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98443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574</Words>
  <Application>Microsoft Macintosh PowerPoint</Application>
  <PresentationFormat>Panorámica</PresentationFormat>
  <Paragraphs>91</Paragraphs>
  <Slides>14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Report of other ICGs  and TOWS-WG</vt:lpstr>
      <vt:lpstr>ICG/NEAMTWS</vt:lpstr>
      <vt:lpstr>Tsunami in Turkey and Syria</vt:lpstr>
      <vt:lpstr>ICG/IOTWS</vt:lpstr>
      <vt:lpstr>ICG/PTWS</vt:lpstr>
      <vt:lpstr>Hunga Tonga – Hunga Ha’apai tsunami</vt:lpstr>
      <vt:lpstr>Presentación de PowerPoint</vt:lpstr>
      <vt:lpstr>Tsunami exercises</vt:lpstr>
      <vt:lpstr>TOWS-WG Challenges </vt:lpstr>
      <vt:lpstr>Tsunamis Generated by Volcanoes (TGV) ad hoc Team</vt:lpstr>
      <vt:lpstr>TGV (2)</vt:lpstr>
      <vt:lpstr>TGV (3): Recommendations Monitoring and warning </vt:lpstr>
      <vt:lpstr>TGV (4): Recommendations Risk Assessment and Preparedness</vt:lpstr>
      <vt:lpstr>Task Team on Meteotsunamis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other ICGs and TOWS-WG</dc:title>
  <dc:creator>SILVIA CHACON  BARRANTES</dc:creator>
  <cp:lastModifiedBy>SILVIA CHACON  BARRANTES</cp:lastModifiedBy>
  <cp:revision>1</cp:revision>
  <dcterms:created xsi:type="dcterms:W3CDTF">2023-04-20T13:52:05Z</dcterms:created>
  <dcterms:modified xsi:type="dcterms:W3CDTF">2023-04-25T04:47:28Z</dcterms:modified>
</cp:coreProperties>
</file>