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15" r:id="rId15"/>
    <p:sldMasterId id="2147483717" r:id="rId16"/>
    <p:sldMasterId id="2147483719" r:id="rId17"/>
    <p:sldMasterId id="2147483728" r:id="rId18"/>
  </p:sldMasterIdLst>
  <p:notesMasterIdLst>
    <p:notesMasterId r:id="rId23"/>
  </p:notesMasterIdLst>
  <p:handoutMasterIdLst>
    <p:handoutMasterId r:id="rId24"/>
  </p:handoutMasterIdLst>
  <p:sldIdLst>
    <p:sldId id="363" r:id="rId19"/>
    <p:sldId id="371" r:id="rId20"/>
    <p:sldId id="372" r:id="rId21"/>
    <p:sldId id="37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n, Chloe" initials="NC" lastIdx="1" clrIdx="0">
    <p:extLst>
      <p:ext uri="{19B8F6BF-5375-455C-9EA6-DF929625EA0E}">
        <p15:presenceInfo xmlns:p15="http://schemas.microsoft.com/office/powerpoint/2012/main" userId="Nunn, Chl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02"/>
    <a:srgbClr val="67BB89"/>
    <a:srgbClr val="DDF2FB"/>
    <a:srgbClr val="41B7C8"/>
    <a:srgbClr val="DDDDDD"/>
    <a:srgbClr val="0D587A"/>
    <a:srgbClr val="0069B4"/>
    <a:srgbClr val="18325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648"/>
  </p:normalViewPr>
  <p:slideViewPr>
    <p:cSldViewPr snapToGrid="0">
      <p:cViewPr varScale="1">
        <p:scale>
          <a:sx n="64" d="100"/>
          <a:sy n="64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6E8D6-94C5-4861-B1AA-774E3DBFC54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6E707F8-C366-43CE-86E5-31D9D8695441}">
      <dgm:prSet phldrT="[Text]"/>
      <dgm:spPr/>
      <dgm:t>
        <a:bodyPr/>
        <a:lstStyle/>
        <a:p>
          <a:r>
            <a:rPr lang="fr-FR"/>
            <a:t>Strategic ambition</a:t>
          </a:r>
        </a:p>
      </dgm:t>
    </dgm:pt>
    <dgm:pt modelId="{E4993D68-0CD4-4CF4-9CC7-F23B33811664}" type="parTrans" cxnId="{F8A40435-8103-4D78-9D7C-9D6875D9B223}">
      <dgm:prSet/>
      <dgm:spPr/>
      <dgm:t>
        <a:bodyPr/>
        <a:lstStyle/>
        <a:p>
          <a:endParaRPr lang="fr-FR"/>
        </a:p>
      </dgm:t>
    </dgm:pt>
    <dgm:pt modelId="{D9060D5E-28FD-49EC-AE8F-37A5BB59FF49}" type="sibTrans" cxnId="{F8A40435-8103-4D78-9D7C-9D6875D9B223}">
      <dgm:prSet/>
      <dgm:spPr/>
      <dgm:t>
        <a:bodyPr/>
        <a:lstStyle/>
        <a:p>
          <a:endParaRPr lang="fr-FR"/>
        </a:p>
      </dgm:t>
    </dgm:pt>
    <dgm:pt modelId="{EECD864B-7197-4583-A4FD-87ACF31E4D99}">
      <dgm:prSet phldrT="[Text]"/>
      <dgm:spPr/>
      <dgm:t>
        <a:bodyPr/>
        <a:lstStyle/>
        <a:p>
          <a:r>
            <a:rPr lang="fr-FR" dirty="0" err="1"/>
            <a:t>Priority</a:t>
          </a:r>
          <a:r>
            <a:rPr lang="fr-FR" dirty="0"/>
            <a:t> </a:t>
          </a:r>
          <a:r>
            <a:rPr lang="fr-FR" dirty="0" err="1"/>
            <a:t>datasets</a:t>
          </a:r>
          <a:r>
            <a:rPr lang="fr-FR" dirty="0"/>
            <a:t> to </a:t>
          </a:r>
          <a:r>
            <a:rPr lang="fr-FR" dirty="0" err="1"/>
            <a:t>unlock</a:t>
          </a:r>
          <a:r>
            <a:rPr lang="fr-FR" dirty="0"/>
            <a:t> or </a:t>
          </a:r>
          <a:r>
            <a:rPr lang="fr-FR" dirty="0" err="1"/>
            <a:t>generate</a:t>
          </a:r>
          <a:endParaRPr lang="fr-FR" dirty="0"/>
        </a:p>
      </dgm:t>
    </dgm:pt>
    <dgm:pt modelId="{92DFBD38-0DFB-4EE1-9EAF-9EF53BA41AB7}" type="parTrans" cxnId="{857D243F-1C19-46DF-BA06-E9CCC71F8F38}">
      <dgm:prSet/>
      <dgm:spPr/>
      <dgm:t>
        <a:bodyPr/>
        <a:lstStyle/>
        <a:p>
          <a:endParaRPr lang="fr-FR"/>
        </a:p>
      </dgm:t>
    </dgm:pt>
    <dgm:pt modelId="{483C7AD2-A69C-45C4-90C6-5C69585489CF}" type="sibTrans" cxnId="{857D243F-1C19-46DF-BA06-E9CCC71F8F38}">
      <dgm:prSet/>
      <dgm:spPr/>
      <dgm:t>
        <a:bodyPr/>
        <a:lstStyle/>
        <a:p>
          <a:endParaRPr lang="fr-FR"/>
        </a:p>
      </dgm:t>
    </dgm:pt>
    <dgm:pt modelId="{73250EA8-C6C6-4790-BF58-195B971383C4}">
      <dgm:prSet phldrT="[Text]"/>
      <dgm:spPr/>
      <dgm:t>
        <a:bodyPr/>
        <a:lstStyle/>
        <a:p>
          <a:r>
            <a:rPr lang="fr-FR"/>
            <a:t>Technology and innovation solutions</a:t>
          </a:r>
        </a:p>
      </dgm:t>
    </dgm:pt>
    <dgm:pt modelId="{D2D10250-AF35-47F2-9B49-69F33716FE02}" type="parTrans" cxnId="{CDFB8681-C4E7-4667-BF04-2FCC48E4008A}">
      <dgm:prSet/>
      <dgm:spPr/>
      <dgm:t>
        <a:bodyPr/>
        <a:lstStyle/>
        <a:p>
          <a:endParaRPr lang="fr-FR"/>
        </a:p>
      </dgm:t>
    </dgm:pt>
    <dgm:pt modelId="{08DFD804-1516-4443-ADB0-712F85B192CA}" type="sibTrans" cxnId="{CDFB8681-C4E7-4667-BF04-2FCC48E4008A}">
      <dgm:prSet/>
      <dgm:spPr/>
      <dgm:t>
        <a:bodyPr/>
        <a:lstStyle/>
        <a:p>
          <a:endParaRPr lang="fr-FR"/>
        </a:p>
      </dgm:t>
    </dgm:pt>
    <dgm:pt modelId="{6E1A84C2-9FBC-4CC6-91BB-0536A9B8B974}">
      <dgm:prSet phldrT="[Text]"/>
      <dgm:spPr/>
      <dgm:t>
        <a:bodyPr/>
        <a:lstStyle/>
        <a:p>
          <a:r>
            <a:rPr lang="fr-FR"/>
            <a:t>Knowledge to generate and/or share </a:t>
          </a:r>
        </a:p>
      </dgm:t>
    </dgm:pt>
    <dgm:pt modelId="{48FD5E26-ADD0-44F9-8F51-D1380C40A66A}" type="parTrans" cxnId="{EF5E24B9-2D03-4AA3-97BC-7A0B4B0C7E2A}">
      <dgm:prSet/>
      <dgm:spPr/>
      <dgm:t>
        <a:bodyPr/>
        <a:lstStyle/>
        <a:p>
          <a:endParaRPr lang="fr-FR"/>
        </a:p>
      </dgm:t>
    </dgm:pt>
    <dgm:pt modelId="{19A1E76E-2817-4DDF-BE88-C083E58DC941}" type="sibTrans" cxnId="{EF5E24B9-2D03-4AA3-97BC-7A0B4B0C7E2A}">
      <dgm:prSet/>
      <dgm:spPr/>
      <dgm:t>
        <a:bodyPr/>
        <a:lstStyle/>
        <a:p>
          <a:endParaRPr lang="fr-FR"/>
        </a:p>
      </dgm:t>
    </dgm:pt>
    <dgm:pt modelId="{5516AF56-8047-4DC8-8BAE-8CA8A3F18906}">
      <dgm:prSet phldrT="[Text]"/>
      <dgm:spPr/>
      <dgm:t>
        <a:bodyPr/>
        <a:lstStyle/>
        <a:p>
          <a:r>
            <a:rPr lang="fr-FR"/>
            <a:t>Partnerships &amp; resources</a:t>
          </a:r>
        </a:p>
      </dgm:t>
    </dgm:pt>
    <dgm:pt modelId="{669576DE-4371-4B93-9B88-DF9122D96A2C}" type="parTrans" cxnId="{3F637615-0297-4CD8-8388-9214459BEB07}">
      <dgm:prSet/>
      <dgm:spPr/>
      <dgm:t>
        <a:bodyPr/>
        <a:lstStyle/>
        <a:p>
          <a:endParaRPr lang="fr-FR"/>
        </a:p>
      </dgm:t>
    </dgm:pt>
    <dgm:pt modelId="{C52FE271-3103-4815-9C45-4970957E9AE2}" type="sibTrans" cxnId="{3F637615-0297-4CD8-8388-9214459BEB07}">
      <dgm:prSet/>
      <dgm:spPr/>
      <dgm:t>
        <a:bodyPr/>
        <a:lstStyle/>
        <a:p>
          <a:endParaRPr lang="fr-FR"/>
        </a:p>
      </dgm:t>
    </dgm:pt>
    <dgm:pt modelId="{85AD2ABE-A420-445D-B810-78DFC118862B}">
      <dgm:prSet phldrT="[Text]"/>
      <dgm:spPr/>
      <dgm:t>
        <a:bodyPr/>
        <a:lstStyle/>
        <a:p>
          <a:r>
            <a:rPr lang="fr-FR"/>
            <a:t>Capacity development &amp; exchange needs</a:t>
          </a:r>
        </a:p>
      </dgm:t>
    </dgm:pt>
    <dgm:pt modelId="{08160768-A631-49D7-9CE4-5F0884D7D8F7}" type="parTrans" cxnId="{B506542B-D9D7-4C98-9F71-795C2CA58292}">
      <dgm:prSet/>
      <dgm:spPr/>
      <dgm:t>
        <a:bodyPr/>
        <a:lstStyle/>
        <a:p>
          <a:endParaRPr lang="fr-FR"/>
        </a:p>
      </dgm:t>
    </dgm:pt>
    <dgm:pt modelId="{D9D19CF9-4FF6-4CE0-BF48-E8EE259D2993}" type="sibTrans" cxnId="{B506542B-D9D7-4C98-9F71-795C2CA58292}">
      <dgm:prSet/>
      <dgm:spPr/>
      <dgm:t>
        <a:bodyPr/>
        <a:lstStyle/>
        <a:p>
          <a:endParaRPr lang="fr-FR"/>
        </a:p>
      </dgm:t>
    </dgm:pt>
    <dgm:pt modelId="{27182734-B5D3-41CB-9B65-9A647490B152}">
      <dgm:prSet phldrT="[Text]"/>
      <dgm:spPr/>
      <dgm:t>
        <a:bodyPr/>
        <a:lstStyle/>
        <a:p>
          <a:r>
            <a:rPr lang="fr-FR"/>
            <a:t>Infrastructure to faciliate data or knowledge generation</a:t>
          </a:r>
        </a:p>
      </dgm:t>
    </dgm:pt>
    <dgm:pt modelId="{4D5E841C-3C1D-4D31-8C3E-5CF1E0BF1D30}" type="parTrans" cxnId="{E2B376B2-4793-4329-ACA9-33580D59660D}">
      <dgm:prSet/>
      <dgm:spPr/>
      <dgm:t>
        <a:bodyPr/>
        <a:lstStyle/>
        <a:p>
          <a:endParaRPr lang="fr-FR"/>
        </a:p>
      </dgm:t>
    </dgm:pt>
    <dgm:pt modelId="{86788BBE-83CA-4789-BF7E-B75491A21E44}" type="sibTrans" cxnId="{E2B376B2-4793-4329-ACA9-33580D59660D}">
      <dgm:prSet/>
      <dgm:spPr/>
      <dgm:t>
        <a:bodyPr/>
        <a:lstStyle/>
        <a:p>
          <a:endParaRPr lang="fr-FR"/>
        </a:p>
      </dgm:t>
    </dgm:pt>
    <dgm:pt modelId="{253A2379-A7CF-4985-AA52-F54DCEBA4B4E}" type="pres">
      <dgm:prSet presAssocID="{3466E8D6-94C5-4861-B1AA-774E3DBFC5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522CF02-881F-41FF-86A8-8FA1E33E1115}" type="pres">
      <dgm:prSet presAssocID="{26E707F8-C366-43CE-86E5-31D9D8695441}" presName="singleCycle" presStyleCnt="0"/>
      <dgm:spPr/>
    </dgm:pt>
    <dgm:pt modelId="{E9EEEB07-49CA-4E2D-84CE-989DC9688B97}" type="pres">
      <dgm:prSet presAssocID="{26E707F8-C366-43CE-86E5-31D9D8695441}" presName="singleCenter" presStyleLbl="node1" presStyleIdx="0" presStyleCnt="7">
        <dgm:presLayoutVars>
          <dgm:chMax val="7"/>
          <dgm:chPref val="7"/>
        </dgm:presLayoutVars>
      </dgm:prSet>
      <dgm:spPr/>
    </dgm:pt>
    <dgm:pt modelId="{41999B24-5C13-4732-94B3-9C7BA248F1C3}" type="pres">
      <dgm:prSet presAssocID="{92DFBD38-0DFB-4EE1-9EAF-9EF53BA41AB7}" presName="Name56" presStyleLbl="parChTrans1D2" presStyleIdx="0" presStyleCnt="6"/>
      <dgm:spPr/>
    </dgm:pt>
    <dgm:pt modelId="{EBC3FAE8-3BBB-4A41-82D9-DDC8FC3766F7}" type="pres">
      <dgm:prSet presAssocID="{EECD864B-7197-4583-A4FD-87ACF31E4D99}" presName="text0" presStyleLbl="node1" presStyleIdx="1" presStyleCnt="7">
        <dgm:presLayoutVars>
          <dgm:bulletEnabled val="1"/>
        </dgm:presLayoutVars>
      </dgm:prSet>
      <dgm:spPr/>
    </dgm:pt>
    <dgm:pt modelId="{2935CB97-A91B-4C9A-B881-744AD101948A}" type="pres">
      <dgm:prSet presAssocID="{D2D10250-AF35-47F2-9B49-69F33716FE02}" presName="Name56" presStyleLbl="parChTrans1D2" presStyleIdx="1" presStyleCnt="6"/>
      <dgm:spPr/>
    </dgm:pt>
    <dgm:pt modelId="{3D8CE34D-4C81-4218-B489-63B0E0B95EBF}" type="pres">
      <dgm:prSet presAssocID="{73250EA8-C6C6-4790-BF58-195B971383C4}" presName="text0" presStyleLbl="node1" presStyleIdx="2" presStyleCnt="7">
        <dgm:presLayoutVars>
          <dgm:bulletEnabled val="1"/>
        </dgm:presLayoutVars>
      </dgm:prSet>
      <dgm:spPr/>
    </dgm:pt>
    <dgm:pt modelId="{5BF10E0E-C029-4CCF-8ABC-0C14C35AC445}" type="pres">
      <dgm:prSet presAssocID="{4D5E841C-3C1D-4D31-8C3E-5CF1E0BF1D30}" presName="Name56" presStyleLbl="parChTrans1D2" presStyleIdx="2" presStyleCnt="6"/>
      <dgm:spPr/>
    </dgm:pt>
    <dgm:pt modelId="{2FBF8FFC-9AB7-4ACC-BFE1-C3C147E60608}" type="pres">
      <dgm:prSet presAssocID="{27182734-B5D3-41CB-9B65-9A647490B152}" presName="text0" presStyleLbl="node1" presStyleIdx="3" presStyleCnt="7">
        <dgm:presLayoutVars>
          <dgm:bulletEnabled val="1"/>
        </dgm:presLayoutVars>
      </dgm:prSet>
      <dgm:spPr/>
    </dgm:pt>
    <dgm:pt modelId="{823F2ED9-56F5-4DA8-B9A1-BE269C52B0FD}" type="pres">
      <dgm:prSet presAssocID="{48FD5E26-ADD0-44F9-8F51-D1380C40A66A}" presName="Name56" presStyleLbl="parChTrans1D2" presStyleIdx="3" presStyleCnt="6"/>
      <dgm:spPr/>
    </dgm:pt>
    <dgm:pt modelId="{BD144852-0F18-4D85-AFB4-CBC1D7BA0E02}" type="pres">
      <dgm:prSet presAssocID="{6E1A84C2-9FBC-4CC6-91BB-0536A9B8B974}" presName="text0" presStyleLbl="node1" presStyleIdx="4" presStyleCnt="7">
        <dgm:presLayoutVars>
          <dgm:bulletEnabled val="1"/>
        </dgm:presLayoutVars>
      </dgm:prSet>
      <dgm:spPr/>
    </dgm:pt>
    <dgm:pt modelId="{D5AB3CF8-D30D-4589-A6BD-8845F307ADC2}" type="pres">
      <dgm:prSet presAssocID="{669576DE-4371-4B93-9B88-DF9122D96A2C}" presName="Name56" presStyleLbl="parChTrans1D2" presStyleIdx="4" presStyleCnt="6"/>
      <dgm:spPr/>
    </dgm:pt>
    <dgm:pt modelId="{CA12B6A0-BF34-4C3B-8390-EF59CC2097DA}" type="pres">
      <dgm:prSet presAssocID="{5516AF56-8047-4DC8-8BAE-8CA8A3F18906}" presName="text0" presStyleLbl="node1" presStyleIdx="5" presStyleCnt="7">
        <dgm:presLayoutVars>
          <dgm:bulletEnabled val="1"/>
        </dgm:presLayoutVars>
      </dgm:prSet>
      <dgm:spPr/>
    </dgm:pt>
    <dgm:pt modelId="{8973212F-64C6-4CB9-BBCC-4F84860C0621}" type="pres">
      <dgm:prSet presAssocID="{08160768-A631-49D7-9CE4-5F0884D7D8F7}" presName="Name56" presStyleLbl="parChTrans1D2" presStyleIdx="5" presStyleCnt="6"/>
      <dgm:spPr/>
    </dgm:pt>
    <dgm:pt modelId="{26F4A2C9-1D4E-4118-9414-C57E2846FDC9}" type="pres">
      <dgm:prSet presAssocID="{85AD2ABE-A420-445D-B810-78DFC118862B}" presName="text0" presStyleLbl="node1" presStyleIdx="6" presStyleCnt="7">
        <dgm:presLayoutVars>
          <dgm:bulletEnabled val="1"/>
        </dgm:presLayoutVars>
      </dgm:prSet>
      <dgm:spPr/>
    </dgm:pt>
  </dgm:ptLst>
  <dgm:cxnLst>
    <dgm:cxn modelId="{A767FA00-2B24-4411-BFD9-5D8975A8F4C0}" type="presOf" srcId="{48FD5E26-ADD0-44F9-8F51-D1380C40A66A}" destId="{823F2ED9-56F5-4DA8-B9A1-BE269C52B0FD}" srcOrd="0" destOrd="0" presId="urn:microsoft.com/office/officeart/2008/layout/RadialCluster"/>
    <dgm:cxn modelId="{3F637615-0297-4CD8-8388-9214459BEB07}" srcId="{26E707F8-C366-43CE-86E5-31D9D8695441}" destId="{5516AF56-8047-4DC8-8BAE-8CA8A3F18906}" srcOrd="4" destOrd="0" parTransId="{669576DE-4371-4B93-9B88-DF9122D96A2C}" sibTransId="{C52FE271-3103-4815-9C45-4970957E9AE2}"/>
    <dgm:cxn modelId="{B506542B-D9D7-4C98-9F71-795C2CA58292}" srcId="{26E707F8-C366-43CE-86E5-31D9D8695441}" destId="{85AD2ABE-A420-445D-B810-78DFC118862B}" srcOrd="5" destOrd="0" parTransId="{08160768-A631-49D7-9CE4-5F0884D7D8F7}" sibTransId="{D9D19CF9-4FF6-4CE0-BF48-E8EE259D2993}"/>
    <dgm:cxn modelId="{F8A40435-8103-4D78-9D7C-9D6875D9B223}" srcId="{3466E8D6-94C5-4861-B1AA-774E3DBFC54A}" destId="{26E707F8-C366-43CE-86E5-31D9D8695441}" srcOrd="0" destOrd="0" parTransId="{E4993D68-0CD4-4CF4-9CC7-F23B33811664}" sibTransId="{D9060D5E-28FD-49EC-AE8F-37A5BB59FF49}"/>
    <dgm:cxn modelId="{C58D933D-0921-48CA-92B8-D6AF1B11AE12}" type="presOf" srcId="{D2D10250-AF35-47F2-9B49-69F33716FE02}" destId="{2935CB97-A91B-4C9A-B881-744AD101948A}" srcOrd="0" destOrd="0" presId="urn:microsoft.com/office/officeart/2008/layout/RadialCluster"/>
    <dgm:cxn modelId="{857D243F-1C19-46DF-BA06-E9CCC71F8F38}" srcId="{26E707F8-C366-43CE-86E5-31D9D8695441}" destId="{EECD864B-7197-4583-A4FD-87ACF31E4D99}" srcOrd="0" destOrd="0" parTransId="{92DFBD38-0DFB-4EE1-9EAF-9EF53BA41AB7}" sibTransId="{483C7AD2-A69C-45C4-90C6-5C69585489CF}"/>
    <dgm:cxn modelId="{56C48561-AB0D-4E9E-A282-14717DDF9027}" type="presOf" srcId="{26E707F8-C366-43CE-86E5-31D9D8695441}" destId="{E9EEEB07-49CA-4E2D-84CE-989DC9688B97}" srcOrd="0" destOrd="0" presId="urn:microsoft.com/office/officeart/2008/layout/RadialCluster"/>
    <dgm:cxn modelId="{D9B2ED62-18E7-4AAC-8A17-FB27BDD981A4}" type="presOf" srcId="{08160768-A631-49D7-9CE4-5F0884D7D8F7}" destId="{8973212F-64C6-4CB9-BBCC-4F84860C0621}" srcOrd="0" destOrd="0" presId="urn:microsoft.com/office/officeart/2008/layout/RadialCluster"/>
    <dgm:cxn modelId="{19AC9353-1774-4529-B5C3-9FCF00931879}" type="presOf" srcId="{EECD864B-7197-4583-A4FD-87ACF31E4D99}" destId="{EBC3FAE8-3BBB-4A41-82D9-DDC8FC3766F7}" srcOrd="0" destOrd="0" presId="urn:microsoft.com/office/officeart/2008/layout/RadialCluster"/>
    <dgm:cxn modelId="{B6795E56-AA17-4EBA-82BD-0FF5175AB7C8}" type="presOf" srcId="{669576DE-4371-4B93-9B88-DF9122D96A2C}" destId="{D5AB3CF8-D30D-4589-A6BD-8845F307ADC2}" srcOrd="0" destOrd="0" presId="urn:microsoft.com/office/officeart/2008/layout/RadialCluster"/>
    <dgm:cxn modelId="{EC68C757-AB1B-4B39-B971-DDE8620B42EF}" type="presOf" srcId="{92DFBD38-0DFB-4EE1-9EAF-9EF53BA41AB7}" destId="{41999B24-5C13-4732-94B3-9C7BA248F1C3}" srcOrd="0" destOrd="0" presId="urn:microsoft.com/office/officeart/2008/layout/RadialCluster"/>
    <dgm:cxn modelId="{CDFB8681-C4E7-4667-BF04-2FCC48E4008A}" srcId="{26E707F8-C366-43CE-86E5-31D9D8695441}" destId="{73250EA8-C6C6-4790-BF58-195B971383C4}" srcOrd="1" destOrd="0" parTransId="{D2D10250-AF35-47F2-9B49-69F33716FE02}" sibTransId="{08DFD804-1516-4443-ADB0-712F85B192CA}"/>
    <dgm:cxn modelId="{74436D9C-DBE4-44E0-A98A-D561B5D4C797}" type="presOf" srcId="{3466E8D6-94C5-4861-B1AA-774E3DBFC54A}" destId="{253A2379-A7CF-4985-AA52-F54DCEBA4B4E}" srcOrd="0" destOrd="0" presId="urn:microsoft.com/office/officeart/2008/layout/RadialCluster"/>
    <dgm:cxn modelId="{EA04DCAA-BFB2-48CD-82F4-D8CDE8BF62DB}" type="presOf" srcId="{4D5E841C-3C1D-4D31-8C3E-5CF1E0BF1D30}" destId="{5BF10E0E-C029-4CCF-8ABC-0C14C35AC445}" srcOrd="0" destOrd="0" presId="urn:microsoft.com/office/officeart/2008/layout/RadialCluster"/>
    <dgm:cxn modelId="{E2B376B2-4793-4329-ACA9-33580D59660D}" srcId="{26E707F8-C366-43CE-86E5-31D9D8695441}" destId="{27182734-B5D3-41CB-9B65-9A647490B152}" srcOrd="2" destOrd="0" parTransId="{4D5E841C-3C1D-4D31-8C3E-5CF1E0BF1D30}" sibTransId="{86788BBE-83CA-4789-BF7E-B75491A21E44}"/>
    <dgm:cxn modelId="{0093D1B6-E896-463F-8EFD-B62F7105DFB0}" type="presOf" srcId="{5516AF56-8047-4DC8-8BAE-8CA8A3F18906}" destId="{CA12B6A0-BF34-4C3B-8390-EF59CC2097DA}" srcOrd="0" destOrd="0" presId="urn:microsoft.com/office/officeart/2008/layout/RadialCluster"/>
    <dgm:cxn modelId="{EF5E24B9-2D03-4AA3-97BC-7A0B4B0C7E2A}" srcId="{26E707F8-C366-43CE-86E5-31D9D8695441}" destId="{6E1A84C2-9FBC-4CC6-91BB-0536A9B8B974}" srcOrd="3" destOrd="0" parTransId="{48FD5E26-ADD0-44F9-8F51-D1380C40A66A}" sibTransId="{19A1E76E-2817-4DDF-BE88-C083E58DC941}"/>
    <dgm:cxn modelId="{9FC95EB9-71EF-4B54-B81F-3C835750434D}" type="presOf" srcId="{85AD2ABE-A420-445D-B810-78DFC118862B}" destId="{26F4A2C9-1D4E-4118-9414-C57E2846FDC9}" srcOrd="0" destOrd="0" presId="urn:microsoft.com/office/officeart/2008/layout/RadialCluster"/>
    <dgm:cxn modelId="{8642E1CB-C120-4C98-8901-7965BA138B5B}" type="presOf" srcId="{27182734-B5D3-41CB-9B65-9A647490B152}" destId="{2FBF8FFC-9AB7-4ACC-BFE1-C3C147E60608}" srcOrd="0" destOrd="0" presId="urn:microsoft.com/office/officeart/2008/layout/RadialCluster"/>
    <dgm:cxn modelId="{372444D9-E4BA-4A8E-B6A4-9CE5FE7DCFC3}" type="presOf" srcId="{6E1A84C2-9FBC-4CC6-91BB-0536A9B8B974}" destId="{BD144852-0F18-4D85-AFB4-CBC1D7BA0E02}" srcOrd="0" destOrd="0" presId="urn:microsoft.com/office/officeart/2008/layout/RadialCluster"/>
    <dgm:cxn modelId="{E07AF9E3-DBEE-4E88-A4CA-811AF4805D22}" type="presOf" srcId="{73250EA8-C6C6-4790-BF58-195B971383C4}" destId="{3D8CE34D-4C81-4218-B489-63B0E0B95EBF}" srcOrd="0" destOrd="0" presId="urn:microsoft.com/office/officeart/2008/layout/RadialCluster"/>
    <dgm:cxn modelId="{D97AFA5E-697B-494C-AC33-788105F5474F}" type="presParOf" srcId="{253A2379-A7CF-4985-AA52-F54DCEBA4B4E}" destId="{2522CF02-881F-41FF-86A8-8FA1E33E1115}" srcOrd="0" destOrd="0" presId="urn:microsoft.com/office/officeart/2008/layout/RadialCluster"/>
    <dgm:cxn modelId="{CC8BDD78-2A34-41AC-9A2D-08FA214E0F0D}" type="presParOf" srcId="{2522CF02-881F-41FF-86A8-8FA1E33E1115}" destId="{E9EEEB07-49CA-4E2D-84CE-989DC9688B97}" srcOrd="0" destOrd="0" presId="urn:microsoft.com/office/officeart/2008/layout/RadialCluster"/>
    <dgm:cxn modelId="{BCE7F6C8-3A74-453D-B46F-B0F685186E59}" type="presParOf" srcId="{2522CF02-881F-41FF-86A8-8FA1E33E1115}" destId="{41999B24-5C13-4732-94B3-9C7BA248F1C3}" srcOrd="1" destOrd="0" presId="urn:microsoft.com/office/officeart/2008/layout/RadialCluster"/>
    <dgm:cxn modelId="{23D5CF3E-C350-48E6-9C02-5C833853B032}" type="presParOf" srcId="{2522CF02-881F-41FF-86A8-8FA1E33E1115}" destId="{EBC3FAE8-3BBB-4A41-82D9-DDC8FC3766F7}" srcOrd="2" destOrd="0" presId="urn:microsoft.com/office/officeart/2008/layout/RadialCluster"/>
    <dgm:cxn modelId="{3DB83F57-36EE-456B-8641-E04EC26A1A72}" type="presParOf" srcId="{2522CF02-881F-41FF-86A8-8FA1E33E1115}" destId="{2935CB97-A91B-4C9A-B881-744AD101948A}" srcOrd="3" destOrd="0" presId="urn:microsoft.com/office/officeart/2008/layout/RadialCluster"/>
    <dgm:cxn modelId="{7BCB24D8-5B81-49A9-87B7-CA41923261CC}" type="presParOf" srcId="{2522CF02-881F-41FF-86A8-8FA1E33E1115}" destId="{3D8CE34D-4C81-4218-B489-63B0E0B95EBF}" srcOrd="4" destOrd="0" presId="urn:microsoft.com/office/officeart/2008/layout/RadialCluster"/>
    <dgm:cxn modelId="{44CD8D7D-6BB3-460A-96E8-BEB124DD494B}" type="presParOf" srcId="{2522CF02-881F-41FF-86A8-8FA1E33E1115}" destId="{5BF10E0E-C029-4CCF-8ABC-0C14C35AC445}" srcOrd="5" destOrd="0" presId="urn:microsoft.com/office/officeart/2008/layout/RadialCluster"/>
    <dgm:cxn modelId="{E844EB66-1217-4028-9469-15D9C82B6A23}" type="presParOf" srcId="{2522CF02-881F-41FF-86A8-8FA1E33E1115}" destId="{2FBF8FFC-9AB7-4ACC-BFE1-C3C147E60608}" srcOrd="6" destOrd="0" presId="urn:microsoft.com/office/officeart/2008/layout/RadialCluster"/>
    <dgm:cxn modelId="{1E0B743D-ECF2-40BF-8302-7EB142FE65CD}" type="presParOf" srcId="{2522CF02-881F-41FF-86A8-8FA1E33E1115}" destId="{823F2ED9-56F5-4DA8-B9A1-BE269C52B0FD}" srcOrd="7" destOrd="0" presId="urn:microsoft.com/office/officeart/2008/layout/RadialCluster"/>
    <dgm:cxn modelId="{53BEC64E-729B-4C03-8D2B-6AD2142AF742}" type="presParOf" srcId="{2522CF02-881F-41FF-86A8-8FA1E33E1115}" destId="{BD144852-0F18-4D85-AFB4-CBC1D7BA0E02}" srcOrd="8" destOrd="0" presId="urn:microsoft.com/office/officeart/2008/layout/RadialCluster"/>
    <dgm:cxn modelId="{B6DA2EBC-53BF-4045-98BD-D6A1BE2B5517}" type="presParOf" srcId="{2522CF02-881F-41FF-86A8-8FA1E33E1115}" destId="{D5AB3CF8-D30D-4589-A6BD-8845F307ADC2}" srcOrd="9" destOrd="0" presId="urn:microsoft.com/office/officeart/2008/layout/RadialCluster"/>
    <dgm:cxn modelId="{F28B00B8-FC0C-4B64-927D-3DCCED77D41E}" type="presParOf" srcId="{2522CF02-881F-41FF-86A8-8FA1E33E1115}" destId="{CA12B6A0-BF34-4C3B-8390-EF59CC2097DA}" srcOrd="10" destOrd="0" presId="urn:microsoft.com/office/officeart/2008/layout/RadialCluster"/>
    <dgm:cxn modelId="{14EA450D-4EF9-462D-A602-6B55630CFE98}" type="presParOf" srcId="{2522CF02-881F-41FF-86A8-8FA1E33E1115}" destId="{8973212F-64C6-4CB9-BBCC-4F84860C0621}" srcOrd="11" destOrd="0" presId="urn:microsoft.com/office/officeart/2008/layout/RadialCluster"/>
    <dgm:cxn modelId="{6B878F15-F350-48F7-BC18-3675F0443492}" type="presParOf" srcId="{2522CF02-881F-41FF-86A8-8FA1E33E1115}" destId="{26F4A2C9-1D4E-4118-9414-C57E2846FDC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918C3-1090-4DBD-AEAC-1374D451BE0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CC9461C-F504-4CE2-8E96-287DF30B98E6}">
      <dgm:prSet phldrT="[Text]"/>
      <dgm:spPr/>
      <dgm:t>
        <a:bodyPr/>
        <a:lstStyle/>
        <a:p>
          <a:r>
            <a:rPr lang="fr-FR"/>
            <a:t>1. Articulating priority user needs for sustainable development solutions</a:t>
          </a:r>
        </a:p>
      </dgm:t>
    </dgm:pt>
    <dgm:pt modelId="{79AD4669-C91D-4228-8649-4DEE919C2718}" type="parTrans" cxnId="{6615BB91-14DC-4921-B952-257FD5BACD06}">
      <dgm:prSet/>
      <dgm:spPr/>
      <dgm:t>
        <a:bodyPr/>
        <a:lstStyle/>
        <a:p>
          <a:endParaRPr lang="fr-FR"/>
        </a:p>
      </dgm:t>
    </dgm:pt>
    <dgm:pt modelId="{6C0B6232-A937-4304-8401-ADA4CBB72D6F}" type="sibTrans" cxnId="{6615BB91-14DC-4921-B952-257FD5BACD06}">
      <dgm:prSet/>
      <dgm:spPr/>
      <dgm:t>
        <a:bodyPr/>
        <a:lstStyle/>
        <a:p>
          <a:endParaRPr lang="fr-FR"/>
        </a:p>
      </dgm:t>
    </dgm:pt>
    <dgm:pt modelId="{3EA0FEC0-C821-4D65-800B-DD8BC8525FD0}">
      <dgm:prSet phldrT="[Text]"/>
      <dgm:spPr/>
      <dgm:t>
        <a:bodyPr/>
        <a:lstStyle/>
        <a:p>
          <a:r>
            <a:rPr lang="fr-FR"/>
            <a:t>Strategic ambition of Ocean Decade Challenge comprising:</a:t>
          </a:r>
        </a:p>
        <a:p>
          <a:r>
            <a:rPr lang="fr-FR"/>
            <a:t>- Datsets</a:t>
          </a:r>
        </a:p>
        <a:p>
          <a:r>
            <a:rPr lang="fr-FR"/>
            <a:t>- Knowledge, solutions, infrastructure</a:t>
          </a:r>
        </a:p>
        <a:p>
          <a:r>
            <a:rPr lang="fr-FR"/>
            <a:t>- Enabling environment</a:t>
          </a:r>
        </a:p>
        <a:p>
          <a:r>
            <a:rPr lang="fr-FR"/>
            <a:t>- Indicators to track progress</a:t>
          </a:r>
        </a:p>
      </dgm:t>
    </dgm:pt>
    <dgm:pt modelId="{7A92CF05-7557-46B2-B351-B723F3263B2F}" type="parTrans" cxnId="{5E8D2949-CAEB-4314-948F-BA35C9813FEA}">
      <dgm:prSet/>
      <dgm:spPr/>
      <dgm:t>
        <a:bodyPr/>
        <a:lstStyle/>
        <a:p>
          <a:endParaRPr lang="fr-FR"/>
        </a:p>
      </dgm:t>
    </dgm:pt>
    <dgm:pt modelId="{B4885F1A-3F4F-4A2F-A505-AC65DBD131A8}" type="sibTrans" cxnId="{5E8D2949-CAEB-4314-948F-BA35C9813FEA}">
      <dgm:prSet/>
      <dgm:spPr/>
      <dgm:t>
        <a:bodyPr/>
        <a:lstStyle/>
        <a:p>
          <a:endParaRPr lang="fr-FR"/>
        </a:p>
      </dgm:t>
    </dgm:pt>
    <dgm:pt modelId="{B158EE9D-7FD6-44BB-93B8-C774220DDCF1}">
      <dgm:prSet phldrT="[Text]"/>
      <dgm:spPr/>
      <dgm:t>
        <a:bodyPr/>
        <a:lstStyle/>
        <a:p>
          <a:r>
            <a:rPr lang="fr-FR"/>
            <a:t>3. Identifcation and progressive refinement and consolidation of elements of strategic ambition taking into account datasets, knowledge, solutions and enabling environment, including consideration of means of measurement</a:t>
          </a:r>
        </a:p>
      </dgm:t>
    </dgm:pt>
    <dgm:pt modelId="{50CCD077-6935-46CD-8E42-46D338E811B4}" type="parTrans" cxnId="{4BCCE908-C16D-46F5-B747-54862750592A}">
      <dgm:prSet/>
      <dgm:spPr/>
      <dgm:t>
        <a:bodyPr/>
        <a:lstStyle/>
        <a:p>
          <a:endParaRPr lang="fr-FR"/>
        </a:p>
      </dgm:t>
    </dgm:pt>
    <dgm:pt modelId="{6F191BDE-5F15-4417-9475-22FA1A9E474D}" type="sibTrans" cxnId="{4BCCE908-C16D-46F5-B747-54862750592A}">
      <dgm:prSet/>
      <dgm:spPr/>
      <dgm:t>
        <a:bodyPr/>
        <a:lstStyle/>
        <a:p>
          <a:endParaRPr lang="fr-FR"/>
        </a:p>
      </dgm:t>
    </dgm:pt>
    <dgm:pt modelId="{2FFDBCEA-361C-42CE-B83E-EC0C2616753D}">
      <dgm:prSet phldrT="[Text]"/>
      <dgm:spPr/>
      <dgm:t>
        <a:bodyPr/>
        <a:lstStyle/>
        <a:p>
          <a:r>
            <a:rPr lang="fr-FR"/>
            <a:t>2. Analysis of existing and missing datasets, knowledge,  solutions  &amp; enabling environment elements to meet priority user needs </a:t>
          </a:r>
        </a:p>
      </dgm:t>
    </dgm:pt>
    <dgm:pt modelId="{0B19BE3C-B299-41F7-B228-3CEE2B26B6B5}" type="parTrans" cxnId="{9956EA33-205D-4D13-A14B-6F3235ADC8EE}">
      <dgm:prSet/>
      <dgm:spPr/>
      <dgm:t>
        <a:bodyPr/>
        <a:lstStyle/>
        <a:p>
          <a:endParaRPr lang="fr-FR"/>
        </a:p>
      </dgm:t>
    </dgm:pt>
    <dgm:pt modelId="{EA6D7207-6FA2-45FA-88FB-9B76E9A75936}" type="sibTrans" cxnId="{9956EA33-205D-4D13-A14B-6F3235ADC8EE}">
      <dgm:prSet/>
      <dgm:spPr/>
      <dgm:t>
        <a:bodyPr/>
        <a:lstStyle/>
        <a:p>
          <a:endParaRPr lang="fr-FR"/>
        </a:p>
      </dgm:t>
    </dgm:pt>
    <dgm:pt modelId="{A828F326-7220-4D66-803C-39E3DE27D31A}" type="pres">
      <dgm:prSet presAssocID="{0FC918C3-1090-4DBD-AEAC-1374D451BE03}" presName="CompostProcess" presStyleCnt="0">
        <dgm:presLayoutVars>
          <dgm:dir/>
          <dgm:resizeHandles val="exact"/>
        </dgm:presLayoutVars>
      </dgm:prSet>
      <dgm:spPr/>
    </dgm:pt>
    <dgm:pt modelId="{026D2CAD-CD11-4D1D-8AA6-32319900A0F8}" type="pres">
      <dgm:prSet presAssocID="{0FC918C3-1090-4DBD-AEAC-1374D451BE03}" presName="arrow" presStyleLbl="bgShp" presStyleIdx="0" presStyleCnt="1"/>
      <dgm:spPr/>
    </dgm:pt>
    <dgm:pt modelId="{FA8CF9CA-E5B1-465D-8277-EACE6248ACD5}" type="pres">
      <dgm:prSet presAssocID="{0FC918C3-1090-4DBD-AEAC-1374D451BE03}" presName="linearProcess" presStyleCnt="0"/>
      <dgm:spPr/>
    </dgm:pt>
    <dgm:pt modelId="{A4406458-DEE0-4207-BA98-16A20A09E009}" type="pres">
      <dgm:prSet presAssocID="{6CC9461C-F504-4CE2-8E96-287DF30B98E6}" presName="textNode" presStyleLbl="node1" presStyleIdx="0" presStyleCnt="4">
        <dgm:presLayoutVars>
          <dgm:bulletEnabled val="1"/>
        </dgm:presLayoutVars>
      </dgm:prSet>
      <dgm:spPr/>
    </dgm:pt>
    <dgm:pt modelId="{F16BA746-F368-4F13-A570-752B4E85D3A4}" type="pres">
      <dgm:prSet presAssocID="{6C0B6232-A937-4304-8401-ADA4CBB72D6F}" presName="sibTrans" presStyleCnt="0"/>
      <dgm:spPr/>
    </dgm:pt>
    <dgm:pt modelId="{B83853BB-6DB2-4041-923B-AACED252227F}" type="pres">
      <dgm:prSet presAssocID="{2FFDBCEA-361C-42CE-B83E-EC0C2616753D}" presName="textNode" presStyleLbl="node1" presStyleIdx="1" presStyleCnt="4">
        <dgm:presLayoutVars>
          <dgm:bulletEnabled val="1"/>
        </dgm:presLayoutVars>
      </dgm:prSet>
      <dgm:spPr/>
    </dgm:pt>
    <dgm:pt modelId="{FC9FA4C3-F02A-409C-A16D-B6168FA30F36}" type="pres">
      <dgm:prSet presAssocID="{EA6D7207-6FA2-45FA-88FB-9B76E9A75936}" presName="sibTrans" presStyleCnt="0"/>
      <dgm:spPr/>
    </dgm:pt>
    <dgm:pt modelId="{5DEA0678-2DD8-428A-BFA7-467B8925C562}" type="pres">
      <dgm:prSet presAssocID="{B158EE9D-7FD6-44BB-93B8-C774220DDCF1}" presName="textNode" presStyleLbl="node1" presStyleIdx="2" presStyleCnt="4">
        <dgm:presLayoutVars>
          <dgm:bulletEnabled val="1"/>
        </dgm:presLayoutVars>
      </dgm:prSet>
      <dgm:spPr/>
    </dgm:pt>
    <dgm:pt modelId="{39D516B6-A491-4069-88D2-D2EEFA3559D8}" type="pres">
      <dgm:prSet presAssocID="{6F191BDE-5F15-4417-9475-22FA1A9E474D}" presName="sibTrans" presStyleCnt="0"/>
      <dgm:spPr/>
    </dgm:pt>
    <dgm:pt modelId="{5C4AE44C-563F-4FED-B859-46B85B626DDB}" type="pres">
      <dgm:prSet presAssocID="{3EA0FEC0-C821-4D65-800B-DD8BC8525FD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BCCE908-C16D-46F5-B747-54862750592A}" srcId="{0FC918C3-1090-4DBD-AEAC-1374D451BE03}" destId="{B158EE9D-7FD6-44BB-93B8-C774220DDCF1}" srcOrd="2" destOrd="0" parTransId="{50CCD077-6935-46CD-8E42-46D338E811B4}" sibTransId="{6F191BDE-5F15-4417-9475-22FA1A9E474D}"/>
    <dgm:cxn modelId="{0C55AB28-88C2-4FE9-8EE5-21BC4DB7C29D}" type="presOf" srcId="{3EA0FEC0-C821-4D65-800B-DD8BC8525FD0}" destId="{5C4AE44C-563F-4FED-B859-46B85B626DDB}" srcOrd="0" destOrd="0" presId="urn:microsoft.com/office/officeart/2005/8/layout/hProcess9"/>
    <dgm:cxn modelId="{9956EA33-205D-4D13-A14B-6F3235ADC8EE}" srcId="{0FC918C3-1090-4DBD-AEAC-1374D451BE03}" destId="{2FFDBCEA-361C-42CE-B83E-EC0C2616753D}" srcOrd="1" destOrd="0" parTransId="{0B19BE3C-B299-41F7-B228-3CEE2B26B6B5}" sibTransId="{EA6D7207-6FA2-45FA-88FB-9B76E9A75936}"/>
    <dgm:cxn modelId="{E02DE943-DAA8-4F27-93EA-D85662646D1E}" type="presOf" srcId="{B158EE9D-7FD6-44BB-93B8-C774220DDCF1}" destId="{5DEA0678-2DD8-428A-BFA7-467B8925C562}" srcOrd="0" destOrd="0" presId="urn:microsoft.com/office/officeart/2005/8/layout/hProcess9"/>
    <dgm:cxn modelId="{5E8D2949-CAEB-4314-948F-BA35C9813FEA}" srcId="{0FC918C3-1090-4DBD-AEAC-1374D451BE03}" destId="{3EA0FEC0-C821-4D65-800B-DD8BC8525FD0}" srcOrd="3" destOrd="0" parTransId="{7A92CF05-7557-46B2-B351-B723F3263B2F}" sibTransId="{B4885F1A-3F4F-4A2F-A505-AC65DBD131A8}"/>
    <dgm:cxn modelId="{0C59F857-B61B-44B6-9962-1AF4940AED4E}" type="presOf" srcId="{6CC9461C-F504-4CE2-8E96-287DF30B98E6}" destId="{A4406458-DEE0-4207-BA98-16A20A09E009}" srcOrd="0" destOrd="0" presId="urn:microsoft.com/office/officeart/2005/8/layout/hProcess9"/>
    <dgm:cxn modelId="{CE75C38D-E9E9-4A91-8C4A-AE86F0BEE43C}" type="presOf" srcId="{0FC918C3-1090-4DBD-AEAC-1374D451BE03}" destId="{A828F326-7220-4D66-803C-39E3DE27D31A}" srcOrd="0" destOrd="0" presId="urn:microsoft.com/office/officeart/2005/8/layout/hProcess9"/>
    <dgm:cxn modelId="{6615BB91-14DC-4921-B952-257FD5BACD06}" srcId="{0FC918C3-1090-4DBD-AEAC-1374D451BE03}" destId="{6CC9461C-F504-4CE2-8E96-287DF30B98E6}" srcOrd="0" destOrd="0" parTransId="{79AD4669-C91D-4228-8649-4DEE919C2718}" sibTransId="{6C0B6232-A937-4304-8401-ADA4CBB72D6F}"/>
    <dgm:cxn modelId="{CA3D04D0-1068-4CB6-82D5-A7B7291E00B4}" type="presOf" srcId="{2FFDBCEA-361C-42CE-B83E-EC0C2616753D}" destId="{B83853BB-6DB2-4041-923B-AACED252227F}" srcOrd="0" destOrd="0" presId="urn:microsoft.com/office/officeart/2005/8/layout/hProcess9"/>
    <dgm:cxn modelId="{B7342C9E-850E-4AF9-BD55-0EF8BE18D1B3}" type="presParOf" srcId="{A828F326-7220-4D66-803C-39E3DE27D31A}" destId="{026D2CAD-CD11-4D1D-8AA6-32319900A0F8}" srcOrd="0" destOrd="0" presId="urn:microsoft.com/office/officeart/2005/8/layout/hProcess9"/>
    <dgm:cxn modelId="{3ED19C78-CA01-44D6-AE3B-EF7BAE2A2A2E}" type="presParOf" srcId="{A828F326-7220-4D66-803C-39E3DE27D31A}" destId="{FA8CF9CA-E5B1-465D-8277-EACE6248ACD5}" srcOrd="1" destOrd="0" presId="urn:microsoft.com/office/officeart/2005/8/layout/hProcess9"/>
    <dgm:cxn modelId="{1C0DDF41-6F9C-4D8F-8A4B-74F4DEFCBE8E}" type="presParOf" srcId="{FA8CF9CA-E5B1-465D-8277-EACE6248ACD5}" destId="{A4406458-DEE0-4207-BA98-16A20A09E009}" srcOrd="0" destOrd="0" presId="urn:microsoft.com/office/officeart/2005/8/layout/hProcess9"/>
    <dgm:cxn modelId="{8D0ED2FE-7AAB-4663-B6DF-D26CCDC1E05D}" type="presParOf" srcId="{FA8CF9CA-E5B1-465D-8277-EACE6248ACD5}" destId="{F16BA746-F368-4F13-A570-752B4E85D3A4}" srcOrd="1" destOrd="0" presId="urn:microsoft.com/office/officeart/2005/8/layout/hProcess9"/>
    <dgm:cxn modelId="{CA42A9B6-0848-4C33-A5F9-F6525BDE37D7}" type="presParOf" srcId="{FA8CF9CA-E5B1-465D-8277-EACE6248ACD5}" destId="{B83853BB-6DB2-4041-923B-AACED252227F}" srcOrd="2" destOrd="0" presId="urn:microsoft.com/office/officeart/2005/8/layout/hProcess9"/>
    <dgm:cxn modelId="{E3F0BD91-3E16-4738-B945-D0A82E4E1BA5}" type="presParOf" srcId="{FA8CF9CA-E5B1-465D-8277-EACE6248ACD5}" destId="{FC9FA4C3-F02A-409C-A16D-B6168FA30F36}" srcOrd="3" destOrd="0" presId="urn:microsoft.com/office/officeart/2005/8/layout/hProcess9"/>
    <dgm:cxn modelId="{6A5A6D6A-801C-4B76-BD72-93AD98670176}" type="presParOf" srcId="{FA8CF9CA-E5B1-465D-8277-EACE6248ACD5}" destId="{5DEA0678-2DD8-428A-BFA7-467B8925C562}" srcOrd="4" destOrd="0" presId="urn:microsoft.com/office/officeart/2005/8/layout/hProcess9"/>
    <dgm:cxn modelId="{0E04C590-64CF-4A9C-A4D4-6594D6557037}" type="presParOf" srcId="{FA8CF9CA-E5B1-465D-8277-EACE6248ACD5}" destId="{39D516B6-A491-4069-88D2-D2EEFA3559D8}" srcOrd="5" destOrd="0" presId="urn:microsoft.com/office/officeart/2005/8/layout/hProcess9"/>
    <dgm:cxn modelId="{24203894-6E97-44C1-978D-2B9FCAEE0DB5}" type="presParOf" srcId="{FA8CF9CA-E5B1-465D-8277-EACE6248ACD5}" destId="{5C4AE44C-563F-4FED-B859-46B85B626D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E952A-193B-4035-8403-AB07219D5A1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993C51E-7BC8-4911-B44D-F0494FD9AF1E}">
      <dgm:prSet phldrT="[Text]"/>
      <dgm:spPr/>
      <dgm:t>
        <a:bodyPr/>
        <a:lstStyle/>
        <a:p>
          <a:pPr algn="ctr"/>
          <a:r>
            <a:rPr lang="fr-FR"/>
            <a:t>WG ODC 1</a:t>
          </a:r>
        </a:p>
        <a:p>
          <a:pPr algn="ctr"/>
          <a:r>
            <a:rPr lang="fr-FR" i="1"/>
            <a:t>Lead Partner ODC 1</a:t>
          </a:r>
          <a:r>
            <a:rPr lang="fr-FR"/>
            <a:t> </a:t>
          </a:r>
        </a:p>
      </dgm:t>
    </dgm:pt>
    <dgm:pt modelId="{CBF1F842-FC58-4A86-9E29-9AB578D0B463}" type="parTrans" cxnId="{A8CF8DB8-7DE5-445F-BB6C-74A0E0DBAF89}">
      <dgm:prSet/>
      <dgm:spPr/>
      <dgm:t>
        <a:bodyPr/>
        <a:lstStyle/>
        <a:p>
          <a:pPr algn="ctr"/>
          <a:endParaRPr lang="fr-FR"/>
        </a:p>
      </dgm:t>
    </dgm:pt>
    <dgm:pt modelId="{83613225-FD24-4A58-B0B2-1D4BD7323926}" type="sibTrans" cxnId="{A8CF8DB8-7DE5-445F-BB6C-74A0E0DBAF89}">
      <dgm:prSet/>
      <dgm:spPr/>
      <dgm:t>
        <a:bodyPr/>
        <a:lstStyle/>
        <a:p>
          <a:pPr algn="ctr"/>
          <a:endParaRPr lang="fr-FR"/>
        </a:p>
      </dgm:t>
    </dgm:pt>
    <dgm:pt modelId="{38F415E7-45B9-4F6F-A476-90B3FF287EE9}">
      <dgm:prSet phldrT="[Text]"/>
      <dgm:spPr/>
      <dgm:t>
        <a:bodyPr/>
        <a:lstStyle/>
        <a:p>
          <a:pPr algn="ctr"/>
          <a:r>
            <a:rPr lang="fr-FR"/>
            <a:t>WG ODC 2</a:t>
          </a:r>
        </a:p>
        <a:p>
          <a:pPr algn="ctr"/>
          <a:r>
            <a:rPr lang="fr-FR" i="1"/>
            <a:t>Lead Partner ODC 2</a:t>
          </a:r>
          <a:r>
            <a:rPr lang="fr-FR"/>
            <a:t> </a:t>
          </a:r>
        </a:p>
      </dgm:t>
    </dgm:pt>
    <dgm:pt modelId="{1B00C205-CC74-471E-9723-54D176CC73BB}" type="parTrans" cxnId="{F9242ACA-EEF9-4B77-87D6-0B2B0BAD0908}">
      <dgm:prSet/>
      <dgm:spPr/>
      <dgm:t>
        <a:bodyPr/>
        <a:lstStyle/>
        <a:p>
          <a:pPr algn="ctr"/>
          <a:endParaRPr lang="fr-FR"/>
        </a:p>
      </dgm:t>
    </dgm:pt>
    <dgm:pt modelId="{0EF40F5A-E9DC-447A-86A8-9937E8D511DC}" type="sibTrans" cxnId="{F9242ACA-EEF9-4B77-87D6-0B2B0BAD0908}">
      <dgm:prSet/>
      <dgm:spPr/>
      <dgm:t>
        <a:bodyPr/>
        <a:lstStyle/>
        <a:p>
          <a:pPr algn="ctr"/>
          <a:endParaRPr lang="fr-FR"/>
        </a:p>
      </dgm:t>
    </dgm:pt>
    <dgm:pt modelId="{1B9AB942-E926-449E-80E6-916E435A1730}">
      <dgm:prSet phldrT="[Text]"/>
      <dgm:spPr/>
      <dgm:t>
        <a:bodyPr/>
        <a:lstStyle/>
        <a:p>
          <a:pPr algn="ctr"/>
          <a:r>
            <a:rPr lang="fr-FR"/>
            <a:t>WG ODC 3</a:t>
          </a:r>
        </a:p>
        <a:p>
          <a:pPr algn="ctr"/>
          <a:r>
            <a:rPr lang="fr-FR" i="1"/>
            <a:t>Lead Partner ODC 3</a:t>
          </a:r>
          <a:r>
            <a:rPr lang="fr-FR"/>
            <a:t> </a:t>
          </a:r>
        </a:p>
      </dgm:t>
    </dgm:pt>
    <dgm:pt modelId="{0A638612-14E6-4051-A780-91118E171B04}" type="parTrans" cxnId="{CD657893-661B-4FC6-931B-B4B2101FFA1C}">
      <dgm:prSet/>
      <dgm:spPr/>
      <dgm:t>
        <a:bodyPr/>
        <a:lstStyle/>
        <a:p>
          <a:pPr algn="ctr"/>
          <a:endParaRPr lang="fr-FR"/>
        </a:p>
      </dgm:t>
    </dgm:pt>
    <dgm:pt modelId="{D33724AD-35E7-40FB-AC3B-158C16CE7B25}" type="sibTrans" cxnId="{CD657893-661B-4FC6-931B-B4B2101FFA1C}">
      <dgm:prSet/>
      <dgm:spPr/>
      <dgm:t>
        <a:bodyPr/>
        <a:lstStyle/>
        <a:p>
          <a:pPr algn="ctr"/>
          <a:endParaRPr lang="fr-FR"/>
        </a:p>
      </dgm:t>
    </dgm:pt>
    <dgm:pt modelId="{2DE73E3B-F6F4-450F-B70B-422FD1E601E1}">
      <dgm:prSet phldrT="[Text]"/>
      <dgm:spPr/>
      <dgm:t>
        <a:bodyPr/>
        <a:lstStyle/>
        <a:p>
          <a:pPr algn="ctr"/>
          <a:r>
            <a:rPr lang="fr-FR"/>
            <a:t>WG ODC 4</a:t>
          </a:r>
        </a:p>
        <a:p>
          <a:pPr algn="ctr"/>
          <a:r>
            <a:rPr lang="fr-FR" i="1"/>
            <a:t>Lead Partner ODC 4</a:t>
          </a:r>
          <a:r>
            <a:rPr lang="fr-FR"/>
            <a:t> </a:t>
          </a:r>
        </a:p>
      </dgm:t>
    </dgm:pt>
    <dgm:pt modelId="{4CDEAA1E-0862-41D6-8156-A4FE308757A6}" type="parTrans" cxnId="{1560BA15-6B7E-47E3-9CCD-51868BC6CA87}">
      <dgm:prSet/>
      <dgm:spPr/>
      <dgm:t>
        <a:bodyPr/>
        <a:lstStyle/>
        <a:p>
          <a:pPr algn="ctr"/>
          <a:endParaRPr lang="fr-FR"/>
        </a:p>
      </dgm:t>
    </dgm:pt>
    <dgm:pt modelId="{1AF9D1EC-DE22-443E-9AF1-57E768EDFAC5}" type="sibTrans" cxnId="{1560BA15-6B7E-47E3-9CCD-51868BC6CA87}">
      <dgm:prSet/>
      <dgm:spPr/>
      <dgm:t>
        <a:bodyPr/>
        <a:lstStyle/>
        <a:p>
          <a:pPr algn="ctr"/>
          <a:endParaRPr lang="fr-FR"/>
        </a:p>
      </dgm:t>
    </dgm:pt>
    <dgm:pt modelId="{7DAEC643-2FAA-4DD0-8BEF-53A952F4366B}">
      <dgm:prSet phldrT="[Text]"/>
      <dgm:spPr/>
      <dgm:t>
        <a:bodyPr/>
        <a:lstStyle/>
        <a:p>
          <a:pPr algn="ctr"/>
          <a:r>
            <a:rPr lang="fr-FR"/>
            <a:t>WG ODC 5</a:t>
          </a:r>
        </a:p>
        <a:p>
          <a:pPr algn="ctr"/>
          <a:r>
            <a:rPr lang="fr-FR" i="1"/>
            <a:t>Lead Partner ODC 5</a:t>
          </a:r>
          <a:r>
            <a:rPr lang="fr-FR"/>
            <a:t> </a:t>
          </a:r>
        </a:p>
      </dgm:t>
    </dgm:pt>
    <dgm:pt modelId="{102E90D9-FFD8-4902-8B1C-A011C59A7F96}" type="parTrans" cxnId="{7E78F549-DB0F-4D5F-96B3-8C76C88EDF32}">
      <dgm:prSet/>
      <dgm:spPr/>
      <dgm:t>
        <a:bodyPr/>
        <a:lstStyle/>
        <a:p>
          <a:pPr algn="ctr"/>
          <a:endParaRPr lang="fr-FR"/>
        </a:p>
      </dgm:t>
    </dgm:pt>
    <dgm:pt modelId="{8BA5C340-5D24-4809-9B97-6629BCC92474}" type="sibTrans" cxnId="{7E78F549-DB0F-4D5F-96B3-8C76C88EDF32}">
      <dgm:prSet/>
      <dgm:spPr/>
      <dgm:t>
        <a:bodyPr/>
        <a:lstStyle/>
        <a:p>
          <a:pPr algn="ctr"/>
          <a:endParaRPr lang="fr-FR"/>
        </a:p>
      </dgm:t>
    </dgm:pt>
    <dgm:pt modelId="{7921C7C0-4EF8-42DC-AB63-19993D7FA895}">
      <dgm:prSet phldrT="[Text]"/>
      <dgm:spPr/>
      <dgm:t>
        <a:bodyPr/>
        <a:lstStyle/>
        <a:p>
          <a:pPr algn="ctr"/>
          <a:r>
            <a:rPr lang="fr-FR"/>
            <a:t>WG ODC 6</a:t>
          </a:r>
        </a:p>
        <a:p>
          <a:pPr algn="ctr"/>
          <a:r>
            <a:rPr lang="fr-FR" i="1"/>
            <a:t>Lead Partner ODC 6</a:t>
          </a:r>
          <a:r>
            <a:rPr lang="fr-FR"/>
            <a:t> </a:t>
          </a:r>
        </a:p>
      </dgm:t>
    </dgm:pt>
    <dgm:pt modelId="{72C37DAF-42D6-41EF-B633-B84EC193414F}" type="parTrans" cxnId="{D22BC273-80F7-4114-886A-E150A2FC2F1E}">
      <dgm:prSet/>
      <dgm:spPr/>
      <dgm:t>
        <a:bodyPr/>
        <a:lstStyle/>
        <a:p>
          <a:pPr algn="ctr"/>
          <a:endParaRPr lang="fr-FR"/>
        </a:p>
      </dgm:t>
    </dgm:pt>
    <dgm:pt modelId="{5DF62BCC-0258-4397-990D-8C6E45E09098}" type="sibTrans" cxnId="{D22BC273-80F7-4114-886A-E150A2FC2F1E}">
      <dgm:prSet/>
      <dgm:spPr/>
      <dgm:t>
        <a:bodyPr/>
        <a:lstStyle/>
        <a:p>
          <a:pPr algn="ctr"/>
          <a:endParaRPr lang="fr-FR"/>
        </a:p>
      </dgm:t>
    </dgm:pt>
    <dgm:pt modelId="{9E335541-FE4E-46FA-8AAA-62E5CDBF3F0F}">
      <dgm:prSet phldrT="[Text]"/>
      <dgm:spPr/>
      <dgm:t>
        <a:bodyPr/>
        <a:lstStyle/>
        <a:p>
          <a:pPr algn="ctr"/>
          <a:r>
            <a:rPr lang="fr-FR"/>
            <a:t>WG ODC 7</a:t>
          </a:r>
        </a:p>
        <a:p>
          <a:pPr algn="ctr"/>
          <a:r>
            <a:rPr lang="fr-FR" i="1"/>
            <a:t>Lead Partner ODC 7</a:t>
          </a:r>
          <a:r>
            <a:rPr lang="fr-FR"/>
            <a:t> </a:t>
          </a:r>
        </a:p>
      </dgm:t>
    </dgm:pt>
    <dgm:pt modelId="{BEA5270F-7152-47AB-97AE-F0DEE5F3C71B}" type="parTrans" cxnId="{F728C157-7796-4194-874E-D9C83147AF14}">
      <dgm:prSet/>
      <dgm:spPr/>
      <dgm:t>
        <a:bodyPr/>
        <a:lstStyle/>
        <a:p>
          <a:pPr algn="ctr"/>
          <a:endParaRPr lang="fr-FR"/>
        </a:p>
      </dgm:t>
    </dgm:pt>
    <dgm:pt modelId="{9507705E-1650-429C-8B04-B5EFF6CF7B6A}" type="sibTrans" cxnId="{F728C157-7796-4194-874E-D9C83147AF14}">
      <dgm:prSet/>
      <dgm:spPr/>
      <dgm:t>
        <a:bodyPr/>
        <a:lstStyle/>
        <a:p>
          <a:pPr algn="ctr"/>
          <a:endParaRPr lang="fr-FR"/>
        </a:p>
      </dgm:t>
    </dgm:pt>
    <dgm:pt modelId="{62DEF8E1-8FB3-41FC-85B8-C4013DD4DF64}">
      <dgm:prSet phldrT="[Text]"/>
      <dgm:spPr/>
      <dgm:t>
        <a:bodyPr/>
        <a:lstStyle/>
        <a:p>
          <a:pPr algn="ctr"/>
          <a:r>
            <a:rPr lang="fr-FR"/>
            <a:t>WG ODC 8</a:t>
          </a:r>
        </a:p>
        <a:p>
          <a:pPr algn="ctr"/>
          <a:r>
            <a:rPr lang="fr-FR" i="1"/>
            <a:t>Lead Partner ODC 8</a:t>
          </a:r>
          <a:r>
            <a:rPr lang="fr-FR"/>
            <a:t> </a:t>
          </a:r>
        </a:p>
      </dgm:t>
    </dgm:pt>
    <dgm:pt modelId="{D9E4586D-9AB8-4ACC-A2FA-D37E88D7339A}" type="parTrans" cxnId="{4CE3D20D-3E3A-4B04-BCC0-E25F29620388}">
      <dgm:prSet/>
      <dgm:spPr/>
      <dgm:t>
        <a:bodyPr/>
        <a:lstStyle/>
        <a:p>
          <a:pPr algn="ctr"/>
          <a:endParaRPr lang="fr-FR"/>
        </a:p>
      </dgm:t>
    </dgm:pt>
    <dgm:pt modelId="{D40670E3-92C8-4FA6-AD56-565B6CB39F9F}" type="sibTrans" cxnId="{4CE3D20D-3E3A-4B04-BCC0-E25F29620388}">
      <dgm:prSet/>
      <dgm:spPr/>
      <dgm:t>
        <a:bodyPr/>
        <a:lstStyle/>
        <a:p>
          <a:pPr algn="ctr"/>
          <a:endParaRPr lang="fr-FR"/>
        </a:p>
      </dgm:t>
    </dgm:pt>
    <dgm:pt modelId="{3E801F76-BEF3-4FC4-BBED-7C0019578BF2}">
      <dgm:prSet phldrT="[Text]"/>
      <dgm:spPr/>
      <dgm:t>
        <a:bodyPr/>
        <a:lstStyle/>
        <a:p>
          <a:pPr algn="ctr"/>
          <a:r>
            <a:rPr lang="fr-FR"/>
            <a:t>WG ODC 9</a:t>
          </a:r>
        </a:p>
        <a:p>
          <a:pPr algn="ctr"/>
          <a:r>
            <a:rPr lang="fr-FR" i="1"/>
            <a:t>Lead Partner ODC 9</a:t>
          </a:r>
          <a:r>
            <a:rPr lang="fr-FR"/>
            <a:t> </a:t>
          </a:r>
        </a:p>
      </dgm:t>
    </dgm:pt>
    <dgm:pt modelId="{EA63105B-DC14-454C-B69C-3D21C5293FBE}" type="parTrans" cxnId="{FCA775FD-6F00-4C8E-A704-E3D1B69EE23D}">
      <dgm:prSet/>
      <dgm:spPr/>
      <dgm:t>
        <a:bodyPr/>
        <a:lstStyle/>
        <a:p>
          <a:pPr algn="ctr"/>
          <a:endParaRPr lang="fr-FR"/>
        </a:p>
      </dgm:t>
    </dgm:pt>
    <dgm:pt modelId="{C0F39670-0BE1-4D3B-8DF0-CE25D0A2F54C}" type="sibTrans" cxnId="{FCA775FD-6F00-4C8E-A704-E3D1B69EE23D}">
      <dgm:prSet/>
      <dgm:spPr/>
      <dgm:t>
        <a:bodyPr/>
        <a:lstStyle/>
        <a:p>
          <a:pPr algn="ctr"/>
          <a:endParaRPr lang="fr-FR"/>
        </a:p>
      </dgm:t>
    </dgm:pt>
    <dgm:pt modelId="{38DFABD2-028E-45B0-8590-A04A5DC879A4}">
      <dgm:prSet phldrT="[Text]"/>
      <dgm:spPr/>
      <dgm:t>
        <a:bodyPr/>
        <a:lstStyle/>
        <a:p>
          <a:pPr algn="ctr"/>
          <a:r>
            <a:rPr lang="fr-FR"/>
            <a:t>WG ODC 10</a:t>
          </a:r>
        </a:p>
        <a:p>
          <a:pPr algn="ctr"/>
          <a:r>
            <a:rPr lang="fr-FR" i="1"/>
            <a:t>Lead Partner ODC 10</a:t>
          </a:r>
          <a:r>
            <a:rPr lang="fr-FR"/>
            <a:t> </a:t>
          </a:r>
        </a:p>
      </dgm:t>
    </dgm:pt>
    <dgm:pt modelId="{0A0506D6-D691-4DFE-B9BB-09F768E2422B}" type="parTrans" cxnId="{83ED87F4-22E8-45EA-B7B0-00A43BECD5B1}">
      <dgm:prSet/>
      <dgm:spPr/>
      <dgm:t>
        <a:bodyPr/>
        <a:lstStyle/>
        <a:p>
          <a:pPr algn="ctr"/>
          <a:endParaRPr lang="fr-FR"/>
        </a:p>
      </dgm:t>
    </dgm:pt>
    <dgm:pt modelId="{7DC6C4CA-B613-4642-AEE3-907548A8C6CE}" type="sibTrans" cxnId="{83ED87F4-22E8-45EA-B7B0-00A43BECD5B1}">
      <dgm:prSet/>
      <dgm:spPr/>
      <dgm:t>
        <a:bodyPr/>
        <a:lstStyle/>
        <a:p>
          <a:pPr algn="ctr"/>
          <a:endParaRPr lang="fr-FR"/>
        </a:p>
      </dgm:t>
    </dgm:pt>
    <dgm:pt modelId="{9DA6AFAB-B219-439E-8532-EE4543E65C44}">
      <dgm:prSet phldrT="[Text]" custT="1"/>
      <dgm:spPr/>
      <dgm:t>
        <a:bodyPr/>
        <a:lstStyle/>
        <a:p>
          <a:pPr algn="ctr"/>
          <a:r>
            <a:rPr lang="fr-FR" sz="1000" dirty="0"/>
            <a:t>Decade Coordination Unit </a:t>
          </a:r>
        </a:p>
      </dgm:t>
    </dgm:pt>
    <dgm:pt modelId="{59B9279C-7244-4C70-ACAE-C947039CCC61}" type="parTrans" cxnId="{13138A25-36D7-48A0-B12B-743DEEE6386F}">
      <dgm:prSet/>
      <dgm:spPr/>
      <dgm:t>
        <a:bodyPr/>
        <a:lstStyle/>
        <a:p>
          <a:pPr algn="ctr"/>
          <a:endParaRPr lang="fr-FR"/>
        </a:p>
      </dgm:t>
    </dgm:pt>
    <dgm:pt modelId="{6CC314FD-191B-4AD2-A49C-0662B0BA18E9}" type="sibTrans" cxnId="{13138A25-36D7-48A0-B12B-743DEEE6386F}">
      <dgm:prSet/>
      <dgm:spPr/>
      <dgm:t>
        <a:bodyPr/>
        <a:lstStyle/>
        <a:p>
          <a:pPr algn="ctr"/>
          <a:endParaRPr lang="fr-FR"/>
        </a:p>
      </dgm:t>
    </dgm:pt>
    <dgm:pt modelId="{23D042DB-91FD-44CC-82BF-E1628B4D0278}">
      <dgm:prSet phldrT="[Text]" custT="1"/>
      <dgm:spPr/>
      <dgm:t>
        <a:bodyPr/>
        <a:lstStyle/>
        <a:p>
          <a:pPr algn="ctr"/>
          <a:r>
            <a:rPr lang="fr-FR" sz="900" dirty="0"/>
            <a:t>Co-Chairs’ </a:t>
          </a:r>
        </a:p>
        <a:p>
          <a:pPr algn="ctr"/>
          <a:r>
            <a:rPr lang="fr-FR" sz="900" dirty="0" err="1"/>
            <a:t>Working</a:t>
          </a:r>
          <a:r>
            <a:rPr lang="fr-FR" sz="900" dirty="0"/>
            <a:t> Group</a:t>
          </a:r>
          <a:endParaRPr lang="fr-FR" sz="800" dirty="0"/>
        </a:p>
      </dgm:t>
    </dgm:pt>
    <dgm:pt modelId="{EC8D058F-4859-4365-875D-C6C2E01982B0}" type="parTrans" cxnId="{E1C02314-3F00-497D-80B9-E9944264ADA3}">
      <dgm:prSet/>
      <dgm:spPr/>
      <dgm:t>
        <a:bodyPr/>
        <a:lstStyle/>
        <a:p>
          <a:endParaRPr lang="fr-FR"/>
        </a:p>
      </dgm:t>
    </dgm:pt>
    <dgm:pt modelId="{D35F2984-200C-4D2C-B49C-4810A7AD264C}" type="sibTrans" cxnId="{E1C02314-3F00-497D-80B9-E9944264ADA3}">
      <dgm:prSet/>
      <dgm:spPr/>
      <dgm:t>
        <a:bodyPr/>
        <a:lstStyle/>
        <a:p>
          <a:endParaRPr lang="fr-FR"/>
        </a:p>
      </dgm:t>
    </dgm:pt>
    <dgm:pt modelId="{CD17B2E3-848E-47CF-934E-60766BA22468}" type="pres">
      <dgm:prSet presAssocID="{2B2E952A-193B-4035-8403-AB07219D5A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27628B-6572-46CE-8924-AB0EE62B1E3E}" type="pres">
      <dgm:prSet presAssocID="{9DA6AFAB-B219-439E-8532-EE4543E65C44}" presName="hierRoot1" presStyleCnt="0">
        <dgm:presLayoutVars>
          <dgm:hierBranch val="init"/>
        </dgm:presLayoutVars>
      </dgm:prSet>
      <dgm:spPr/>
    </dgm:pt>
    <dgm:pt modelId="{D4A33D1B-6B5C-4307-BD60-93BE8A8EB72D}" type="pres">
      <dgm:prSet presAssocID="{9DA6AFAB-B219-439E-8532-EE4543E65C44}" presName="rootComposite1" presStyleCnt="0"/>
      <dgm:spPr/>
    </dgm:pt>
    <dgm:pt modelId="{E6C19EA3-A33B-457E-963E-571443C180CB}" type="pres">
      <dgm:prSet presAssocID="{9DA6AFAB-B219-439E-8532-EE4543E65C44}" presName="rootText1" presStyleLbl="node0" presStyleIdx="0" presStyleCnt="1" custScaleX="110835" custScaleY="267119">
        <dgm:presLayoutVars>
          <dgm:chPref val="3"/>
        </dgm:presLayoutVars>
      </dgm:prSet>
      <dgm:spPr/>
    </dgm:pt>
    <dgm:pt modelId="{489EA570-2DCD-4AA5-957A-01D2D2287546}" type="pres">
      <dgm:prSet presAssocID="{9DA6AFAB-B219-439E-8532-EE4543E65C44}" presName="rootConnector1" presStyleLbl="node1" presStyleIdx="0" presStyleCnt="0"/>
      <dgm:spPr/>
    </dgm:pt>
    <dgm:pt modelId="{3D3CB892-8A01-4186-8AD4-2D267728784B}" type="pres">
      <dgm:prSet presAssocID="{9DA6AFAB-B219-439E-8532-EE4543E65C44}" presName="hierChild2" presStyleCnt="0"/>
      <dgm:spPr/>
    </dgm:pt>
    <dgm:pt modelId="{3C5083F3-2AD3-4E08-B3E2-9E9C91264A34}" type="pres">
      <dgm:prSet presAssocID="{EC8D058F-4859-4365-875D-C6C2E01982B0}" presName="Name64" presStyleLbl="parChTrans1D2" presStyleIdx="0" presStyleCnt="1"/>
      <dgm:spPr/>
    </dgm:pt>
    <dgm:pt modelId="{822DAD3B-B9EE-4C8B-8706-996C70E5D8B7}" type="pres">
      <dgm:prSet presAssocID="{23D042DB-91FD-44CC-82BF-E1628B4D0278}" presName="hierRoot2" presStyleCnt="0">
        <dgm:presLayoutVars>
          <dgm:hierBranch val="init"/>
        </dgm:presLayoutVars>
      </dgm:prSet>
      <dgm:spPr/>
    </dgm:pt>
    <dgm:pt modelId="{94686812-42A8-4F2B-A2FD-7EB4037F4DCD}" type="pres">
      <dgm:prSet presAssocID="{23D042DB-91FD-44CC-82BF-E1628B4D0278}" presName="rootComposite" presStyleCnt="0"/>
      <dgm:spPr/>
    </dgm:pt>
    <dgm:pt modelId="{0B2699A9-4FDF-4A9D-B57B-74D0ACD8B53E}" type="pres">
      <dgm:prSet presAssocID="{23D042DB-91FD-44CC-82BF-E1628B4D0278}" presName="rootText" presStyleLbl="node2" presStyleIdx="0" presStyleCnt="1" custScaleY="237220">
        <dgm:presLayoutVars>
          <dgm:chPref val="3"/>
        </dgm:presLayoutVars>
      </dgm:prSet>
      <dgm:spPr/>
    </dgm:pt>
    <dgm:pt modelId="{3F00B51D-B66C-455B-9620-97BB7D99F7B2}" type="pres">
      <dgm:prSet presAssocID="{23D042DB-91FD-44CC-82BF-E1628B4D0278}" presName="rootConnector" presStyleLbl="node2" presStyleIdx="0" presStyleCnt="1"/>
      <dgm:spPr/>
    </dgm:pt>
    <dgm:pt modelId="{C57A2FF5-5DE4-4A33-AA63-CB10784CE4EC}" type="pres">
      <dgm:prSet presAssocID="{23D042DB-91FD-44CC-82BF-E1628B4D0278}" presName="hierChild4" presStyleCnt="0"/>
      <dgm:spPr/>
    </dgm:pt>
    <dgm:pt modelId="{F1D54156-23BB-4EA9-A8CB-190E24846517}" type="pres">
      <dgm:prSet presAssocID="{CBF1F842-FC58-4A86-9E29-9AB578D0B463}" presName="Name64" presStyleLbl="parChTrans1D3" presStyleIdx="0" presStyleCnt="10"/>
      <dgm:spPr/>
    </dgm:pt>
    <dgm:pt modelId="{0CD008A8-E7CF-4F58-818B-4960C67A0684}" type="pres">
      <dgm:prSet presAssocID="{5993C51E-7BC8-4911-B44D-F0494FD9AF1E}" presName="hierRoot2" presStyleCnt="0">
        <dgm:presLayoutVars>
          <dgm:hierBranch val="init"/>
        </dgm:presLayoutVars>
      </dgm:prSet>
      <dgm:spPr/>
    </dgm:pt>
    <dgm:pt modelId="{B69DD984-F26F-48EA-8165-C9DACBA07442}" type="pres">
      <dgm:prSet presAssocID="{5993C51E-7BC8-4911-B44D-F0494FD9AF1E}" presName="rootComposite" presStyleCnt="0"/>
      <dgm:spPr/>
    </dgm:pt>
    <dgm:pt modelId="{C6F328E6-736D-411D-A65A-3D2635DF4137}" type="pres">
      <dgm:prSet presAssocID="{5993C51E-7BC8-4911-B44D-F0494FD9AF1E}" presName="rootText" presStyleLbl="node3" presStyleIdx="0" presStyleCnt="10">
        <dgm:presLayoutVars>
          <dgm:chPref val="3"/>
        </dgm:presLayoutVars>
      </dgm:prSet>
      <dgm:spPr/>
    </dgm:pt>
    <dgm:pt modelId="{48BF3FE5-A1B3-4EF4-87BE-CC3C99F88EE4}" type="pres">
      <dgm:prSet presAssocID="{5993C51E-7BC8-4911-B44D-F0494FD9AF1E}" presName="rootConnector" presStyleLbl="node3" presStyleIdx="0" presStyleCnt="10"/>
      <dgm:spPr/>
    </dgm:pt>
    <dgm:pt modelId="{57A8D36D-A11D-4CB8-89DF-269721F9D91C}" type="pres">
      <dgm:prSet presAssocID="{5993C51E-7BC8-4911-B44D-F0494FD9AF1E}" presName="hierChild4" presStyleCnt="0"/>
      <dgm:spPr/>
    </dgm:pt>
    <dgm:pt modelId="{8F9C684E-97E0-41A1-83B9-66F3801D3A53}" type="pres">
      <dgm:prSet presAssocID="{5993C51E-7BC8-4911-B44D-F0494FD9AF1E}" presName="hierChild5" presStyleCnt="0"/>
      <dgm:spPr/>
    </dgm:pt>
    <dgm:pt modelId="{10DB88E0-A31B-4E13-A17B-0CF1F1E5BE67}" type="pres">
      <dgm:prSet presAssocID="{1B00C205-CC74-471E-9723-54D176CC73BB}" presName="Name64" presStyleLbl="parChTrans1D3" presStyleIdx="1" presStyleCnt="10"/>
      <dgm:spPr/>
    </dgm:pt>
    <dgm:pt modelId="{0052652B-AFBD-419B-AFFC-9513C05EC6F2}" type="pres">
      <dgm:prSet presAssocID="{38F415E7-45B9-4F6F-A476-90B3FF287EE9}" presName="hierRoot2" presStyleCnt="0">
        <dgm:presLayoutVars>
          <dgm:hierBranch val="init"/>
        </dgm:presLayoutVars>
      </dgm:prSet>
      <dgm:spPr/>
    </dgm:pt>
    <dgm:pt modelId="{65810E27-FCDE-44BF-8329-36D272A03C81}" type="pres">
      <dgm:prSet presAssocID="{38F415E7-45B9-4F6F-A476-90B3FF287EE9}" presName="rootComposite" presStyleCnt="0"/>
      <dgm:spPr/>
    </dgm:pt>
    <dgm:pt modelId="{171BE2F6-04E8-48D7-B739-B55731ED71F6}" type="pres">
      <dgm:prSet presAssocID="{38F415E7-45B9-4F6F-A476-90B3FF287EE9}" presName="rootText" presStyleLbl="node3" presStyleIdx="1" presStyleCnt="10">
        <dgm:presLayoutVars>
          <dgm:chPref val="3"/>
        </dgm:presLayoutVars>
      </dgm:prSet>
      <dgm:spPr/>
    </dgm:pt>
    <dgm:pt modelId="{801F1128-4046-41C8-A510-C87FBF6DB1BE}" type="pres">
      <dgm:prSet presAssocID="{38F415E7-45B9-4F6F-A476-90B3FF287EE9}" presName="rootConnector" presStyleLbl="node3" presStyleIdx="1" presStyleCnt="10"/>
      <dgm:spPr/>
    </dgm:pt>
    <dgm:pt modelId="{5FF10971-C4B6-4FC0-B385-0720558EC669}" type="pres">
      <dgm:prSet presAssocID="{38F415E7-45B9-4F6F-A476-90B3FF287EE9}" presName="hierChild4" presStyleCnt="0"/>
      <dgm:spPr/>
    </dgm:pt>
    <dgm:pt modelId="{AB489A86-4DCB-407F-BBAC-DA033891F093}" type="pres">
      <dgm:prSet presAssocID="{38F415E7-45B9-4F6F-A476-90B3FF287EE9}" presName="hierChild5" presStyleCnt="0"/>
      <dgm:spPr/>
    </dgm:pt>
    <dgm:pt modelId="{7B52256A-0758-423B-8973-EDD9AEB8E6FD}" type="pres">
      <dgm:prSet presAssocID="{0A638612-14E6-4051-A780-91118E171B04}" presName="Name64" presStyleLbl="parChTrans1D3" presStyleIdx="2" presStyleCnt="10"/>
      <dgm:spPr/>
    </dgm:pt>
    <dgm:pt modelId="{88893272-FEE0-48EE-A3D8-4A847EC57ABD}" type="pres">
      <dgm:prSet presAssocID="{1B9AB942-E926-449E-80E6-916E435A1730}" presName="hierRoot2" presStyleCnt="0">
        <dgm:presLayoutVars>
          <dgm:hierBranch val="init"/>
        </dgm:presLayoutVars>
      </dgm:prSet>
      <dgm:spPr/>
    </dgm:pt>
    <dgm:pt modelId="{F30862ED-BEB8-4934-9C94-EB06FAD839FC}" type="pres">
      <dgm:prSet presAssocID="{1B9AB942-E926-449E-80E6-916E435A1730}" presName="rootComposite" presStyleCnt="0"/>
      <dgm:spPr/>
    </dgm:pt>
    <dgm:pt modelId="{ED147BBB-33AE-4E39-B4F2-75828353F337}" type="pres">
      <dgm:prSet presAssocID="{1B9AB942-E926-449E-80E6-916E435A1730}" presName="rootText" presStyleLbl="node3" presStyleIdx="2" presStyleCnt="10">
        <dgm:presLayoutVars>
          <dgm:chPref val="3"/>
        </dgm:presLayoutVars>
      </dgm:prSet>
      <dgm:spPr/>
    </dgm:pt>
    <dgm:pt modelId="{5A9EB30B-50DE-4F54-A899-3641C8F91C7F}" type="pres">
      <dgm:prSet presAssocID="{1B9AB942-E926-449E-80E6-916E435A1730}" presName="rootConnector" presStyleLbl="node3" presStyleIdx="2" presStyleCnt="10"/>
      <dgm:spPr/>
    </dgm:pt>
    <dgm:pt modelId="{37E5C1BA-26C9-4E43-B9DD-9E0F15807346}" type="pres">
      <dgm:prSet presAssocID="{1B9AB942-E926-449E-80E6-916E435A1730}" presName="hierChild4" presStyleCnt="0"/>
      <dgm:spPr/>
    </dgm:pt>
    <dgm:pt modelId="{7833A740-3767-43A5-B158-8EF463135C9B}" type="pres">
      <dgm:prSet presAssocID="{1B9AB942-E926-449E-80E6-916E435A1730}" presName="hierChild5" presStyleCnt="0"/>
      <dgm:spPr/>
    </dgm:pt>
    <dgm:pt modelId="{13323A43-8A7B-4B71-BE01-1BD7A0205334}" type="pres">
      <dgm:prSet presAssocID="{4CDEAA1E-0862-41D6-8156-A4FE308757A6}" presName="Name64" presStyleLbl="parChTrans1D3" presStyleIdx="3" presStyleCnt="10"/>
      <dgm:spPr/>
    </dgm:pt>
    <dgm:pt modelId="{4F9B1807-DDA2-4EE9-9B43-26588F41A8A5}" type="pres">
      <dgm:prSet presAssocID="{2DE73E3B-F6F4-450F-B70B-422FD1E601E1}" presName="hierRoot2" presStyleCnt="0">
        <dgm:presLayoutVars>
          <dgm:hierBranch val="init"/>
        </dgm:presLayoutVars>
      </dgm:prSet>
      <dgm:spPr/>
    </dgm:pt>
    <dgm:pt modelId="{6215640A-98F5-4484-8B92-304E82C6F273}" type="pres">
      <dgm:prSet presAssocID="{2DE73E3B-F6F4-450F-B70B-422FD1E601E1}" presName="rootComposite" presStyleCnt="0"/>
      <dgm:spPr/>
    </dgm:pt>
    <dgm:pt modelId="{815BA9E1-424B-4164-851C-81FFC1068D75}" type="pres">
      <dgm:prSet presAssocID="{2DE73E3B-F6F4-450F-B70B-422FD1E601E1}" presName="rootText" presStyleLbl="node3" presStyleIdx="3" presStyleCnt="10">
        <dgm:presLayoutVars>
          <dgm:chPref val="3"/>
        </dgm:presLayoutVars>
      </dgm:prSet>
      <dgm:spPr/>
    </dgm:pt>
    <dgm:pt modelId="{844D6857-A05F-4F46-8AF9-2687028E84F8}" type="pres">
      <dgm:prSet presAssocID="{2DE73E3B-F6F4-450F-B70B-422FD1E601E1}" presName="rootConnector" presStyleLbl="node3" presStyleIdx="3" presStyleCnt="10"/>
      <dgm:spPr/>
    </dgm:pt>
    <dgm:pt modelId="{7AF88CCB-E21F-4C48-B393-E10236B6922B}" type="pres">
      <dgm:prSet presAssocID="{2DE73E3B-F6F4-450F-B70B-422FD1E601E1}" presName="hierChild4" presStyleCnt="0"/>
      <dgm:spPr/>
    </dgm:pt>
    <dgm:pt modelId="{064937B8-B0EB-4105-A0F9-C05A99A6BC84}" type="pres">
      <dgm:prSet presAssocID="{2DE73E3B-F6F4-450F-B70B-422FD1E601E1}" presName="hierChild5" presStyleCnt="0"/>
      <dgm:spPr/>
    </dgm:pt>
    <dgm:pt modelId="{6AEB250D-C25E-4DC1-BC7E-2EEF76A10E50}" type="pres">
      <dgm:prSet presAssocID="{102E90D9-FFD8-4902-8B1C-A011C59A7F96}" presName="Name64" presStyleLbl="parChTrans1D3" presStyleIdx="4" presStyleCnt="10"/>
      <dgm:spPr/>
    </dgm:pt>
    <dgm:pt modelId="{00C9B9D2-C025-44D7-B3CB-BD6DBA281A6D}" type="pres">
      <dgm:prSet presAssocID="{7DAEC643-2FAA-4DD0-8BEF-53A952F4366B}" presName="hierRoot2" presStyleCnt="0">
        <dgm:presLayoutVars>
          <dgm:hierBranch val="init"/>
        </dgm:presLayoutVars>
      </dgm:prSet>
      <dgm:spPr/>
    </dgm:pt>
    <dgm:pt modelId="{088B3A09-7EAE-4115-ABDF-96E0D369B01A}" type="pres">
      <dgm:prSet presAssocID="{7DAEC643-2FAA-4DD0-8BEF-53A952F4366B}" presName="rootComposite" presStyleCnt="0"/>
      <dgm:spPr/>
    </dgm:pt>
    <dgm:pt modelId="{E1FB5197-2857-428F-AFA3-B29BF1CC4E8E}" type="pres">
      <dgm:prSet presAssocID="{7DAEC643-2FAA-4DD0-8BEF-53A952F4366B}" presName="rootText" presStyleLbl="node3" presStyleIdx="4" presStyleCnt="10">
        <dgm:presLayoutVars>
          <dgm:chPref val="3"/>
        </dgm:presLayoutVars>
      </dgm:prSet>
      <dgm:spPr/>
    </dgm:pt>
    <dgm:pt modelId="{468D0D26-BBDC-4A4D-B0F7-0732F7E7713B}" type="pres">
      <dgm:prSet presAssocID="{7DAEC643-2FAA-4DD0-8BEF-53A952F4366B}" presName="rootConnector" presStyleLbl="node3" presStyleIdx="4" presStyleCnt="10"/>
      <dgm:spPr/>
    </dgm:pt>
    <dgm:pt modelId="{5BD4D429-3A35-42E8-A222-B2678F430E7D}" type="pres">
      <dgm:prSet presAssocID="{7DAEC643-2FAA-4DD0-8BEF-53A952F4366B}" presName="hierChild4" presStyleCnt="0"/>
      <dgm:spPr/>
    </dgm:pt>
    <dgm:pt modelId="{588B03D5-5B02-4FAC-B099-2191DB6DC35C}" type="pres">
      <dgm:prSet presAssocID="{7DAEC643-2FAA-4DD0-8BEF-53A952F4366B}" presName="hierChild5" presStyleCnt="0"/>
      <dgm:spPr/>
    </dgm:pt>
    <dgm:pt modelId="{E9EDD336-89EA-46B1-BC78-A33E6AF97542}" type="pres">
      <dgm:prSet presAssocID="{72C37DAF-42D6-41EF-B633-B84EC193414F}" presName="Name64" presStyleLbl="parChTrans1D3" presStyleIdx="5" presStyleCnt="10"/>
      <dgm:spPr/>
    </dgm:pt>
    <dgm:pt modelId="{E02A6CED-942F-4AD8-A7EF-0F08519F0622}" type="pres">
      <dgm:prSet presAssocID="{7921C7C0-4EF8-42DC-AB63-19993D7FA895}" presName="hierRoot2" presStyleCnt="0">
        <dgm:presLayoutVars>
          <dgm:hierBranch val="init"/>
        </dgm:presLayoutVars>
      </dgm:prSet>
      <dgm:spPr/>
    </dgm:pt>
    <dgm:pt modelId="{9185C795-39C1-4F4D-948C-AC6129826188}" type="pres">
      <dgm:prSet presAssocID="{7921C7C0-4EF8-42DC-AB63-19993D7FA895}" presName="rootComposite" presStyleCnt="0"/>
      <dgm:spPr/>
    </dgm:pt>
    <dgm:pt modelId="{BC172AFC-22FB-41C7-83B2-0E8666D2AF2F}" type="pres">
      <dgm:prSet presAssocID="{7921C7C0-4EF8-42DC-AB63-19993D7FA895}" presName="rootText" presStyleLbl="node3" presStyleIdx="5" presStyleCnt="10">
        <dgm:presLayoutVars>
          <dgm:chPref val="3"/>
        </dgm:presLayoutVars>
      </dgm:prSet>
      <dgm:spPr/>
    </dgm:pt>
    <dgm:pt modelId="{8FD94CB4-F442-4387-872A-0A3FB4113F13}" type="pres">
      <dgm:prSet presAssocID="{7921C7C0-4EF8-42DC-AB63-19993D7FA895}" presName="rootConnector" presStyleLbl="node3" presStyleIdx="5" presStyleCnt="10"/>
      <dgm:spPr/>
    </dgm:pt>
    <dgm:pt modelId="{992C2CF6-F676-4E1B-9764-955ED02A3757}" type="pres">
      <dgm:prSet presAssocID="{7921C7C0-4EF8-42DC-AB63-19993D7FA895}" presName="hierChild4" presStyleCnt="0"/>
      <dgm:spPr/>
    </dgm:pt>
    <dgm:pt modelId="{EAB1A4AA-FC23-47E3-8421-39789963E60E}" type="pres">
      <dgm:prSet presAssocID="{7921C7C0-4EF8-42DC-AB63-19993D7FA895}" presName="hierChild5" presStyleCnt="0"/>
      <dgm:spPr/>
    </dgm:pt>
    <dgm:pt modelId="{25D4EDBA-A301-440D-9949-0FFE4EFFC0B3}" type="pres">
      <dgm:prSet presAssocID="{BEA5270F-7152-47AB-97AE-F0DEE5F3C71B}" presName="Name64" presStyleLbl="parChTrans1D3" presStyleIdx="6" presStyleCnt="10"/>
      <dgm:spPr/>
    </dgm:pt>
    <dgm:pt modelId="{6F9E1EE0-13F4-4EB9-B04C-B2CE19D9D610}" type="pres">
      <dgm:prSet presAssocID="{9E335541-FE4E-46FA-8AAA-62E5CDBF3F0F}" presName="hierRoot2" presStyleCnt="0">
        <dgm:presLayoutVars>
          <dgm:hierBranch val="init"/>
        </dgm:presLayoutVars>
      </dgm:prSet>
      <dgm:spPr/>
    </dgm:pt>
    <dgm:pt modelId="{C1CEBBF4-471E-4186-89E2-BEB95013DB72}" type="pres">
      <dgm:prSet presAssocID="{9E335541-FE4E-46FA-8AAA-62E5CDBF3F0F}" presName="rootComposite" presStyleCnt="0"/>
      <dgm:spPr/>
    </dgm:pt>
    <dgm:pt modelId="{523873EE-1746-49C5-8252-91A8FD832D98}" type="pres">
      <dgm:prSet presAssocID="{9E335541-FE4E-46FA-8AAA-62E5CDBF3F0F}" presName="rootText" presStyleLbl="node3" presStyleIdx="6" presStyleCnt="10">
        <dgm:presLayoutVars>
          <dgm:chPref val="3"/>
        </dgm:presLayoutVars>
      </dgm:prSet>
      <dgm:spPr/>
    </dgm:pt>
    <dgm:pt modelId="{D9C5CF16-D595-4927-A464-0F4931BE1EED}" type="pres">
      <dgm:prSet presAssocID="{9E335541-FE4E-46FA-8AAA-62E5CDBF3F0F}" presName="rootConnector" presStyleLbl="node3" presStyleIdx="6" presStyleCnt="10"/>
      <dgm:spPr/>
    </dgm:pt>
    <dgm:pt modelId="{8CE06B7D-331C-4AA2-8200-E14160B7156F}" type="pres">
      <dgm:prSet presAssocID="{9E335541-FE4E-46FA-8AAA-62E5CDBF3F0F}" presName="hierChild4" presStyleCnt="0"/>
      <dgm:spPr/>
    </dgm:pt>
    <dgm:pt modelId="{60D79CA3-28F8-4984-BDA5-B92170BE30CD}" type="pres">
      <dgm:prSet presAssocID="{9E335541-FE4E-46FA-8AAA-62E5CDBF3F0F}" presName="hierChild5" presStyleCnt="0"/>
      <dgm:spPr/>
    </dgm:pt>
    <dgm:pt modelId="{D4C48739-66C1-4703-A9CC-193A40A08D03}" type="pres">
      <dgm:prSet presAssocID="{D9E4586D-9AB8-4ACC-A2FA-D37E88D7339A}" presName="Name64" presStyleLbl="parChTrans1D3" presStyleIdx="7" presStyleCnt="10"/>
      <dgm:spPr/>
    </dgm:pt>
    <dgm:pt modelId="{771E185B-5623-4FAA-BC8D-DFAFF8F65553}" type="pres">
      <dgm:prSet presAssocID="{62DEF8E1-8FB3-41FC-85B8-C4013DD4DF64}" presName="hierRoot2" presStyleCnt="0">
        <dgm:presLayoutVars>
          <dgm:hierBranch val="init"/>
        </dgm:presLayoutVars>
      </dgm:prSet>
      <dgm:spPr/>
    </dgm:pt>
    <dgm:pt modelId="{CAD7F468-419B-4361-AC8C-0FD35FD03E1B}" type="pres">
      <dgm:prSet presAssocID="{62DEF8E1-8FB3-41FC-85B8-C4013DD4DF64}" presName="rootComposite" presStyleCnt="0"/>
      <dgm:spPr/>
    </dgm:pt>
    <dgm:pt modelId="{9F94D150-07C8-4240-86C1-EBECC47027D8}" type="pres">
      <dgm:prSet presAssocID="{62DEF8E1-8FB3-41FC-85B8-C4013DD4DF64}" presName="rootText" presStyleLbl="node3" presStyleIdx="7" presStyleCnt="10">
        <dgm:presLayoutVars>
          <dgm:chPref val="3"/>
        </dgm:presLayoutVars>
      </dgm:prSet>
      <dgm:spPr/>
    </dgm:pt>
    <dgm:pt modelId="{9910DE86-A274-4164-879B-72A7A8CDEF10}" type="pres">
      <dgm:prSet presAssocID="{62DEF8E1-8FB3-41FC-85B8-C4013DD4DF64}" presName="rootConnector" presStyleLbl="node3" presStyleIdx="7" presStyleCnt="10"/>
      <dgm:spPr/>
    </dgm:pt>
    <dgm:pt modelId="{9C32B77B-2F40-4DDA-9FD5-FA54AA46F43C}" type="pres">
      <dgm:prSet presAssocID="{62DEF8E1-8FB3-41FC-85B8-C4013DD4DF64}" presName="hierChild4" presStyleCnt="0"/>
      <dgm:spPr/>
    </dgm:pt>
    <dgm:pt modelId="{A695EA5A-103F-4C07-9FC5-8DAC7D28BA39}" type="pres">
      <dgm:prSet presAssocID="{62DEF8E1-8FB3-41FC-85B8-C4013DD4DF64}" presName="hierChild5" presStyleCnt="0"/>
      <dgm:spPr/>
    </dgm:pt>
    <dgm:pt modelId="{EFD824C3-8E70-40D3-8A69-1933E81F92AC}" type="pres">
      <dgm:prSet presAssocID="{EA63105B-DC14-454C-B69C-3D21C5293FBE}" presName="Name64" presStyleLbl="parChTrans1D3" presStyleIdx="8" presStyleCnt="10"/>
      <dgm:spPr/>
    </dgm:pt>
    <dgm:pt modelId="{FF6F4CEA-96CA-42EB-B8EE-735A236FF474}" type="pres">
      <dgm:prSet presAssocID="{3E801F76-BEF3-4FC4-BBED-7C0019578BF2}" presName="hierRoot2" presStyleCnt="0">
        <dgm:presLayoutVars>
          <dgm:hierBranch val="init"/>
        </dgm:presLayoutVars>
      </dgm:prSet>
      <dgm:spPr/>
    </dgm:pt>
    <dgm:pt modelId="{D3DF412B-3D77-498E-8B4A-A1A3A7CEEA1F}" type="pres">
      <dgm:prSet presAssocID="{3E801F76-BEF3-4FC4-BBED-7C0019578BF2}" presName="rootComposite" presStyleCnt="0"/>
      <dgm:spPr/>
    </dgm:pt>
    <dgm:pt modelId="{7DF1745D-AE90-493F-807C-6386B6903C2D}" type="pres">
      <dgm:prSet presAssocID="{3E801F76-BEF3-4FC4-BBED-7C0019578BF2}" presName="rootText" presStyleLbl="node3" presStyleIdx="8" presStyleCnt="10">
        <dgm:presLayoutVars>
          <dgm:chPref val="3"/>
        </dgm:presLayoutVars>
      </dgm:prSet>
      <dgm:spPr/>
    </dgm:pt>
    <dgm:pt modelId="{93CB94AC-C31A-45C8-8511-584A7CF3AA19}" type="pres">
      <dgm:prSet presAssocID="{3E801F76-BEF3-4FC4-BBED-7C0019578BF2}" presName="rootConnector" presStyleLbl="node3" presStyleIdx="8" presStyleCnt="10"/>
      <dgm:spPr/>
    </dgm:pt>
    <dgm:pt modelId="{D67DF807-D7C0-49F8-9350-2317F105D6A6}" type="pres">
      <dgm:prSet presAssocID="{3E801F76-BEF3-4FC4-BBED-7C0019578BF2}" presName="hierChild4" presStyleCnt="0"/>
      <dgm:spPr/>
    </dgm:pt>
    <dgm:pt modelId="{F7554822-A355-44C4-AACC-ED093AEED2DC}" type="pres">
      <dgm:prSet presAssocID="{3E801F76-BEF3-4FC4-BBED-7C0019578BF2}" presName="hierChild5" presStyleCnt="0"/>
      <dgm:spPr/>
    </dgm:pt>
    <dgm:pt modelId="{0861F5CB-A516-42F1-9F93-A478329C2A25}" type="pres">
      <dgm:prSet presAssocID="{0A0506D6-D691-4DFE-B9BB-09F768E2422B}" presName="Name64" presStyleLbl="parChTrans1D3" presStyleIdx="9" presStyleCnt="10"/>
      <dgm:spPr/>
    </dgm:pt>
    <dgm:pt modelId="{8AB68DE3-9DFF-4CE5-8731-3F674A88139A}" type="pres">
      <dgm:prSet presAssocID="{38DFABD2-028E-45B0-8590-A04A5DC879A4}" presName="hierRoot2" presStyleCnt="0">
        <dgm:presLayoutVars>
          <dgm:hierBranch val="init"/>
        </dgm:presLayoutVars>
      </dgm:prSet>
      <dgm:spPr/>
    </dgm:pt>
    <dgm:pt modelId="{AA86A1FA-F48E-40E3-94CB-BF7D8B25F720}" type="pres">
      <dgm:prSet presAssocID="{38DFABD2-028E-45B0-8590-A04A5DC879A4}" presName="rootComposite" presStyleCnt="0"/>
      <dgm:spPr/>
    </dgm:pt>
    <dgm:pt modelId="{461A6220-C8BE-4BA3-9289-7AEC3A0CBA50}" type="pres">
      <dgm:prSet presAssocID="{38DFABD2-028E-45B0-8590-A04A5DC879A4}" presName="rootText" presStyleLbl="node3" presStyleIdx="9" presStyleCnt="10">
        <dgm:presLayoutVars>
          <dgm:chPref val="3"/>
        </dgm:presLayoutVars>
      </dgm:prSet>
      <dgm:spPr/>
    </dgm:pt>
    <dgm:pt modelId="{240F79D6-56E1-4C22-8503-47BBF90335A5}" type="pres">
      <dgm:prSet presAssocID="{38DFABD2-028E-45B0-8590-A04A5DC879A4}" presName="rootConnector" presStyleLbl="node3" presStyleIdx="9" presStyleCnt="10"/>
      <dgm:spPr/>
    </dgm:pt>
    <dgm:pt modelId="{BFDCA77B-838A-4D9B-88FA-A2E7C3783033}" type="pres">
      <dgm:prSet presAssocID="{38DFABD2-028E-45B0-8590-A04A5DC879A4}" presName="hierChild4" presStyleCnt="0"/>
      <dgm:spPr/>
    </dgm:pt>
    <dgm:pt modelId="{56E2AF56-A736-439B-AD4F-AD419687BA51}" type="pres">
      <dgm:prSet presAssocID="{38DFABD2-028E-45B0-8590-A04A5DC879A4}" presName="hierChild5" presStyleCnt="0"/>
      <dgm:spPr/>
    </dgm:pt>
    <dgm:pt modelId="{2DEFCFC0-E4CE-4590-96B0-5E556CDB076C}" type="pres">
      <dgm:prSet presAssocID="{23D042DB-91FD-44CC-82BF-E1628B4D0278}" presName="hierChild5" presStyleCnt="0"/>
      <dgm:spPr/>
    </dgm:pt>
    <dgm:pt modelId="{E4EC9D4F-E49F-488F-8A0D-D6E252AC21E2}" type="pres">
      <dgm:prSet presAssocID="{9DA6AFAB-B219-439E-8532-EE4543E65C44}" presName="hierChild3" presStyleCnt="0"/>
      <dgm:spPr/>
    </dgm:pt>
  </dgm:ptLst>
  <dgm:cxnLst>
    <dgm:cxn modelId="{2389FA03-AF1E-4576-BFEB-F85C9F13CF3A}" type="presOf" srcId="{7921C7C0-4EF8-42DC-AB63-19993D7FA895}" destId="{BC172AFC-22FB-41C7-83B2-0E8666D2AF2F}" srcOrd="0" destOrd="0" presId="urn:microsoft.com/office/officeart/2009/3/layout/HorizontalOrganizationChart"/>
    <dgm:cxn modelId="{D2984709-0C64-481A-BDAE-63C42A555CE2}" type="presOf" srcId="{38F415E7-45B9-4F6F-A476-90B3FF287EE9}" destId="{171BE2F6-04E8-48D7-B739-B55731ED71F6}" srcOrd="0" destOrd="0" presId="urn:microsoft.com/office/officeart/2009/3/layout/HorizontalOrganizationChart"/>
    <dgm:cxn modelId="{4CE3D20D-3E3A-4B04-BCC0-E25F29620388}" srcId="{23D042DB-91FD-44CC-82BF-E1628B4D0278}" destId="{62DEF8E1-8FB3-41FC-85B8-C4013DD4DF64}" srcOrd="7" destOrd="0" parTransId="{D9E4586D-9AB8-4ACC-A2FA-D37E88D7339A}" sibTransId="{D40670E3-92C8-4FA6-AD56-565B6CB39F9F}"/>
    <dgm:cxn modelId="{583C2310-2EA4-457B-86A7-B323A665343E}" type="presOf" srcId="{2DE73E3B-F6F4-450F-B70B-422FD1E601E1}" destId="{844D6857-A05F-4F46-8AF9-2687028E84F8}" srcOrd="1" destOrd="0" presId="urn:microsoft.com/office/officeart/2009/3/layout/HorizontalOrganizationChart"/>
    <dgm:cxn modelId="{E1C02314-3F00-497D-80B9-E9944264ADA3}" srcId="{9DA6AFAB-B219-439E-8532-EE4543E65C44}" destId="{23D042DB-91FD-44CC-82BF-E1628B4D0278}" srcOrd="0" destOrd="0" parTransId="{EC8D058F-4859-4365-875D-C6C2E01982B0}" sibTransId="{D35F2984-200C-4D2C-B49C-4810A7AD264C}"/>
    <dgm:cxn modelId="{1560BA15-6B7E-47E3-9CCD-51868BC6CA87}" srcId="{23D042DB-91FD-44CC-82BF-E1628B4D0278}" destId="{2DE73E3B-F6F4-450F-B70B-422FD1E601E1}" srcOrd="3" destOrd="0" parTransId="{4CDEAA1E-0862-41D6-8156-A4FE308757A6}" sibTransId="{1AF9D1EC-DE22-443E-9AF1-57E768EDFAC5}"/>
    <dgm:cxn modelId="{2C60751B-42D1-44FA-AD1C-160E713FAA96}" type="presOf" srcId="{9E335541-FE4E-46FA-8AAA-62E5CDBF3F0F}" destId="{D9C5CF16-D595-4927-A464-0F4931BE1EED}" srcOrd="1" destOrd="0" presId="urn:microsoft.com/office/officeart/2009/3/layout/HorizontalOrganizationChart"/>
    <dgm:cxn modelId="{13138A25-36D7-48A0-B12B-743DEEE6386F}" srcId="{2B2E952A-193B-4035-8403-AB07219D5A1A}" destId="{9DA6AFAB-B219-439E-8532-EE4543E65C44}" srcOrd="0" destOrd="0" parTransId="{59B9279C-7244-4C70-ACAE-C947039CCC61}" sibTransId="{6CC314FD-191B-4AD2-A49C-0662B0BA18E9}"/>
    <dgm:cxn modelId="{55009827-079C-48BF-880D-2D5E79FC27D4}" type="presOf" srcId="{3E801F76-BEF3-4FC4-BBED-7C0019578BF2}" destId="{7DF1745D-AE90-493F-807C-6386B6903C2D}" srcOrd="0" destOrd="0" presId="urn:microsoft.com/office/officeart/2009/3/layout/HorizontalOrganizationChart"/>
    <dgm:cxn modelId="{21D76D28-6343-41B0-B18C-C38A36CEE65C}" type="presOf" srcId="{5993C51E-7BC8-4911-B44D-F0494FD9AF1E}" destId="{48BF3FE5-A1B3-4EF4-87BE-CC3C99F88EE4}" srcOrd="1" destOrd="0" presId="urn:microsoft.com/office/officeart/2009/3/layout/HorizontalOrganizationChart"/>
    <dgm:cxn modelId="{3187682A-D1A3-4AA4-A1EA-F9186854D5C1}" type="presOf" srcId="{EA63105B-DC14-454C-B69C-3D21C5293FBE}" destId="{EFD824C3-8E70-40D3-8A69-1933E81F92AC}" srcOrd="0" destOrd="0" presId="urn:microsoft.com/office/officeart/2009/3/layout/HorizontalOrganizationChart"/>
    <dgm:cxn modelId="{8E71B032-5EB8-4AEF-91CA-63A2DE2AD63C}" type="presOf" srcId="{7DAEC643-2FAA-4DD0-8BEF-53A952F4366B}" destId="{E1FB5197-2857-428F-AFA3-B29BF1CC4E8E}" srcOrd="0" destOrd="0" presId="urn:microsoft.com/office/officeart/2009/3/layout/HorizontalOrganizationChart"/>
    <dgm:cxn modelId="{72513634-3ACB-46F8-9BF1-CC9340F25A19}" type="presOf" srcId="{2DE73E3B-F6F4-450F-B70B-422FD1E601E1}" destId="{815BA9E1-424B-4164-851C-81FFC1068D75}" srcOrd="0" destOrd="0" presId="urn:microsoft.com/office/officeart/2009/3/layout/HorizontalOrganizationChart"/>
    <dgm:cxn modelId="{54FB6A3E-67A7-4FAB-85A9-3F1F64AB0F58}" type="presOf" srcId="{D9E4586D-9AB8-4ACC-A2FA-D37E88D7339A}" destId="{D4C48739-66C1-4703-A9CC-193A40A08D03}" srcOrd="0" destOrd="0" presId="urn:microsoft.com/office/officeart/2009/3/layout/HorizontalOrganizationChart"/>
    <dgm:cxn modelId="{1F090C43-2DA5-4978-9708-90774F388422}" type="presOf" srcId="{CBF1F842-FC58-4A86-9E29-9AB578D0B463}" destId="{F1D54156-23BB-4EA9-A8CB-190E24846517}" srcOrd="0" destOrd="0" presId="urn:microsoft.com/office/officeart/2009/3/layout/HorizontalOrganizationChart"/>
    <dgm:cxn modelId="{7E78F549-DB0F-4D5F-96B3-8C76C88EDF32}" srcId="{23D042DB-91FD-44CC-82BF-E1628B4D0278}" destId="{7DAEC643-2FAA-4DD0-8BEF-53A952F4366B}" srcOrd="4" destOrd="0" parTransId="{102E90D9-FFD8-4902-8B1C-A011C59A7F96}" sibTransId="{8BA5C340-5D24-4809-9B97-6629BCC92474}"/>
    <dgm:cxn modelId="{FAFB4D6D-4039-4542-B6FE-E825FB35B258}" type="presOf" srcId="{38DFABD2-028E-45B0-8590-A04A5DC879A4}" destId="{461A6220-C8BE-4BA3-9289-7AEC3A0CBA50}" srcOrd="0" destOrd="0" presId="urn:microsoft.com/office/officeart/2009/3/layout/HorizontalOrganizationChart"/>
    <dgm:cxn modelId="{D22BC273-80F7-4114-886A-E150A2FC2F1E}" srcId="{23D042DB-91FD-44CC-82BF-E1628B4D0278}" destId="{7921C7C0-4EF8-42DC-AB63-19993D7FA895}" srcOrd="5" destOrd="0" parTransId="{72C37DAF-42D6-41EF-B633-B84EC193414F}" sibTransId="{5DF62BCC-0258-4397-990D-8C6E45E09098}"/>
    <dgm:cxn modelId="{0270CE55-9FE4-4038-ADEC-0A1149EE0FA4}" type="presOf" srcId="{BEA5270F-7152-47AB-97AE-F0DEE5F3C71B}" destId="{25D4EDBA-A301-440D-9949-0FFE4EFFC0B3}" srcOrd="0" destOrd="0" presId="urn:microsoft.com/office/officeart/2009/3/layout/HorizontalOrganizationChart"/>
    <dgm:cxn modelId="{F728C157-7796-4194-874E-D9C83147AF14}" srcId="{23D042DB-91FD-44CC-82BF-E1628B4D0278}" destId="{9E335541-FE4E-46FA-8AAA-62E5CDBF3F0F}" srcOrd="6" destOrd="0" parTransId="{BEA5270F-7152-47AB-97AE-F0DEE5F3C71B}" sibTransId="{9507705E-1650-429C-8B04-B5EFF6CF7B6A}"/>
    <dgm:cxn modelId="{A88B227F-CDC2-482E-B73E-25D7AE23C695}" type="presOf" srcId="{7DAEC643-2FAA-4DD0-8BEF-53A952F4366B}" destId="{468D0D26-BBDC-4A4D-B0F7-0732F7E7713B}" srcOrd="1" destOrd="0" presId="urn:microsoft.com/office/officeart/2009/3/layout/HorizontalOrganizationChart"/>
    <dgm:cxn modelId="{85027A7F-0B3C-471D-B9B7-C79C2E12EFB9}" type="presOf" srcId="{5993C51E-7BC8-4911-B44D-F0494FD9AF1E}" destId="{C6F328E6-736D-411D-A65A-3D2635DF4137}" srcOrd="0" destOrd="0" presId="urn:microsoft.com/office/officeart/2009/3/layout/HorizontalOrganizationChart"/>
    <dgm:cxn modelId="{FAEA5586-1D3B-4729-9018-32D2AB200704}" type="presOf" srcId="{2B2E952A-193B-4035-8403-AB07219D5A1A}" destId="{CD17B2E3-848E-47CF-934E-60766BA22468}" srcOrd="0" destOrd="0" presId="urn:microsoft.com/office/officeart/2009/3/layout/HorizontalOrganizationChart"/>
    <dgm:cxn modelId="{CD657893-661B-4FC6-931B-B4B2101FFA1C}" srcId="{23D042DB-91FD-44CC-82BF-E1628B4D0278}" destId="{1B9AB942-E926-449E-80E6-916E435A1730}" srcOrd="2" destOrd="0" parTransId="{0A638612-14E6-4051-A780-91118E171B04}" sibTransId="{D33724AD-35E7-40FB-AC3B-158C16CE7B25}"/>
    <dgm:cxn modelId="{097E1CA9-EFB2-4DB0-9061-6C5FED5AE71B}" type="presOf" srcId="{23D042DB-91FD-44CC-82BF-E1628B4D0278}" destId="{0B2699A9-4FDF-4A9D-B57B-74D0ACD8B53E}" srcOrd="0" destOrd="0" presId="urn:microsoft.com/office/officeart/2009/3/layout/HorizontalOrganizationChart"/>
    <dgm:cxn modelId="{F30F4FAD-6795-43FC-958C-C5644971D60A}" type="presOf" srcId="{38F415E7-45B9-4F6F-A476-90B3FF287EE9}" destId="{801F1128-4046-41C8-A510-C87FBF6DB1BE}" srcOrd="1" destOrd="0" presId="urn:microsoft.com/office/officeart/2009/3/layout/HorizontalOrganizationChart"/>
    <dgm:cxn modelId="{315CAEB4-F8D7-493E-8E60-A29997D9270D}" type="presOf" srcId="{7921C7C0-4EF8-42DC-AB63-19993D7FA895}" destId="{8FD94CB4-F442-4387-872A-0A3FB4113F13}" srcOrd="1" destOrd="0" presId="urn:microsoft.com/office/officeart/2009/3/layout/HorizontalOrganizationChart"/>
    <dgm:cxn modelId="{382215B5-0395-49F2-AD52-19BFD653B6D1}" type="presOf" srcId="{0A638612-14E6-4051-A780-91118E171B04}" destId="{7B52256A-0758-423B-8973-EDD9AEB8E6FD}" srcOrd="0" destOrd="0" presId="urn:microsoft.com/office/officeart/2009/3/layout/HorizontalOrganizationChart"/>
    <dgm:cxn modelId="{E53198B6-3032-49A8-98F7-B31923977403}" type="presOf" srcId="{72C37DAF-42D6-41EF-B633-B84EC193414F}" destId="{E9EDD336-89EA-46B1-BC78-A33E6AF97542}" srcOrd="0" destOrd="0" presId="urn:microsoft.com/office/officeart/2009/3/layout/HorizontalOrganizationChart"/>
    <dgm:cxn modelId="{A8CF8DB8-7DE5-445F-BB6C-74A0E0DBAF89}" srcId="{23D042DB-91FD-44CC-82BF-E1628B4D0278}" destId="{5993C51E-7BC8-4911-B44D-F0494FD9AF1E}" srcOrd="0" destOrd="0" parTransId="{CBF1F842-FC58-4A86-9E29-9AB578D0B463}" sibTransId="{83613225-FD24-4A58-B0B2-1D4BD7323926}"/>
    <dgm:cxn modelId="{C8AE75BE-F3AC-4D64-B375-B3A5D60B6C2B}" type="presOf" srcId="{0A0506D6-D691-4DFE-B9BB-09F768E2422B}" destId="{0861F5CB-A516-42F1-9F93-A478329C2A25}" srcOrd="0" destOrd="0" presId="urn:microsoft.com/office/officeart/2009/3/layout/HorizontalOrganizationChart"/>
    <dgm:cxn modelId="{A5309FBE-AF5A-446E-AF28-F2525C45DD23}" type="presOf" srcId="{9DA6AFAB-B219-439E-8532-EE4543E65C44}" destId="{E6C19EA3-A33B-457E-963E-571443C180CB}" srcOrd="0" destOrd="0" presId="urn:microsoft.com/office/officeart/2009/3/layout/HorizontalOrganizationChart"/>
    <dgm:cxn modelId="{A6C028C1-D87D-4A63-9074-B48D5209ECF9}" type="presOf" srcId="{4CDEAA1E-0862-41D6-8156-A4FE308757A6}" destId="{13323A43-8A7B-4B71-BE01-1BD7A0205334}" srcOrd="0" destOrd="0" presId="urn:microsoft.com/office/officeart/2009/3/layout/HorizontalOrganizationChart"/>
    <dgm:cxn modelId="{518ECDC9-4078-4F6B-A702-177C4ED3FAB2}" type="presOf" srcId="{102E90D9-FFD8-4902-8B1C-A011C59A7F96}" destId="{6AEB250D-C25E-4DC1-BC7E-2EEF76A10E50}" srcOrd="0" destOrd="0" presId="urn:microsoft.com/office/officeart/2009/3/layout/HorizontalOrganizationChart"/>
    <dgm:cxn modelId="{F9242ACA-EEF9-4B77-87D6-0B2B0BAD0908}" srcId="{23D042DB-91FD-44CC-82BF-E1628B4D0278}" destId="{38F415E7-45B9-4F6F-A476-90B3FF287EE9}" srcOrd="1" destOrd="0" parTransId="{1B00C205-CC74-471E-9723-54D176CC73BB}" sibTransId="{0EF40F5A-E9DC-447A-86A8-9937E8D511DC}"/>
    <dgm:cxn modelId="{C4B140D1-421B-4DBC-8FA0-18A415F0032C}" type="presOf" srcId="{1B9AB942-E926-449E-80E6-916E435A1730}" destId="{ED147BBB-33AE-4E39-B4F2-75828353F337}" srcOrd="0" destOrd="0" presId="urn:microsoft.com/office/officeart/2009/3/layout/HorizontalOrganizationChart"/>
    <dgm:cxn modelId="{B8CFB6D3-F071-4115-A3C2-C7BC45597323}" type="presOf" srcId="{62DEF8E1-8FB3-41FC-85B8-C4013DD4DF64}" destId="{9910DE86-A274-4164-879B-72A7A8CDEF10}" srcOrd="1" destOrd="0" presId="urn:microsoft.com/office/officeart/2009/3/layout/HorizontalOrganizationChart"/>
    <dgm:cxn modelId="{303169D4-4A71-4684-BF16-BA4D0F6C4C3C}" type="presOf" srcId="{9DA6AFAB-B219-439E-8532-EE4543E65C44}" destId="{489EA570-2DCD-4AA5-957A-01D2D2287546}" srcOrd="1" destOrd="0" presId="urn:microsoft.com/office/officeart/2009/3/layout/HorizontalOrganizationChart"/>
    <dgm:cxn modelId="{40D9EDD5-E7F8-4F75-9169-291B164F75A9}" type="presOf" srcId="{38DFABD2-028E-45B0-8590-A04A5DC879A4}" destId="{240F79D6-56E1-4C22-8503-47BBF90335A5}" srcOrd="1" destOrd="0" presId="urn:microsoft.com/office/officeart/2009/3/layout/HorizontalOrganizationChart"/>
    <dgm:cxn modelId="{770961DF-1126-49E3-8814-4F4A0E1C2A9C}" type="presOf" srcId="{62DEF8E1-8FB3-41FC-85B8-C4013DD4DF64}" destId="{9F94D150-07C8-4240-86C1-EBECC47027D8}" srcOrd="0" destOrd="0" presId="urn:microsoft.com/office/officeart/2009/3/layout/HorizontalOrganizationChart"/>
    <dgm:cxn modelId="{0F1FDCDF-C24C-4191-B1C9-50289B965EA8}" type="presOf" srcId="{23D042DB-91FD-44CC-82BF-E1628B4D0278}" destId="{3F00B51D-B66C-455B-9620-97BB7D99F7B2}" srcOrd="1" destOrd="0" presId="urn:microsoft.com/office/officeart/2009/3/layout/HorizontalOrganizationChart"/>
    <dgm:cxn modelId="{CC8CB4EA-9EC5-4686-AC10-E59C08E2A9D5}" type="presOf" srcId="{1B9AB942-E926-449E-80E6-916E435A1730}" destId="{5A9EB30B-50DE-4F54-A899-3641C8F91C7F}" srcOrd="1" destOrd="0" presId="urn:microsoft.com/office/officeart/2009/3/layout/HorizontalOrganizationChart"/>
    <dgm:cxn modelId="{3EAB20F0-48A3-42B7-B05B-F5257F17B184}" type="presOf" srcId="{9E335541-FE4E-46FA-8AAA-62E5CDBF3F0F}" destId="{523873EE-1746-49C5-8252-91A8FD832D98}" srcOrd="0" destOrd="0" presId="urn:microsoft.com/office/officeart/2009/3/layout/HorizontalOrganizationChart"/>
    <dgm:cxn modelId="{83ED87F4-22E8-45EA-B7B0-00A43BECD5B1}" srcId="{23D042DB-91FD-44CC-82BF-E1628B4D0278}" destId="{38DFABD2-028E-45B0-8590-A04A5DC879A4}" srcOrd="9" destOrd="0" parTransId="{0A0506D6-D691-4DFE-B9BB-09F768E2422B}" sibTransId="{7DC6C4CA-B613-4642-AEE3-907548A8C6CE}"/>
    <dgm:cxn modelId="{EEDC45F5-F179-4764-A4FA-2FCB09C50E44}" type="presOf" srcId="{EC8D058F-4859-4365-875D-C6C2E01982B0}" destId="{3C5083F3-2AD3-4E08-B3E2-9E9C91264A34}" srcOrd="0" destOrd="0" presId="urn:microsoft.com/office/officeart/2009/3/layout/HorizontalOrganizationChart"/>
    <dgm:cxn modelId="{AA4E54FB-82AE-49A9-A478-69893B6C2B8A}" type="presOf" srcId="{1B00C205-CC74-471E-9723-54D176CC73BB}" destId="{10DB88E0-A31B-4E13-A17B-0CF1F1E5BE67}" srcOrd="0" destOrd="0" presId="urn:microsoft.com/office/officeart/2009/3/layout/HorizontalOrganizationChart"/>
    <dgm:cxn modelId="{FCA775FD-6F00-4C8E-A704-E3D1B69EE23D}" srcId="{23D042DB-91FD-44CC-82BF-E1628B4D0278}" destId="{3E801F76-BEF3-4FC4-BBED-7C0019578BF2}" srcOrd="8" destOrd="0" parTransId="{EA63105B-DC14-454C-B69C-3D21C5293FBE}" sibTransId="{C0F39670-0BE1-4D3B-8DF0-CE25D0A2F54C}"/>
    <dgm:cxn modelId="{BAC47AFE-4B3F-4649-892D-6AFA775B438D}" type="presOf" srcId="{3E801F76-BEF3-4FC4-BBED-7C0019578BF2}" destId="{93CB94AC-C31A-45C8-8511-584A7CF3AA19}" srcOrd="1" destOrd="0" presId="urn:microsoft.com/office/officeart/2009/3/layout/HorizontalOrganizationChart"/>
    <dgm:cxn modelId="{3803CC2C-829D-496E-B866-510F65177259}" type="presParOf" srcId="{CD17B2E3-848E-47CF-934E-60766BA22468}" destId="{DB27628B-6572-46CE-8924-AB0EE62B1E3E}" srcOrd="0" destOrd="0" presId="urn:microsoft.com/office/officeart/2009/3/layout/HorizontalOrganizationChart"/>
    <dgm:cxn modelId="{C2DED9CD-0440-4C86-9C66-0FE2EE5B5CF2}" type="presParOf" srcId="{DB27628B-6572-46CE-8924-AB0EE62B1E3E}" destId="{D4A33D1B-6B5C-4307-BD60-93BE8A8EB72D}" srcOrd="0" destOrd="0" presId="urn:microsoft.com/office/officeart/2009/3/layout/HorizontalOrganizationChart"/>
    <dgm:cxn modelId="{204913C0-29D8-4145-B6D1-59A90CEF7A2E}" type="presParOf" srcId="{D4A33D1B-6B5C-4307-BD60-93BE8A8EB72D}" destId="{E6C19EA3-A33B-457E-963E-571443C180CB}" srcOrd="0" destOrd="0" presId="urn:microsoft.com/office/officeart/2009/3/layout/HorizontalOrganizationChart"/>
    <dgm:cxn modelId="{85F81F24-8EBE-41B9-956B-3D3022F37302}" type="presParOf" srcId="{D4A33D1B-6B5C-4307-BD60-93BE8A8EB72D}" destId="{489EA570-2DCD-4AA5-957A-01D2D2287546}" srcOrd="1" destOrd="0" presId="urn:microsoft.com/office/officeart/2009/3/layout/HorizontalOrganizationChart"/>
    <dgm:cxn modelId="{27BF780D-50EF-4E27-83A4-1750C2F06DF4}" type="presParOf" srcId="{DB27628B-6572-46CE-8924-AB0EE62B1E3E}" destId="{3D3CB892-8A01-4186-8AD4-2D267728784B}" srcOrd="1" destOrd="0" presId="urn:microsoft.com/office/officeart/2009/3/layout/HorizontalOrganizationChart"/>
    <dgm:cxn modelId="{8B2E3C89-2EA9-4F97-B243-7E273EFA24FE}" type="presParOf" srcId="{3D3CB892-8A01-4186-8AD4-2D267728784B}" destId="{3C5083F3-2AD3-4E08-B3E2-9E9C91264A34}" srcOrd="0" destOrd="0" presId="urn:microsoft.com/office/officeart/2009/3/layout/HorizontalOrganizationChart"/>
    <dgm:cxn modelId="{F065750F-224B-4170-BC82-2A6D0363A5AB}" type="presParOf" srcId="{3D3CB892-8A01-4186-8AD4-2D267728784B}" destId="{822DAD3B-B9EE-4C8B-8706-996C70E5D8B7}" srcOrd="1" destOrd="0" presId="urn:microsoft.com/office/officeart/2009/3/layout/HorizontalOrganizationChart"/>
    <dgm:cxn modelId="{8B5824CC-19DA-44AE-829D-88C0C2638AB1}" type="presParOf" srcId="{822DAD3B-B9EE-4C8B-8706-996C70E5D8B7}" destId="{94686812-42A8-4F2B-A2FD-7EB4037F4DCD}" srcOrd="0" destOrd="0" presId="urn:microsoft.com/office/officeart/2009/3/layout/HorizontalOrganizationChart"/>
    <dgm:cxn modelId="{84DB4BBF-DAE8-4378-817A-156A7295A229}" type="presParOf" srcId="{94686812-42A8-4F2B-A2FD-7EB4037F4DCD}" destId="{0B2699A9-4FDF-4A9D-B57B-74D0ACD8B53E}" srcOrd="0" destOrd="0" presId="urn:microsoft.com/office/officeart/2009/3/layout/HorizontalOrganizationChart"/>
    <dgm:cxn modelId="{5E7D4872-BDC1-4ED5-96CC-F605F1A03F3F}" type="presParOf" srcId="{94686812-42A8-4F2B-A2FD-7EB4037F4DCD}" destId="{3F00B51D-B66C-455B-9620-97BB7D99F7B2}" srcOrd="1" destOrd="0" presId="urn:microsoft.com/office/officeart/2009/3/layout/HorizontalOrganizationChart"/>
    <dgm:cxn modelId="{7282BD86-FFE4-4590-B45B-C69D61C5BACC}" type="presParOf" srcId="{822DAD3B-B9EE-4C8B-8706-996C70E5D8B7}" destId="{C57A2FF5-5DE4-4A33-AA63-CB10784CE4EC}" srcOrd="1" destOrd="0" presId="urn:microsoft.com/office/officeart/2009/3/layout/HorizontalOrganizationChart"/>
    <dgm:cxn modelId="{5BEB0853-B256-4DAE-A21F-07F4BBA413B5}" type="presParOf" srcId="{C57A2FF5-5DE4-4A33-AA63-CB10784CE4EC}" destId="{F1D54156-23BB-4EA9-A8CB-190E24846517}" srcOrd="0" destOrd="0" presId="urn:microsoft.com/office/officeart/2009/3/layout/HorizontalOrganizationChart"/>
    <dgm:cxn modelId="{EE0F8B2C-8ECE-42A9-BCD5-DFCC1C8D3DF1}" type="presParOf" srcId="{C57A2FF5-5DE4-4A33-AA63-CB10784CE4EC}" destId="{0CD008A8-E7CF-4F58-818B-4960C67A0684}" srcOrd="1" destOrd="0" presId="urn:microsoft.com/office/officeart/2009/3/layout/HorizontalOrganizationChart"/>
    <dgm:cxn modelId="{B9BA594F-FDED-4BCC-A9D7-35D9438E05D8}" type="presParOf" srcId="{0CD008A8-E7CF-4F58-818B-4960C67A0684}" destId="{B69DD984-F26F-48EA-8165-C9DACBA07442}" srcOrd="0" destOrd="0" presId="urn:microsoft.com/office/officeart/2009/3/layout/HorizontalOrganizationChart"/>
    <dgm:cxn modelId="{FF178670-FC23-412B-8EAE-F269E3D9BC13}" type="presParOf" srcId="{B69DD984-F26F-48EA-8165-C9DACBA07442}" destId="{C6F328E6-736D-411D-A65A-3D2635DF4137}" srcOrd="0" destOrd="0" presId="urn:microsoft.com/office/officeart/2009/3/layout/HorizontalOrganizationChart"/>
    <dgm:cxn modelId="{23E05D3D-B7B4-4AD8-BEDC-D819BFAF32C8}" type="presParOf" srcId="{B69DD984-F26F-48EA-8165-C9DACBA07442}" destId="{48BF3FE5-A1B3-4EF4-87BE-CC3C99F88EE4}" srcOrd="1" destOrd="0" presId="urn:microsoft.com/office/officeart/2009/3/layout/HorizontalOrganizationChart"/>
    <dgm:cxn modelId="{31A6B75E-ECF9-40E6-89B2-5E0F49158AAE}" type="presParOf" srcId="{0CD008A8-E7CF-4F58-818B-4960C67A0684}" destId="{57A8D36D-A11D-4CB8-89DF-269721F9D91C}" srcOrd="1" destOrd="0" presId="urn:microsoft.com/office/officeart/2009/3/layout/HorizontalOrganizationChart"/>
    <dgm:cxn modelId="{9D2D9073-58FE-4CF2-A698-A3004F23C180}" type="presParOf" srcId="{0CD008A8-E7CF-4F58-818B-4960C67A0684}" destId="{8F9C684E-97E0-41A1-83B9-66F3801D3A53}" srcOrd="2" destOrd="0" presId="urn:microsoft.com/office/officeart/2009/3/layout/HorizontalOrganizationChart"/>
    <dgm:cxn modelId="{BCC31C5B-34F2-4E17-A900-55845DBF3BDD}" type="presParOf" srcId="{C57A2FF5-5DE4-4A33-AA63-CB10784CE4EC}" destId="{10DB88E0-A31B-4E13-A17B-0CF1F1E5BE67}" srcOrd="2" destOrd="0" presId="urn:microsoft.com/office/officeart/2009/3/layout/HorizontalOrganizationChart"/>
    <dgm:cxn modelId="{0FC69A3C-565D-4DAC-98A8-58B2E48FAE74}" type="presParOf" srcId="{C57A2FF5-5DE4-4A33-AA63-CB10784CE4EC}" destId="{0052652B-AFBD-419B-AFFC-9513C05EC6F2}" srcOrd="3" destOrd="0" presId="urn:microsoft.com/office/officeart/2009/3/layout/HorizontalOrganizationChart"/>
    <dgm:cxn modelId="{70CF9D8A-BF66-4700-A411-57402037C1F1}" type="presParOf" srcId="{0052652B-AFBD-419B-AFFC-9513C05EC6F2}" destId="{65810E27-FCDE-44BF-8329-36D272A03C81}" srcOrd="0" destOrd="0" presId="urn:microsoft.com/office/officeart/2009/3/layout/HorizontalOrganizationChart"/>
    <dgm:cxn modelId="{23A98C37-E855-4922-96D0-0173F87FB72F}" type="presParOf" srcId="{65810E27-FCDE-44BF-8329-36D272A03C81}" destId="{171BE2F6-04E8-48D7-B739-B55731ED71F6}" srcOrd="0" destOrd="0" presId="urn:microsoft.com/office/officeart/2009/3/layout/HorizontalOrganizationChart"/>
    <dgm:cxn modelId="{6E18E761-A31E-452D-8977-A3F9BC52C24E}" type="presParOf" srcId="{65810E27-FCDE-44BF-8329-36D272A03C81}" destId="{801F1128-4046-41C8-A510-C87FBF6DB1BE}" srcOrd="1" destOrd="0" presId="urn:microsoft.com/office/officeart/2009/3/layout/HorizontalOrganizationChart"/>
    <dgm:cxn modelId="{9CE9089B-13F4-489D-BC43-C13C63A48102}" type="presParOf" srcId="{0052652B-AFBD-419B-AFFC-9513C05EC6F2}" destId="{5FF10971-C4B6-4FC0-B385-0720558EC669}" srcOrd="1" destOrd="0" presId="urn:microsoft.com/office/officeart/2009/3/layout/HorizontalOrganizationChart"/>
    <dgm:cxn modelId="{3879BDC8-1937-470F-A21D-5A9306DB2D45}" type="presParOf" srcId="{0052652B-AFBD-419B-AFFC-9513C05EC6F2}" destId="{AB489A86-4DCB-407F-BBAC-DA033891F093}" srcOrd="2" destOrd="0" presId="urn:microsoft.com/office/officeart/2009/3/layout/HorizontalOrganizationChart"/>
    <dgm:cxn modelId="{ADAC5A43-A520-4E64-8DD0-962D28BAB23A}" type="presParOf" srcId="{C57A2FF5-5DE4-4A33-AA63-CB10784CE4EC}" destId="{7B52256A-0758-423B-8973-EDD9AEB8E6FD}" srcOrd="4" destOrd="0" presId="urn:microsoft.com/office/officeart/2009/3/layout/HorizontalOrganizationChart"/>
    <dgm:cxn modelId="{82935231-CE9A-4EF7-B744-8A3C966E0795}" type="presParOf" srcId="{C57A2FF5-5DE4-4A33-AA63-CB10784CE4EC}" destId="{88893272-FEE0-48EE-A3D8-4A847EC57ABD}" srcOrd="5" destOrd="0" presId="urn:microsoft.com/office/officeart/2009/3/layout/HorizontalOrganizationChart"/>
    <dgm:cxn modelId="{15F21BED-35AF-4538-82B8-B88DA98ED0B1}" type="presParOf" srcId="{88893272-FEE0-48EE-A3D8-4A847EC57ABD}" destId="{F30862ED-BEB8-4934-9C94-EB06FAD839FC}" srcOrd="0" destOrd="0" presId="urn:microsoft.com/office/officeart/2009/3/layout/HorizontalOrganizationChart"/>
    <dgm:cxn modelId="{55DAAC1D-9DF1-43E2-8AA0-C29BBB12F9EE}" type="presParOf" srcId="{F30862ED-BEB8-4934-9C94-EB06FAD839FC}" destId="{ED147BBB-33AE-4E39-B4F2-75828353F337}" srcOrd="0" destOrd="0" presId="urn:microsoft.com/office/officeart/2009/3/layout/HorizontalOrganizationChart"/>
    <dgm:cxn modelId="{C691CDAA-E05B-40EF-B5B8-D7ABB20BCE48}" type="presParOf" srcId="{F30862ED-BEB8-4934-9C94-EB06FAD839FC}" destId="{5A9EB30B-50DE-4F54-A899-3641C8F91C7F}" srcOrd="1" destOrd="0" presId="urn:microsoft.com/office/officeart/2009/3/layout/HorizontalOrganizationChart"/>
    <dgm:cxn modelId="{4A583151-1FAE-4E91-A339-6EC204EB1B30}" type="presParOf" srcId="{88893272-FEE0-48EE-A3D8-4A847EC57ABD}" destId="{37E5C1BA-26C9-4E43-B9DD-9E0F15807346}" srcOrd="1" destOrd="0" presId="urn:microsoft.com/office/officeart/2009/3/layout/HorizontalOrganizationChart"/>
    <dgm:cxn modelId="{A96F39B7-9204-43F5-ADC2-B482D2B7832F}" type="presParOf" srcId="{88893272-FEE0-48EE-A3D8-4A847EC57ABD}" destId="{7833A740-3767-43A5-B158-8EF463135C9B}" srcOrd="2" destOrd="0" presId="urn:microsoft.com/office/officeart/2009/3/layout/HorizontalOrganizationChart"/>
    <dgm:cxn modelId="{A6C8DA1F-6C03-4655-92F1-7ED95DFAA184}" type="presParOf" srcId="{C57A2FF5-5DE4-4A33-AA63-CB10784CE4EC}" destId="{13323A43-8A7B-4B71-BE01-1BD7A0205334}" srcOrd="6" destOrd="0" presId="urn:microsoft.com/office/officeart/2009/3/layout/HorizontalOrganizationChart"/>
    <dgm:cxn modelId="{5AF3E0B7-01B4-436F-A441-E7009D96EC1F}" type="presParOf" srcId="{C57A2FF5-5DE4-4A33-AA63-CB10784CE4EC}" destId="{4F9B1807-DDA2-4EE9-9B43-26588F41A8A5}" srcOrd="7" destOrd="0" presId="urn:microsoft.com/office/officeart/2009/3/layout/HorizontalOrganizationChart"/>
    <dgm:cxn modelId="{E8C387FD-9D29-4D30-A082-1EA21D9487B6}" type="presParOf" srcId="{4F9B1807-DDA2-4EE9-9B43-26588F41A8A5}" destId="{6215640A-98F5-4484-8B92-304E82C6F273}" srcOrd="0" destOrd="0" presId="urn:microsoft.com/office/officeart/2009/3/layout/HorizontalOrganizationChart"/>
    <dgm:cxn modelId="{40D80458-8DE0-4FD7-A1BB-3F5D83FE03AE}" type="presParOf" srcId="{6215640A-98F5-4484-8B92-304E82C6F273}" destId="{815BA9E1-424B-4164-851C-81FFC1068D75}" srcOrd="0" destOrd="0" presId="urn:microsoft.com/office/officeart/2009/3/layout/HorizontalOrganizationChart"/>
    <dgm:cxn modelId="{767F8770-F0A2-4E63-934C-BAC4BD4DEFD1}" type="presParOf" srcId="{6215640A-98F5-4484-8B92-304E82C6F273}" destId="{844D6857-A05F-4F46-8AF9-2687028E84F8}" srcOrd="1" destOrd="0" presId="urn:microsoft.com/office/officeart/2009/3/layout/HorizontalOrganizationChart"/>
    <dgm:cxn modelId="{3CD6B65B-6B5D-4317-9E0D-60E3FAEC729A}" type="presParOf" srcId="{4F9B1807-DDA2-4EE9-9B43-26588F41A8A5}" destId="{7AF88CCB-E21F-4C48-B393-E10236B6922B}" srcOrd="1" destOrd="0" presId="urn:microsoft.com/office/officeart/2009/3/layout/HorizontalOrganizationChart"/>
    <dgm:cxn modelId="{951BD821-4EE2-45D1-B757-E869BA584E12}" type="presParOf" srcId="{4F9B1807-DDA2-4EE9-9B43-26588F41A8A5}" destId="{064937B8-B0EB-4105-A0F9-C05A99A6BC84}" srcOrd="2" destOrd="0" presId="urn:microsoft.com/office/officeart/2009/3/layout/HorizontalOrganizationChart"/>
    <dgm:cxn modelId="{DDDF1A30-EB11-4366-8B56-46B6B53741D3}" type="presParOf" srcId="{C57A2FF5-5DE4-4A33-AA63-CB10784CE4EC}" destId="{6AEB250D-C25E-4DC1-BC7E-2EEF76A10E50}" srcOrd="8" destOrd="0" presId="urn:microsoft.com/office/officeart/2009/3/layout/HorizontalOrganizationChart"/>
    <dgm:cxn modelId="{06FBC6D2-57F7-4B46-BB91-BAAA8CD78A8D}" type="presParOf" srcId="{C57A2FF5-5DE4-4A33-AA63-CB10784CE4EC}" destId="{00C9B9D2-C025-44D7-B3CB-BD6DBA281A6D}" srcOrd="9" destOrd="0" presId="urn:microsoft.com/office/officeart/2009/3/layout/HorizontalOrganizationChart"/>
    <dgm:cxn modelId="{599EE306-14D8-4439-BD5B-CC4DE3FE8232}" type="presParOf" srcId="{00C9B9D2-C025-44D7-B3CB-BD6DBA281A6D}" destId="{088B3A09-7EAE-4115-ABDF-96E0D369B01A}" srcOrd="0" destOrd="0" presId="urn:microsoft.com/office/officeart/2009/3/layout/HorizontalOrganizationChart"/>
    <dgm:cxn modelId="{38B6D8D7-C574-4020-834A-E52A5E255F7B}" type="presParOf" srcId="{088B3A09-7EAE-4115-ABDF-96E0D369B01A}" destId="{E1FB5197-2857-428F-AFA3-B29BF1CC4E8E}" srcOrd="0" destOrd="0" presId="urn:microsoft.com/office/officeart/2009/3/layout/HorizontalOrganizationChart"/>
    <dgm:cxn modelId="{9D512EA9-6FC8-4B4F-A097-6AEE8E2CDBCB}" type="presParOf" srcId="{088B3A09-7EAE-4115-ABDF-96E0D369B01A}" destId="{468D0D26-BBDC-4A4D-B0F7-0732F7E7713B}" srcOrd="1" destOrd="0" presId="urn:microsoft.com/office/officeart/2009/3/layout/HorizontalOrganizationChart"/>
    <dgm:cxn modelId="{AAFCE73E-5E29-495E-BA4F-5718E7689A08}" type="presParOf" srcId="{00C9B9D2-C025-44D7-B3CB-BD6DBA281A6D}" destId="{5BD4D429-3A35-42E8-A222-B2678F430E7D}" srcOrd="1" destOrd="0" presId="urn:microsoft.com/office/officeart/2009/3/layout/HorizontalOrganizationChart"/>
    <dgm:cxn modelId="{C3414C08-5572-49E5-9E77-40DC920D56C0}" type="presParOf" srcId="{00C9B9D2-C025-44D7-B3CB-BD6DBA281A6D}" destId="{588B03D5-5B02-4FAC-B099-2191DB6DC35C}" srcOrd="2" destOrd="0" presId="urn:microsoft.com/office/officeart/2009/3/layout/HorizontalOrganizationChart"/>
    <dgm:cxn modelId="{EE8E8E50-DFDB-4E72-B64C-AA17E0598780}" type="presParOf" srcId="{C57A2FF5-5DE4-4A33-AA63-CB10784CE4EC}" destId="{E9EDD336-89EA-46B1-BC78-A33E6AF97542}" srcOrd="10" destOrd="0" presId="urn:microsoft.com/office/officeart/2009/3/layout/HorizontalOrganizationChart"/>
    <dgm:cxn modelId="{E2D21920-36E4-4B1A-91AE-E7E50CD77727}" type="presParOf" srcId="{C57A2FF5-5DE4-4A33-AA63-CB10784CE4EC}" destId="{E02A6CED-942F-4AD8-A7EF-0F08519F0622}" srcOrd="11" destOrd="0" presId="urn:microsoft.com/office/officeart/2009/3/layout/HorizontalOrganizationChart"/>
    <dgm:cxn modelId="{8CF95D7D-A85D-47E6-90BD-7D13FA0CE66A}" type="presParOf" srcId="{E02A6CED-942F-4AD8-A7EF-0F08519F0622}" destId="{9185C795-39C1-4F4D-948C-AC6129826188}" srcOrd="0" destOrd="0" presId="urn:microsoft.com/office/officeart/2009/3/layout/HorizontalOrganizationChart"/>
    <dgm:cxn modelId="{B80EABA7-7E4C-4A02-95F6-CB1E574D3C03}" type="presParOf" srcId="{9185C795-39C1-4F4D-948C-AC6129826188}" destId="{BC172AFC-22FB-41C7-83B2-0E8666D2AF2F}" srcOrd="0" destOrd="0" presId="urn:microsoft.com/office/officeart/2009/3/layout/HorizontalOrganizationChart"/>
    <dgm:cxn modelId="{C1F4BFA0-AC39-4D6D-B70D-B5E3D0E17B35}" type="presParOf" srcId="{9185C795-39C1-4F4D-948C-AC6129826188}" destId="{8FD94CB4-F442-4387-872A-0A3FB4113F13}" srcOrd="1" destOrd="0" presId="urn:microsoft.com/office/officeart/2009/3/layout/HorizontalOrganizationChart"/>
    <dgm:cxn modelId="{3FF441FA-0FB7-4928-BF3A-F595B17978DE}" type="presParOf" srcId="{E02A6CED-942F-4AD8-A7EF-0F08519F0622}" destId="{992C2CF6-F676-4E1B-9764-955ED02A3757}" srcOrd="1" destOrd="0" presId="urn:microsoft.com/office/officeart/2009/3/layout/HorizontalOrganizationChart"/>
    <dgm:cxn modelId="{198A414D-4014-44AD-9D7A-A60895696D82}" type="presParOf" srcId="{E02A6CED-942F-4AD8-A7EF-0F08519F0622}" destId="{EAB1A4AA-FC23-47E3-8421-39789963E60E}" srcOrd="2" destOrd="0" presId="urn:microsoft.com/office/officeart/2009/3/layout/HorizontalOrganizationChart"/>
    <dgm:cxn modelId="{73C00D4E-478C-430B-8776-13E1B3CD87A1}" type="presParOf" srcId="{C57A2FF5-5DE4-4A33-AA63-CB10784CE4EC}" destId="{25D4EDBA-A301-440D-9949-0FFE4EFFC0B3}" srcOrd="12" destOrd="0" presId="urn:microsoft.com/office/officeart/2009/3/layout/HorizontalOrganizationChart"/>
    <dgm:cxn modelId="{1F7911E6-AAD4-4A9F-993A-28CBCCDC6C41}" type="presParOf" srcId="{C57A2FF5-5DE4-4A33-AA63-CB10784CE4EC}" destId="{6F9E1EE0-13F4-4EB9-B04C-B2CE19D9D610}" srcOrd="13" destOrd="0" presId="urn:microsoft.com/office/officeart/2009/3/layout/HorizontalOrganizationChart"/>
    <dgm:cxn modelId="{FB408C63-0FDC-44E0-8ABF-68E0A1765171}" type="presParOf" srcId="{6F9E1EE0-13F4-4EB9-B04C-B2CE19D9D610}" destId="{C1CEBBF4-471E-4186-89E2-BEB95013DB72}" srcOrd="0" destOrd="0" presId="urn:microsoft.com/office/officeart/2009/3/layout/HorizontalOrganizationChart"/>
    <dgm:cxn modelId="{DC201F05-60DC-4ED8-92A0-C98E92F2E872}" type="presParOf" srcId="{C1CEBBF4-471E-4186-89E2-BEB95013DB72}" destId="{523873EE-1746-49C5-8252-91A8FD832D98}" srcOrd="0" destOrd="0" presId="urn:microsoft.com/office/officeart/2009/3/layout/HorizontalOrganizationChart"/>
    <dgm:cxn modelId="{2E10E857-5BAF-482C-AFDD-E6FE30613276}" type="presParOf" srcId="{C1CEBBF4-471E-4186-89E2-BEB95013DB72}" destId="{D9C5CF16-D595-4927-A464-0F4931BE1EED}" srcOrd="1" destOrd="0" presId="urn:microsoft.com/office/officeart/2009/3/layout/HorizontalOrganizationChart"/>
    <dgm:cxn modelId="{9844BDFA-5C25-4A9F-9288-A4499D3AA708}" type="presParOf" srcId="{6F9E1EE0-13F4-4EB9-B04C-B2CE19D9D610}" destId="{8CE06B7D-331C-4AA2-8200-E14160B7156F}" srcOrd="1" destOrd="0" presId="urn:microsoft.com/office/officeart/2009/3/layout/HorizontalOrganizationChart"/>
    <dgm:cxn modelId="{D2F65952-381D-4A65-BC38-2553BE208F8A}" type="presParOf" srcId="{6F9E1EE0-13F4-4EB9-B04C-B2CE19D9D610}" destId="{60D79CA3-28F8-4984-BDA5-B92170BE30CD}" srcOrd="2" destOrd="0" presId="urn:microsoft.com/office/officeart/2009/3/layout/HorizontalOrganizationChart"/>
    <dgm:cxn modelId="{ABB49F7E-E4F8-4AFF-8033-8C6FB6EEA643}" type="presParOf" srcId="{C57A2FF5-5DE4-4A33-AA63-CB10784CE4EC}" destId="{D4C48739-66C1-4703-A9CC-193A40A08D03}" srcOrd="14" destOrd="0" presId="urn:microsoft.com/office/officeart/2009/3/layout/HorizontalOrganizationChart"/>
    <dgm:cxn modelId="{7C7F15DD-DD02-4BEF-8521-8CDF9E63180C}" type="presParOf" srcId="{C57A2FF5-5DE4-4A33-AA63-CB10784CE4EC}" destId="{771E185B-5623-4FAA-BC8D-DFAFF8F65553}" srcOrd="15" destOrd="0" presId="urn:microsoft.com/office/officeart/2009/3/layout/HorizontalOrganizationChart"/>
    <dgm:cxn modelId="{F0EA8875-FBD9-4200-900D-F437DC00FFF1}" type="presParOf" srcId="{771E185B-5623-4FAA-BC8D-DFAFF8F65553}" destId="{CAD7F468-419B-4361-AC8C-0FD35FD03E1B}" srcOrd="0" destOrd="0" presId="urn:microsoft.com/office/officeart/2009/3/layout/HorizontalOrganizationChart"/>
    <dgm:cxn modelId="{8070759C-AC90-4A72-9179-0016FB779452}" type="presParOf" srcId="{CAD7F468-419B-4361-AC8C-0FD35FD03E1B}" destId="{9F94D150-07C8-4240-86C1-EBECC47027D8}" srcOrd="0" destOrd="0" presId="urn:microsoft.com/office/officeart/2009/3/layout/HorizontalOrganizationChart"/>
    <dgm:cxn modelId="{1BF2BC59-ED4D-48CC-AE20-0689D35CC669}" type="presParOf" srcId="{CAD7F468-419B-4361-AC8C-0FD35FD03E1B}" destId="{9910DE86-A274-4164-879B-72A7A8CDEF10}" srcOrd="1" destOrd="0" presId="urn:microsoft.com/office/officeart/2009/3/layout/HorizontalOrganizationChart"/>
    <dgm:cxn modelId="{EE5197E3-144D-4AE0-A5FE-7AFBDACEB8B5}" type="presParOf" srcId="{771E185B-5623-4FAA-BC8D-DFAFF8F65553}" destId="{9C32B77B-2F40-4DDA-9FD5-FA54AA46F43C}" srcOrd="1" destOrd="0" presId="urn:microsoft.com/office/officeart/2009/3/layout/HorizontalOrganizationChart"/>
    <dgm:cxn modelId="{68A54E1C-9BAA-4514-96CA-08C5E19E4356}" type="presParOf" srcId="{771E185B-5623-4FAA-BC8D-DFAFF8F65553}" destId="{A695EA5A-103F-4C07-9FC5-8DAC7D28BA39}" srcOrd="2" destOrd="0" presId="urn:microsoft.com/office/officeart/2009/3/layout/HorizontalOrganizationChart"/>
    <dgm:cxn modelId="{372F9A4F-74D6-40FA-8BE2-E88872E07AC7}" type="presParOf" srcId="{C57A2FF5-5DE4-4A33-AA63-CB10784CE4EC}" destId="{EFD824C3-8E70-40D3-8A69-1933E81F92AC}" srcOrd="16" destOrd="0" presId="urn:microsoft.com/office/officeart/2009/3/layout/HorizontalOrganizationChart"/>
    <dgm:cxn modelId="{3C3588C6-4269-4CBF-8002-ABEC465D57F8}" type="presParOf" srcId="{C57A2FF5-5DE4-4A33-AA63-CB10784CE4EC}" destId="{FF6F4CEA-96CA-42EB-B8EE-735A236FF474}" srcOrd="17" destOrd="0" presId="urn:microsoft.com/office/officeart/2009/3/layout/HorizontalOrganizationChart"/>
    <dgm:cxn modelId="{03DC6BA7-07D5-4F7B-9FAF-3ED6D47C6088}" type="presParOf" srcId="{FF6F4CEA-96CA-42EB-B8EE-735A236FF474}" destId="{D3DF412B-3D77-498E-8B4A-A1A3A7CEEA1F}" srcOrd="0" destOrd="0" presId="urn:microsoft.com/office/officeart/2009/3/layout/HorizontalOrganizationChart"/>
    <dgm:cxn modelId="{A93E09FE-8C54-4B1E-BF11-36D905316DE1}" type="presParOf" srcId="{D3DF412B-3D77-498E-8B4A-A1A3A7CEEA1F}" destId="{7DF1745D-AE90-493F-807C-6386B6903C2D}" srcOrd="0" destOrd="0" presId="urn:microsoft.com/office/officeart/2009/3/layout/HorizontalOrganizationChart"/>
    <dgm:cxn modelId="{454E5472-EEA2-40E0-8E94-0C4E3DD554C1}" type="presParOf" srcId="{D3DF412B-3D77-498E-8B4A-A1A3A7CEEA1F}" destId="{93CB94AC-C31A-45C8-8511-584A7CF3AA19}" srcOrd="1" destOrd="0" presId="urn:microsoft.com/office/officeart/2009/3/layout/HorizontalOrganizationChart"/>
    <dgm:cxn modelId="{6C7FAD81-4CB9-4598-B971-0F159507DAFD}" type="presParOf" srcId="{FF6F4CEA-96CA-42EB-B8EE-735A236FF474}" destId="{D67DF807-D7C0-49F8-9350-2317F105D6A6}" srcOrd="1" destOrd="0" presId="urn:microsoft.com/office/officeart/2009/3/layout/HorizontalOrganizationChart"/>
    <dgm:cxn modelId="{F35E8135-FC71-45BD-99BB-5129A88BCB32}" type="presParOf" srcId="{FF6F4CEA-96CA-42EB-B8EE-735A236FF474}" destId="{F7554822-A355-44C4-AACC-ED093AEED2DC}" srcOrd="2" destOrd="0" presId="urn:microsoft.com/office/officeart/2009/3/layout/HorizontalOrganizationChart"/>
    <dgm:cxn modelId="{DF8A14F8-4E57-4C49-9FA7-A14F3D50F94C}" type="presParOf" srcId="{C57A2FF5-5DE4-4A33-AA63-CB10784CE4EC}" destId="{0861F5CB-A516-42F1-9F93-A478329C2A25}" srcOrd="18" destOrd="0" presId="urn:microsoft.com/office/officeart/2009/3/layout/HorizontalOrganizationChart"/>
    <dgm:cxn modelId="{2BABDBA3-E82F-4E4F-8A82-5CDE03719B92}" type="presParOf" srcId="{C57A2FF5-5DE4-4A33-AA63-CB10784CE4EC}" destId="{8AB68DE3-9DFF-4CE5-8731-3F674A88139A}" srcOrd="19" destOrd="0" presId="urn:microsoft.com/office/officeart/2009/3/layout/HorizontalOrganizationChart"/>
    <dgm:cxn modelId="{A9DCBB86-6365-4790-9DD6-4640FC69E07E}" type="presParOf" srcId="{8AB68DE3-9DFF-4CE5-8731-3F674A88139A}" destId="{AA86A1FA-F48E-40E3-94CB-BF7D8B25F720}" srcOrd="0" destOrd="0" presId="urn:microsoft.com/office/officeart/2009/3/layout/HorizontalOrganizationChart"/>
    <dgm:cxn modelId="{F04F47D9-EE49-434E-ACCA-BC89A31B2C35}" type="presParOf" srcId="{AA86A1FA-F48E-40E3-94CB-BF7D8B25F720}" destId="{461A6220-C8BE-4BA3-9289-7AEC3A0CBA50}" srcOrd="0" destOrd="0" presId="urn:microsoft.com/office/officeart/2009/3/layout/HorizontalOrganizationChart"/>
    <dgm:cxn modelId="{6485F0DC-BE07-48C6-86F4-2262CD24824B}" type="presParOf" srcId="{AA86A1FA-F48E-40E3-94CB-BF7D8B25F720}" destId="{240F79D6-56E1-4C22-8503-47BBF90335A5}" srcOrd="1" destOrd="0" presId="urn:microsoft.com/office/officeart/2009/3/layout/HorizontalOrganizationChart"/>
    <dgm:cxn modelId="{6C51F9D6-7550-4851-8DAB-36BD5E1E27EB}" type="presParOf" srcId="{8AB68DE3-9DFF-4CE5-8731-3F674A88139A}" destId="{BFDCA77B-838A-4D9B-88FA-A2E7C3783033}" srcOrd="1" destOrd="0" presId="urn:microsoft.com/office/officeart/2009/3/layout/HorizontalOrganizationChart"/>
    <dgm:cxn modelId="{BA633D18-8C23-48D6-B633-484B0AC0EEB9}" type="presParOf" srcId="{8AB68DE3-9DFF-4CE5-8731-3F674A88139A}" destId="{56E2AF56-A736-439B-AD4F-AD419687BA51}" srcOrd="2" destOrd="0" presId="urn:microsoft.com/office/officeart/2009/3/layout/HorizontalOrganizationChart"/>
    <dgm:cxn modelId="{63711D43-9C77-4E5C-9B31-D328A730502F}" type="presParOf" srcId="{822DAD3B-B9EE-4C8B-8706-996C70E5D8B7}" destId="{2DEFCFC0-E4CE-4590-96B0-5E556CDB076C}" srcOrd="2" destOrd="0" presId="urn:microsoft.com/office/officeart/2009/3/layout/HorizontalOrganizationChart"/>
    <dgm:cxn modelId="{605A4810-A7DF-4A2E-9A21-F4C44674F7B6}" type="presParOf" srcId="{DB27628B-6572-46CE-8924-AB0EE62B1E3E}" destId="{E4EC9D4F-E49F-488F-8A0D-D6E252AC21E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B6179-9574-4CDD-A87F-BAA550BBC49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C7A83B0-7D17-42EF-A524-EB6161E666BD}">
      <dgm:prSet phldrT="[Text]" custT="1"/>
      <dgm:spPr/>
      <dgm:t>
        <a:bodyPr/>
        <a:lstStyle/>
        <a:p>
          <a:pPr algn="ctr"/>
          <a:r>
            <a:rPr lang="fr-FR" sz="800" dirty="0">
              <a:solidFill>
                <a:schemeClr val="bg1"/>
              </a:solidFill>
            </a:rPr>
            <a:t>1. </a:t>
          </a:r>
          <a:r>
            <a:rPr lang="fr-FR" sz="800" dirty="0" err="1">
              <a:solidFill>
                <a:schemeClr val="bg1"/>
              </a:solidFill>
            </a:rPr>
            <a:t>Identify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wide</a:t>
          </a:r>
          <a:r>
            <a:rPr lang="fr-FR" sz="800" dirty="0">
              <a:solidFill>
                <a:schemeClr val="bg1"/>
              </a:solidFill>
            </a:rPr>
            <a:t> range of </a:t>
          </a:r>
          <a:r>
            <a:rPr lang="fr-FR" sz="800" dirty="0" err="1">
              <a:solidFill>
                <a:schemeClr val="bg1"/>
              </a:solidFill>
            </a:rPr>
            <a:t>potential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priority</a:t>
          </a:r>
          <a:r>
            <a:rPr lang="fr-FR" sz="800" dirty="0">
              <a:solidFill>
                <a:schemeClr val="bg1"/>
              </a:solidFill>
            </a:rPr>
            <a:t> user </a:t>
          </a:r>
          <a:r>
            <a:rPr lang="fr-FR" sz="800" dirty="0" err="1">
              <a:solidFill>
                <a:schemeClr val="bg1"/>
              </a:solidFill>
            </a:rPr>
            <a:t>needs</a:t>
          </a:r>
          <a:r>
            <a:rPr lang="fr-FR" sz="800" dirty="0">
              <a:solidFill>
                <a:schemeClr val="bg1"/>
              </a:solidFill>
            </a:rPr>
            <a:t> for Challenge via WG discussions, </a:t>
          </a:r>
          <a:r>
            <a:rPr lang="fr-FR" sz="800" dirty="0" err="1">
              <a:solidFill>
                <a:schemeClr val="bg1"/>
              </a:solidFill>
            </a:rPr>
            <a:t>literature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review</a:t>
          </a:r>
          <a:r>
            <a:rPr lang="fr-FR" sz="800" dirty="0">
              <a:solidFill>
                <a:schemeClr val="bg1"/>
              </a:solidFill>
            </a:rPr>
            <a:t> and </a:t>
          </a:r>
          <a:r>
            <a:rPr lang="fr-FR" sz="800" dirty="0" err="1">
              <a:solidFill>
                <a:schemeClr val="bg1"/>
              </a:solidFill>
            </a:rPr>
            <a:t>targeted</a:t>
          </a:r>
          <a:r>
            <a:rPr lang="fr-FR" sz="800" dirty="0">
              <a:solidFill>
                <a:schemeClr val="bg1"/>
              </a:solidFill>
            </a:rPr>
            <a:t> consultations</a:t>
          </a:r>
        </a:p>
      </dgm:t>
    </dgm:pt>
    <dgm:pt modelId="{5447CBDF-5EEB-4D8A-9A8E-8796F5D0ADBB}" type="parTrans" cxnId="{B9C740DA-E26C-43E1-A165-CE55168B6637}">
      <dgm:prSet/>
      <dgm:spPr/>
      <dgm:t>
        <a:bodyPr/>
        <a:lstStyle/>
        <a:p>
          <a:pPr algn="ctr"/>
          <a:endParaRPr lang="fr-FR"/>
        </a:p>
      </dgm:t>
    </dgm:pt>
    <dgm:pt modelId="{FF566F4A-1D11-4C7F-837C-D65FD93DB428}" type="sibTrans" cxnId="{B9C740DA-E26C-43E1-A165-CE55168B6637}">
      <dgm:prSet/>
      <dgm:spPr/>
      <dgm:t>
        <a:bodyPr/>
        <a:lstStyle/>
        <a:p>
          <a:pPr algn="ctr"/>
          <a:endParaRPr lang="fr-FR"/>
        </a:p>
      </dgm:t>
    </dgm:pt>
    <dgm:pt modelId="{3AD160B4-F60E-4D93-B8B3-3648447C4147}">
      <dgm:prSet phldrT="[Text]" custT="1"/>
      <dgm:spPr/>
      <dgm:t>
        <a:bodyPr/>
        <a:lstStyle/>
        <a:p>
          <a:pPr algn="ctr"/>
          <a:r>
            <a:rPr lang="fr-FR" sz="800" dirty="0">
              <a:solidFill>
                <a:schemeClr val="bg1"/>
              </a:solidFill>
            </a:rPr>
            <a:t>3. </a:t>
          </a:r>
          <a:r>
            <a:rPr lang="fr-FR" sz="800" dirty="0" err="1">
              <a:solidFill>
                <a:schemeClr val="bg1"/>
              </a:solidFill>
            </a:rPr>
            <a:t>Further</a:t>
          </a:r>
          <a:r>
            <a:rPr lang="fr-FR" sz="800" dirty="0">
              <a:solidFill>
                <a:schemeClr val="bg1"/>
              </a:solidFill>
            </a:rPr>
            <a:t> consultation, </a:t>
          </a:r>
          <a:r>
            <a:rPr lang="fr-FR" sz="800" dirty="0" err="1">
              <a:solidFill>
                <a:schemeClr val="bg1"/>
              </a:solidFill>
            </a:rPr>
            <a:t>analysis</a:t>
          </a:r>
          <a:r>
            <a:rPr lang="fr-FR" sz="800" dirty="0">
              <a:solidFill>
                <a:schemeClr val="bg1"/>
              </a:solidFill>
            </a:rPr>
            <a:t> of feedback </a:t>
          </a:r>
          <a:r>
            <a:rPr lang="fr-FR" sz="800" dirty="0" err="1">
              <a:solidFill>
                <a:schemeClr val="bg1"/>
              </a:solidFill>
            </a:rPr>
            <a:t>received</a:t>
          </a:r>
          <a:r>
            <a:rPr lang="fr-FR" sz="800" dirty="0">
              <a:solidFill>
                <a:schemeClr val="bg1"/>
              </a:solidFill>
            </a:rPr>
            <a:t> &amp; </a:t>
          </a:r>
          <a:r>
            <a:rPr lang="fr-FR" sz="800" dirty="0" err="1">
              <a:solidFill>
                <a:schemeClr val="bg1"/>
              </a:solidFill>
            </a:rPr>
            <a:t>refinement</a:t>
          </a:r>
          <a:r>
            <a:rPr lang="fr-FR" sz="800" dirty="0">
              <a:solidFill>
                <a:schemeClr val="bg1"/>
              </a:solidFill>
            </a:rPr>
            <a:t> by </a:t>
          </a:r>
          <a:r>
            <a:rPr lang="fr-FR" sz="800" dirty="0" err="1">
              <a:solidFill>
                <a:schemeClr val="bg1"/>
              </a:solidFill>
            </a:rPr>
            <a:t>WGs</a:t>
          </a:r>
          <a:r>
            <a:rPr lang="fr-FR" sz="800" dirty="0">
              <a:solidFill>
                <a:schemeClr val="bg1"/>
              </a:solidFill>
            </a:rPr>
            <a:t> to </a:t>
          </a:r>
          <a:r>
            <a:rPr lang="fr-FR" sz="800" dirty="0" err="1">
              <a:solidFill>
                <a:schemeClr val="bg1"/>
              </a:solidFill>
            </a:rPr>
            <a:t>develop</a:t>
          </a:r>
          <a:r>
            <a:rPr lang="fr-FR" sz="800" dirty="0">
              <a:solidFill>
                <a:schemeClr val="bg1"/>
              </a:solidFill>
            </a:rPr>
            <a:t> short </a:t>
          </a:r>
          <a:r>
            <a:rPr lang="fr-FR" sz="800" dirty="0" err="1">
              <a:solidFill>
                <a:schemeClr val="bg1"/>
              </a:solidFill>
            </a:rPr>
            <a:t>list</a:t>
          </a:r>
          <a:r>
            <a:rPr lang="fr-FR" sz="800" dirty="0">
              <a:solidFill>
                <a:schemeClr val="bg1"/>
              </a:solidFill>
            </a:rPr>
            <a:t> of user </a:t>
          </a:r>
          <a:r>
            <a:rPr lang="fr-FR" sz="800" dirty="0" err="1">
              <a:solidFill>
                <a:schemeClr val="bg1"/>
              </a:solidFill>
            </a:rPr>
            <a:t>needs</a:t>
          </a:r>
          <a:r>
            <a:rPr lang="fr-FR" sz="800" dirty="0">
              <a:solidFill>
                <a:schemeClr val="bg1"/>
              </a:solidFill>
            </a:rPr>
            <a:t> &amp; </a:t>
          </a:r>
          <a:r>
            <a:rPr lang="fr-FR" sz="800" dirty="0" err="1">
              <a:solidFill>
                <a:schemeClr val="bg1"/>
              </a:solidFill>
            </a:rPr>
            <a:t>potential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related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elements</a:t>
          </a:r>
          <a:r>
            <a:rPr lang="fr-FR" sz="800" dirty="0">
              <a:solidFill>
                <a:schemeClr val="bg1"/>
              </a:solidFill>
            </a:rPr>
            <a:t> of </a:t>
          </a:r>
          <a:r>
            <a:rPr lang="fr-FR" sz="800" dirty="0" err="1">
              <a:solidFill>
                <a:schemeClr val="bg1"/>
              </a:solidFill>
            </a:rPr>
            <a:t>strategic</a:t>
          </a:r>
          <a:r>
            <a:rPr lang="fr-FR" sz="800" dirty="0">
              <a:solidFill>
                <a:schemeClr val="bg1"/>
              </a:solidFill>
            </a:rPr>
            <a:t> ambition</a:t>
          </a:r>
        </a:p>
      </dgm:t>
    </dgm:pt>
    <dgm:pt modelId="{32A7A24F-A49F-4FCC-A153-1FCC2ADBA095}" type="parTrans" cxnId="{AD580AE9-F80F-4EAD-9E74-AD4580156D6E}">
      <dgm:prSet/>
      <dgm:spPr/>
      <dgm:t>
        <a:bodyPr/>
        <a:lstStyle/>
        <a:p>
          <a:pPr algn="ctr"/>
          <a:endParaRPr lang="fr-FR"/>
        </a:p>
      </dgm:t>
    </dgm:pt>
    <dgm:pt modelId="{091CDB2D-20C6-4072-9654-08989629723B}" type="sibTrans" cxnId="{AD580AE9-F80F-4EAD-9E74-AD4580156D6E}">
      <dgm:prSet/>
      <dgm:spPr/>
      <dgm:t>
        <a:bodyPr/>
        <a:lstStyle/>
        <a:p>
          <a:pPr algn="ctr"/>
          <a:endParaRPr lang="fr-FR"/>
        </a:p>
      </dgm:t>
    </dgm:pt>
    <dgm:pt modelId="{35EFEE23-DBF1-4A43-95B2-58F03FE0102F}">
      <dgm:prSet phldrT="[Text]" custT="1"/>
      <dgm:spPr/>
      <dgm:t>
        <a:bodyPr/>
        <a:lstStyle/>
        <a:p>
          <a:pPr algn="ctr"/>
          <a:r>
            <a:rPr lang="fr-FR" sz="800" dirty="0">
              <a:solidFill>
                <a:schemeClr val="bg1"/>
              </a:solidFill>
            </a:rPr>
            <a:t>5. Final </a:t>
          </a:r>
          <a:r>
            <a:rPr lang="fr-FR" sz="800" dirty="0" err="1">
              <a:solidFill>
                <a:schemeClr val="bg1"/>
              </a:solidFill>
            </a:rPr>
            <a:t>proposal</a:t>
          </a:r>
          <a:r>
            <a:rPr lang="fr-FR" sz="800" dirty="0">
              <a:solidFill>
                <a:schemeClr val="bg1"/>
              </a:solidFill>
            </a:rPr>
            <a:t> for </a:t>
          </a:r>
          <a:r>
            <a:rPr lang="fr-FR" sz="800" dirty="0" err="1">
              <a:solidFill>
                <a:schemeClr val="bg1"/>
              </a:solidFill>
            </a:rPr>
            <a:t>strategic</a:t>
          </a:r>
          <a:r>
            <a:rPr lang="fr-FR" sz="800" dirty="0">
              <a:solidFill>
                <a:schemeClr val="bg1"/>
              </a:solidFill>
            </a:rPr>
            <a:t> ambition &amp; documentation in draft White Paper </a:t>
          </a:r>
        </a:p>
      </dgm:t>
    </dgm:pt>
    <dgm:pt modelId="{979546E2-5FDA-4006-B957-2B1128FE7AD6}" type="parTrans" cxnId="{77B36F88-6447-4821-953E-EE6A3FD4CB31}">
      <dgm:prSet/>
      <dgm:spPr/>
      <dgm:t>
        <a:bodyPr/>
        <a:lstStyle/>
        <a:p>
          <a:pPr algn="ctr"/>
          <a:endParaRPr lang="fr-FR"/>
        </a:p>
      </dgm:t>
    </dgm:pt>
    <dgm:pt modelId="{5881401F-D7AE-42EC-A65E-ED02F90367CE}" type="sibTrans" cxnId="{77B36F88-6447-4821-953E-EE6A3FD4CB31}">
      <dgm:prSet/>
      <dgm:spPr/>
      <dgm:t>
        <a:bodyPr/>
        <a:lstStyle/>
        <a:p>
          <a:pPr algn="ctr"/>
          <a:endParaRPr lang="fr-FR"/>
        </a:p>
      </dgm:t>
    </dgm:pt>
    <dgm:pt modelId="{8521D5EC-6F5A-40D5-B479-6FD4B32CB164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1: 'Long </a:t>
          </a:r>
          <a:r>
            <a:rPr lang="fr-FR" sz="800" dirty="0" err="1">
              <a:solidFill>
                <a:schemeClr val="bg1"/>
              </a:solidFill>
            </a:rPr>
            <a:t>list</a:t>
          </a:r>
          <a:r>
            <a:rPr lang="fr-FR" sz="800" dirty="0">
              <a:solidFill>
                <a:schemeClr val="bg1"/>
              </a:solidFill>
            </a:rPr>
            <a:t>' of </a:t>
          </a:r>
          <a:r>
            <a:rPr lang="fr-FR" sz="800" dirty="0" err="1">
              <a:solidFill>
                <a:schemeClr val="bg1"/>
              </a:solidFill>
            </a:rPr>
            <a:t>potential</a:t>
          </a:r>
          <a:r>
            <a:rPr lang="fr-FR" sz="800" dirty="0">
              <a:solidFill>
                <a:schemeClr val="bg1"/>
              </a:solidFill>
            </a:rPr>
            <a:t> user </a:t>
          </a:r>
          <a:r>
            <a:rPr lang="fr-FR" sz="800" dirty="0" err="1">
              <a:solidFill>
                <a:schemeClr val="bg1"/>
              </a:solidFill>
            </a:rPr>
            <a:t>needs</a:t>
          </a:r>
          <a:r>
            <a:rPr lang="fr-FR" sz="800" dirty="0">
              <a:solidFill>
                <a:schemeClr val="bg1"/>
              </a:solidFill>
            </a:rPr>
            <a:t> and </a:t>
          </a:r>
          <a:r>
            <a:rPr lang="fr-FR" sz="800" dirty="0" err="1">
              <a:solidFill>
                <a:schemeClr val="bg1"/>
              </a:solidFill>
            </a:rPr>
            <a:t>related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early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ideas</a:t>
          </a:r>
          <a:r>
            <a:rPr lang="fr-FR" sz="800" dirty="0">
              <a:solidFill>
                <a:schemeClr val="bg1"/>
              </a:solidFill>
            </a:rPr>
            <a:t> on </a:t>
          </a:r>
          <a:r>
            <a:rPr lang="fr-FR" sz="800" dirty="0" err="1">
              <a:solidFill>
                <a:schemeClr val="bg1"/>
              </a:solidFill>
            </a:rPr>
            <a:t>elements</a:t>
          </a:r>
          <a:r>
            <a:rPr lang="fr-FR" sz="800" dirty="0">
              <a:solidFill>
                <a:schemeClr val="bg1"/>
              </a:solidFill>
            </a:rPr>
            <a:t> of </a:t>
          </a:r>
          <a:r>
            <a:rPr lang="fr-FR" sz="800" dirty="0" err="1">
              <a:solidFill>
                <a:schemeClr val="bg1"/>
              </a:solidFill>
            </a:rPr>
            <a:t>strategic</a:t>
          </a:r>
          <a:r>
            <a:rPr lang="fr-FR" sz="800" dirty="0">
              <a:solidFill>
                <a:schemeClr val="bg1"/>
              </a:solidFill>
            </a:rPr>
            <a:t> ambition</a:t>
          </a:r>
        </a:p>
      </dgm:t>
    </dgm:pt>
    <dgm:pt modelId="{2D09AE59-1183-493F-AE96-4880C823B686}" type="parTrans" cxnId="{F79ABE86-EF97-4B80-BB52-113E38785DD5}">
      <dgm:prSet/>
      <dgm:spPr/>
      <dgm:t>
        <a:bodyPr/>
        <a:lstStyle/>
        <a:p>
          <a:pPr algn="ctr"/>
          <a:endParaRPr lang="fr-FR"/>
        </a:p>
      </dgm:t>
    </dgm:pt>
    <dgm:pt modelId="{AE5D4468-1BAF-489F-926C-EA54FAA927BC}" type="sibTrans" cxnId="{F79ABE86-EF97-4B80-BB52-113E38785DD5}">
      <dgm:prSet/>
      <dgm:spPr/>
      <dgm:t>
        <a:bodyPr/>
        <a:lstStyle/>
        <a:p>
          <a:pPr algn="ctr"/>
          <a:endParaRPr lang="fr-FR"/>
        </a:p>
      </dgm:t>
    </dgm:pt>
    <dgm:pt modelId="{92503146-4888-4A1D-B97D-80671D80AFBC}">
      <dgm:prSet phldrT="[Text]" custT="1"/>
      <dgm:spPr/>
      <dgm:t>
        <a:bodyPr/>
        <a:lstStyle/>
        <a:p>
          <a:pPr algn="ctr"/>
          <a:r>
            <a:rPr lang="fr-FR" sz="800">
              <a:solidFill>
                <a:schemeClr val="bg1"/>
              </a:solidFill>
            </a:rPr>
            <a:t>4. Discussions between Co-Chairs to refine, find synergies &amp; avoid duplication</a:t>
          </a:r>
        </a:p>
      </dgm:t>
    </dgm:pt>
    <dgm:pt modelId="{E13DB944-74A5-491E-AAA9-4516D95A2DAD}" type="parTrans" cxnId="{ACCF6BC1-65C2-42F7-B519-B7773A949380}">
      <dgm:prSet/>
      <dgm:spPr/>
      <dgm:t>
        <a:bodyPr/>
        <a:lstStyle/>
        <a:p>
          <a:pPr algn="ctr"/>
          <a:endParaRPr lang="fr-FR"/>
        </a:p>
      </dgm:t>
    </dgm:pt>
    <dgm:pt modelId="{6D2D750B-9381-4170-9EAB-4940EA54433F}" type="sibTrans" cxnId="{ACCF6BC1-65C2-42F7-B519-B7773A949380}">
      <dgm:prSet/>
      <dgm:spPr/>
      <dgm:t>
        <a:bodyPr/>
        <a:lstStyle/>
        <a:p>
          <a:pPr algn="ctr"/>
          <a:endParaRPr lang="fr-FR"/>
        </a:p>
      </dgm:t>
    </dgm:pt>
    <dgm:pt modelId="{63768688-C839-4149-85B3-0DE36A900520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5: Open </a:t>
          </a:r>
          <a:r>
            <a:rPr lang="fr-FR" sz="800" dirty="0" err="1">
              <a:solidFill>
                <a:schemeClr val="bg1"/>
              </a:solidFill>
            </a:rPr>
            <a:t>review</a:t>
          </a:r>
          <a:r>
            <a:rPr lang="fr-FR" sz="800" dirty="0">
              <a:solidFill>
                <a:schemeClr val="bg1"/>
              </a:solidFill>
            </a:rPr>
            <a:t> of White Papers and final </a:t>
          </a:r>
          <a:r>
            <a:rPr lang="fr-FR" sz="800" dirty="0" err="1">
              <a:solidFill>
                <a:schemeClr val="bg1"/>
              </a:solidFill>
            </a:rPr>
            <a:t>presentation</a:t>
          </a:r>
          <a:r>
            <a:rPr lang="fr-FR" sz="800" dirty="0">
              <a:solidFill>
                <a:schemeClr val="bg1"/>
              </a:solidFill>
            </a:rPr>
            <a:t> to Decade </a:t>
          </a:r>
          <a:r>
            <a:rPr lang="fr-FR" sz="800" dirty="0" err="1">
              <a:solidFill>
                <a:schemeClr val="bg1"/>
              </a:solidFill>
            </a:rPr>
            <a:t>Advisorty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Board</a:t>
          </a:r>
          <a:r>
            <a:rPr lang="fr-FR" sz="800" dirty="0">
              <a:solidFill>
                <a:schemeClr val="bg1"/>
              </a:solidFill>
            </a:rPr>
            <a:t>  </a:t>
          </a:r>
        </a:p>
      </dgm:t>
    </dgm:pt>
    <dgm:pt modelId="{794311A2-EDAA-4B01-AB7C-C62170C3119C}" type="parTrans" cxnId="{E014FBE2-C6B0-4810-B0BF-6C9ECB2B517D}">
      <dgm:prSet/>
      <dgm:spPr/>
      <dgm:t>
        <a:bodyPr/>
        <a:lstStyle/>
        <a:p>
          <a:pPr algn="ctr"/>
          <a:endParaRPr lang="fr-FR"/>
        </a:p>
      </dgm:t>
    </dgm:pt>
    <dgm:pt modelId="{0AE246EF-6EEB-498C-9514-8AE6B1C865A5}" type="sibTrans" cxnId="{E014FBE2-C6B0-4810-B0BF-6C9ECB2B517D}">
      <dgm:prSet/>
      <dgm:spPr/>
      <dgm:t>
        <a:bodyPr/>
        <a:lstStyle/>
        <a:p>
          <a:pPr algn="ctr"/>
          <a:endParaRPr lang="fr-FR"/>
        </a:p>
      </dgm:t>
    </dgm:pt>
    <dgm:pt modelId="{C17E1646-7143-46EE-B0FC-F21D38253A7E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2: </a:t>
          </a:r>
          <a:r>
            <a:rPr lang="fr-FR" sz="800" dirty="0" err="1">
              <a:solidFill>
                <a:schemeClr val="bg1"/>
              </a:solidFill>
            </a:rPr>
            <a:t>Presentation</a:t>
          </a:r>
          <a:r>
            <a:rPr lang="fr-FR" sz="800" dirty="0">
              <a:solidFill>
                <a:schemeClr val="bg1"/>
              </a:solidFill>
            </a:rPr>
            <a:t> of initial </a:t>
          </a:r>
          <a:r>
            <a:rPr lang="fr-FR" sz="800" dirty="0" err="1">
              <a:solidFill>
                <a:schemeClr val="bg1"/>
              </a:solidFill>
            </a:rPr>
            <a:t>consolidated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findings</a:t>
          </a:r>
          <a:r>
            <a:rPr lang="fr-FR" sz="800" dirty="0">
              <a:solidFill>
                <a:schemeClr val="bg1"/>
              </a:solidFill>
            </a:rPr>
            <a:t> to IOC </a:t>
          </a:r>
          <a:r>
            <a:rPr lang="fr-FR" sz="800" dirty="0" err="1">
              <a:solidFill>
                <a:schemeClr val="bg1"/>
              </a:solidFill>
            </a:rPr>
            <a:t>GBs</a:t>
          </a:r>
          <a:r>
            <a:rPr lang="fr-FR" sz="800" dirty="0">
              <a:solidFill>
                <a:schemeClr val="bg1"/>
              </a:solidFill>
            </a:rPr>
            <a:t> and Decade Advisory </a:t>
          </a:r>
          <a:r>
            <a:rPr lang="fr-FR" sz="800" dirty="0" err="1">
              <a:solidFill>
                <a:schemeClr val="bg1"/>
              </a:solidFill>
            </a:rPr>
            <a:t>Board</a:t>
          </a:r>
          <a:endParaRPr lang="fr-FR" sz="800" dirty="0">
            <a:solidFill>
              <a:schemeClr val="bg1"/>
            </a:solidFill>
          </a:endParaRPr>
        </a:p>
      </dgm:t>
    </dgm:pt>
    <dgm:pt modelId="{E58B3A5B-F42E-4191-A3C4-E5291274CE34}" type="parTrans" cxnId="{AA52328C-9E0A-4DD3-B888-D4F62C28E00D}">
      <dgm:prSet/>
      <dgm:spPr/>
      <dgm:t>
        <a:bodyPr/>
        <a:lstStyle/>
        <a:p>
          <a:pPr algn="ctr"/>
          <a:endParaRPr lang="fr-FR"/>
        </a:p>
      </dgm:t>
    </dgm:pt>
    <dgm:pt modelId="{A373114D-B6F2-4AB0-B6F8-5338CCF399B7}" type="sibTrans" cxnId="{AA52328C-9E0A-4DD3-B888-D4F62C28E00D}">
      <dgm:prSet/>
      <dgm:spPr/>
      <dgm:t>
        <a:bodyPr/>
        <a:lstStyle/>
        <a:p>
          <a:pPr algn="ctr"/>
          <a:endParaRPr lang="fr-FR"/>
        </a:p>
      </dgm:t>
    </dgm:pt>
    <dgm:pt modelId="{0D3592C4-69AB-4046-BC53-DCAFA9F9193F}">
      <dgm:prSet phldrT="[Text]" custT="1"/>
      <dgm:spPr/>
      <dgm:t>
        <a:bodyPr/>
        <a:lstStyle/>
        <a:p>
          <a:pPr algn="ctr"/>
          <a:r>
            <a:rPr lang="fr-FR" sz="800" dirty="0">
              <a:solidFill>
                <a:schemeClr val="bg1"/>
              </a:solidFill>
            </a:rPr>
            <a:t>2. Discussion </a:t>
          </a:r>
          <a:r>
            <a:rPr lang="fr-FR" sz="800" dirty="0" err="1">
              <a:solidFill>
                <a:schemeClr val="bg1"/>
              </a:solidFill>
            </a:rPr>
            <a:t>between</a:t>
          </a:r>
          <a:r>
            <a:rPr lang="fr-FR" sz="800" dirty="0">
              <a:solidFill>
                <a:schemeClr val="bg1"/>
              </a:solidFill>
            </a:rPr>
            <a:t> Co-Chairs of initial </a:t>
          </a:r>
          <a:r>
            <a:rPr lang="fr-FR" sz="800" dirty="0" err="1">
              <a:solidFill>
                <a:schemeClr val="bg1"/>
              </a:solidFill>
            </a:rPr>
            <a:t>outcomes</a:t>
          </a:r>
          <a:r>
            <a:rPr lang="fr-FR" sz="800" dirty="0">
              <a:solidFill>
                <a:schemeClr val="bg1"/>
              </a:solidFill>
            </a:rPr>
            <a:t> to optimise synergies and </a:t>
          </a:r>
          <a:r>
            <a:rPr lang="fr-FR" sz="800" dirty="0" err="1">
              <a:solidFill>
                <a:schemeClr val="bg1"/>
              </a:solidFill>
            </a:rPr>
            <a:t>reduce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overlap</a:t>
          </a:r>
          <a:r>
            <a:rPr lang="fr-FR" sz="800" dirty="0">
              <a:solidFill>
                <a:schemeClr val="bg1"/>
              </a:solidFill>
            </a:rPr>
            <a:t> / duplication</a:t>
          </a:r>
        </a:p>
      </dgm:t>
    </dgm:pt>
    <dgm:pt modelId="{D14E0852-E10F-419D-B78C-89A61C7E2C5F}" type="parTrans" cxnId="{31F4C976-AE9D-4959-94DF-F05DB8364DA9}">
      <dgm:prSet/>
      <dgm:spPr/>
      <dgm:t>
        <a:bodyPr/>
        <a:lstStyle/>
        <a:p>
          <a:pPr algn="ctr"/>
          <a:endParaRPr lang="fr-FR"/>
        </a:p>
      </dgm:t>
    </dgm:pt>
    <dgm:pt modelId="{441D3411-D3E2-463B-8C8F-7BF111A2D545}" type="sibTrans" cxnId="{31F4C976-AE9D-4959-94DF-F05DB8364DA9}">
      <dgm:prSet/>
      <dgm:spPr/>
      <dgm:t>
        <a:bodyPr/>
        <a:lstStyle/>
        <a:p>
          <a:pPr algn="ctr"/>
          <a:endParaRPr lang="fr-FR"/>
        </a:p>
      </dgm:t>
    </dgm:pt>
    <dgm:pt modelId="{1ECF6E2A-4A37-4892-9F2A-12ACD6A84B18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3: 'Short </a:t>
          </a:r>
          <a:r>
            <a:rPr lang="fr-FR" sz="800" dirty="0" err="1">
              <a:solidFill>
                <a:schemeClr val="bg1"/>
              </a:solidFill>
            </a:rPr>
            <a:t>list</a:t>
          </a:r>
          <a:r>
            <a:rPr lang="fr-FR" sz="800" dirty="0">
              <a:solidFill>
                <a:schemeClr val="bg1"/>
              </a:solidFill>
            </a:rPr>
            <a:t>' of </a:t>
          </a:r>
          <a:r>
            <a:rPr lang="fr-FR" sz="800" dirty="0" err="1">
              <a:solidFill>
                <a:schemeClr val="bg1"/>
              </a:solidFill>
            </a:rPr>
            <a:t>potential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elements</a:t>
          </a:r>
          <a:r>
            <a:rPr lang="fr-FR" sz="800" dirty="0">
              <a:solidFill>
                <a:schemeClr val="bg1"/>
              </a:solidFill>
            </a:rPr>
            <a:t> of </a:t>
          </a:r>
          <a:r>
            <a:rPr lang="fr-FR" sz="800" dirty="0" err="1">
              <a:solidFill>
                <a:schemeClr val="bg1"/>
              </a:solidFill>
            </a:rPr>
            <a:t>strategic</a:t>
          </a:r>
          <a:r>
            <a:rPr lang="fr-FR" sz="800" dirty="0">
              <a:solidFill>
                <a:schemeClr val="bg1"/>
              </a:solidFill>
            </a:rPr>
            <a:t> ambition for </a:t>
          </a:r>
          <a:r>
            <a:rPr lang="fr-FR" sz="800" dirty="0" err="1">
              <a:solidFill>
                <a:schemeClr val="bg1"/>
              </a:solidFill>
            </a:rPr>
            <a:t>each</a:t>
          </a:r>
          <a:r>
            <a:rPr lang="fr-FR" sz="800" dirty="0">
              <a:solidFill>
                <a:schemeClr val="bg1"/>
              </a:solidFill>
            </a:rPr>
            <a:t> Ocean Decade Challenge </a:t>
          </a:r>
        </a:p>
      </dgm:t>
    </dgm:pt>
    <dgm:pt modelId="{4659334E-DF50-4E3C-81BB-968E74148843}" type="parTrans" cxnId="{5C3CF441-D85E-435E-984C-FEC748686BB0}">
      <dgm:prSet/>
      <dgm:spPr/>
      <dgm:t>
        <a:bodyPr/>
        <a:lstStyle/>
        <a:p>
          <a:pPr algn="ctr"/>
          <a:endParaRPr lang="fr-FR"/>
        </a:p>
      </dgm:t>
    </dgm:pt>
    <dgm:pt modelId="{8A0EB76C-8B9D-4109-BE1E-5FA0D99DA356}" type="sibTrans" cxnId="{5C3CF441-D85E-435E-984C-FEC748686BB0}">
      <dgm:prSet/>
      <dgm:spPr/>
      <dgm:t>
        <a:bodyPr/>
        <a:lstStyle/>
        <a:p>
          <a:pPr algn="ctr"/>
          <a:endParaRPr lang="fr-FR"/>
        </a:p>
      </dgm:t>
    </dgm:pt>
    <dgm:pt modelId="{310B50C3-DE86-4F5E-8166-2596E72C58F2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4: </a:t>
          </a:r>
          <a:r>
            <a:rPr lang="fr-FR" sz="800" dirty="0" err="1">
              <a:solidFill>
                <a:schemeClr val="bg1"/>
              </a:solidFill>
            </a:rPr>
            <a:t>Presentation</a:t>
          </a:r>
          <a:r>
            <a:rPr lang="fr-FR" sz="800" dirty="0">
              <a:solidFill>
                <a:schemeClr val="bg1"/>
              </a:solidFill>
            </a:rPr>
            <a:t> of </a:t>
          </a:r>
          <a:r>
            <a:rPr lang="fr-FR" sz="800" dirty="0" err="1">
              <a:solidFill>
                <a:schemeClr val="bg1"/>
              </a:solidFill>
            </a:rPr>
            <a:t>consolidated</a:t>
          </a:r>
          <a:r>
            <a:rPr lang="fr-FR" sz="800" dirty="0">
              <a:solidFill>
                <a:schemeClr val="bg1"/>
              </a:solidFill>
            </a:rPr>
            <a:t> </a:t>
          </a:r>
          <a:r>
            <a:rPr lang="fr-FR" sz="800" dirty="0" err="1">
              <a:solidFill>
                <a:schemeClr val="bg1"/>
              </a:solidFill>
            </a:rPr>
            <a:t>findings</a:t>
          </a:r>
          <a:r>
            <a:rPr lang="fr-FR" sz="800" dirty="0">
              <a:solidFill>
                <a:schemeClr val="bg1"/>
              </a:solidFill>
            </a:rPr>
            <a:t> to Decade Advisory </a:t>
          </a:r>
          <a:r>
            <a:rPr lang="fr-FR" sz="800" dirty="0" err="1">
              <a:solidFill>
                <a:schemeClr val="bg1"/>
              </a:solidFill>
            </a:rPr>
            <a:t>Board</a:t>
          </a:r>
          <a:r>
            <a:rPr lang="fr-FR" sz="800" dirty="0">
              <a:solidFill>
                <a:schemeClr val="bg1"/>
              </a:solidFill>
            </a:rPr>
            <a:t> </a:t>
          </a:r>
        </a:p>
      </dgm:t>
    </dgm:pt>
    <dgm:pt modelId="{B75D189C-67F6-40DD-8FC3-15549CD0AE21}" type="parTrans" cxnId="{263ECFCA-AA5B-4F30-827E-1AF4DE36F27D}">
      <dgm:prSet/>
      <dgm:spPr/>
      <dgm:t>
        <a:bodyPr/>
        <a:lstStyle/>
        <a:p>
          <a:pPr algn="ctr"/>
          <a:endParaRPr lang="fr-FR"/>
        </a:p>
      </dgm:t>
    </dgm:pt>
    <dgm:pt modelId="{3BB5579A-10C0-4257-9AB6-313285166F3F}" type="sibTrans" cxnId="{263ECFCA-AA5B-4F30-827E-1AF4DE36F27D}">
      <dgm:prSet/>
      <dgm:spPr/>
      <dgm:t>
        <a:bodyPr/>
        <a:lstStyle/>
        <a:p>
          <a:pPr algn="ctr"/>
          <a:endParaRPr lang="fr-FR"/>
        </a:p>
      </dgm:t>
    </dgm:pt>
    <dgm:pt modelId="{D9B47A2A-AF30-4107-B3B6-0D537EED7DB4}">
      <dgm:prSet phldrT="[Text]" custT="1"/>
      <dgm:spPr/>
      <dgm:t>
        <a:bodyPr/>
        <a:lstStyle/>
        <a:p>
          <a:pPr algn="ctr"/>
          <a:r>
            <a:rPr lang="fr-FR" sz="800" dirty="0">
              <a:solidFill>
                <a:schemeClr val="bg1"/>
              </a:solidFill>
            </a:rPr>
            <a:t>6. Finalisation of White Papers &amp; </a:t>
          </a:r>
          <a:r>
            <a:rPr lang="fr-FR" sz="800" dirty="0" err="1">
              <a:solidFill>
                <a:schemeClr val="bg1"/>
              </a:solidFill>
            </a:rPr>
            <a:t>preparation</a:t>
          </a:r>
          <a:r>
            <a:rPr lang="fr-FR" sz="800" dirty="0">
              <a:solidFill>
                <a:schemeClr val="bg1"/>
              </a:solidFill>
            </a:rPr>
            <a:t> of </a:t>
          </a:r>
          <a:r>
            <a:rPr lang="fr-FR" sz="800" dirty="0" err="1">
              <a:solidFill>
                <a:schemeClr val="bg1"/>
              </a:solidFill>
            </a:rPr>
            <a:t>Synethis</a:t>
          </a:r>
          <a:r>
            <a:rPr lang="fr-FR" sz="800" dirty="0">
              <a:solidFill>
                <a:schemeClr val="bg1"/>
              </a:solidFill>
            </a:rPr>
            <a:t> Report</a:t>
          </a:r>
        </a:p>
      </dgm:t>
    </dgm:pt>
    <dgm:pt modelId="{719E4300-5DD0-4575-B58A-1597B037C74B}" type="parTrans" cxnId="{3150260D-D357-49E6-9068-76B716E7F8FB}">
      <dgm:prSet/>
      <dgm:spPr/>
      <dgm:t>
        <a:bodyPr/>
        <a:lstStyle/>
        <a:p>
          <a:pPr algn="ctr"/>
          <a:endParaRPr lang="fr-FR"/>
        </a:p>
      </dgm:t>
    </dgm:pt>
    <dgm:pt modelId="{2AE486E8-84CA-4FCA-B420-96B10733EDB4}" type="sibTrans" cxnId="{3150260D-D357-49E6-9068-76B716E7F8FB}">
      <dgm:prSet/>
      <dgm:spPr/>
      <dgm:t>
        <a:bodyPr/>
        <a:lstStyle/>
        <a:p>
          <a:pPr algn="ctr"/>
          <a:endParaRPr lang="fr-FR"/>
        </a:p>
      </dgm:t>
    </dgm:pt>
    <dgm:pt modelId="{C76EC3B1-540C-41CD-AB10-CDDA504BE9A7}">
      <dgm:prSet phldrT="[Text]" custT="1"/>
      <dgm:spPr/>
      <dgm:t>
        <a:bodyPr/>
        <a:lstStyle/>
        <a:p>
          <a:pPr algn="ctr"/>
          <a:r>
            <a:rPr lang="fr-FR" sz="800" dirty="0" err="1">
              <a:solidFill>
                <a:schemeClr val="bg1"/>
              </a:solidFill>
            </a:rPr>
            <a:t>Outcome</a:t>
          </a:r>
          <a:r>
            <a:rPr lang="fr-FR" sz="800" dirty="0">
              <a:solidFill>
                <a:schemeClr val="bg1"/>
              </a:solidFill>
            </a:rPr>
            <a:t> 6: </a:t>
          </a:r>
          <a:r>
            <a:rPr lang="fr-FR" sz="800" dirty="0" err="1">
              <a:solidFill>
                <a:schemeClr val="bg1"/>
              </a:solidFill>
            </a:rPr>
            <a:t>Presentation</a:t>
          </a:r>
          <a:r>
            <a:rPr lang="fr-FR" sz="800" dirty="0">
              <a:solidFill>
                <a:schemeClr val="bg1"/>
              </a:solidFill>
            </a:rPr>
            <a:t> to Second International Ocean Decade </a:t>
          </a:r>
          <a:r>
            <a:rPr lang="fr-FR" sz="800" dirty="0" err="1">
              <a:solidFill>
                <a:schemeClr val="bg1"/>
              </a:solidFill>
            </a:rPr>
            <a:t>Conference</a:t>
          </a:r>
          <a:endParaRPr lang="fr-FR" sz="800" dirty="0">
            <a:solidFill>
              <a:schemeClr val="bg1"/>
            </a:solidFill>
          </a:endParaRPr>
        </a:p>
      </dgm:t>
    </dgm:pt>
    <dgm:pt modelId="{935915D1-FCE4-4067-8EF7-DD5F2E4B7929}" type="parTrans" cxnId="{F3449835-AA48-43C7-B23C-3D209D229723}">
      <dgm:prSet/>
      <dgm:spPr/>
      <dgm:t>
        <a:bodyPr/>
        <a:lstStyle/>
        <a:p>
          <a:pPr algn="ctr"/>
          <a:endParaRPr lang="fr-FR"/>
        </a:p>
      </dgm:t>
    </dgm:pt>
    <dgm:pt modelId="{2818C742-87F7-472D-A7E4-F0C5E314471A}" type="sibTrans" cxnId="{F3449835-AA48-43C7-B23C-3D209D229723}">
      <dgm:prSet/>
      <dgm:spPr/>
      <dgm:t>
        <a:bodyPr/>
        <a:lstStyle/>
        <a:p>
          <a:pPr algn="ctr"/>
          <a:endParaRPr lang="fr-FR"/>
        </a:p>
      </dgm:t>
    </dgm:pt>
    <dgm:pt modelId="{5840BD62-D3C2-4D69-BF10-275847668703}" type="pres">
      <dgm:prSet presAssocID="{45AB6179-9574-4CDD-A87F-BAA550BBC49F}" presName="rootnode" presStyleCnt="0">
        <dgm:presLayoutVars>
          <dgm:chMax/>
          <dgm:chPref/>
          <dgm:dir/>
          <dgm:animLvl val="lvl"/>
        </dgm:presLayoutVars>
      </dgm:prSet>
      <dgm:spPr/>
    </dgm:pt>
    <dgm:pt modelId="{AD2205DD-4788-457E-BD89-52C65A01788F}" type="pres">
      <dgm:prSet presAssocID="{8C7A83B0-7D17-42EF-A524-EB6161E666BD}" presName="composite" presStyleCnt="0"/>
      <dgm:spPr/>
    </dgm:pt>
    <dgm:pt modelId="{17085D2A-B3F0-480D-8315-C6B8769942E8}" type="pres">
      <dgm:prSet presAssocID="{8C7A83B0-7D17-42EF-A524-EB6161E666BD}" presName="bentUpArrow1" presStyleLbl="alignImgPlace1" presStyleIdx="0" presStyleCnt="5"/>
      <dgm:spPr/>
    </dgm:pt>
    <dgm:pt modelId="{CDC12265-DC6C-492C-BEEC-B5E34CBFAAFF}" type="pres">
      <dgm:prSet presAssocID="{8C7A83B0-7D17-42EF-A524-EB6161E666BD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7BB1492-4A3A-4707-AF93-AD0BB8D2810D}" type="pres">
      <dgm:prSet presAssocID="{8C7A83B0-7D17-42EF-A524-EB6161E666B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5D364B5-72A9-4054-87CD-AAEADD9540B1}" type="pres">
      <dgm:prSet presAssocID="{FF566F4A-1D11-4C7F-837C-D65FD93DB428}" presName="sibTrans" presStyleCnt="0"/>
      <dgm:spPr/>
    </dgm:pt>
    <dgm:pt modelId="{77018BFF-973A-4BD9-9C9D-DB4705CCD932}" type="pres">
      <dgm:prSet presAssocID="{0D3592C4-69AB-4046-BC53-DCAFA9F9193F}" presName="composite" presStyleCnt="0"/>
      <dgm:spPr/>
    </dgm:pt>
    <dgm:pt modelId="{2990BCFB-F485-4F24-889C-9285BFDE80C5}" type="pres">
      <dgm:prSet presAssocID="{0D3592C4-69AB-4046-BC53-DCAFA9F9193F}" presName="bentUpArrow1" presStyleLbl="alignImgPlace1" presStyleIdx="1" presStyleCnt="5"/>
      <dgm:spPr/>
    </dgm:pt>
    <dgm:pt modelId="{677F2636-0EE2-4C2B-A70E-D169F15F8E1B}" type="pres">
      <dgm:prSet presAssocID="{0D3592C4-69AB-4046-BC53-DCAFA9F9193F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F8E641A6-96B1-4A98-8788-7BD7AF23A933}" type="pres">
      <dgm:prSet presAssocID="{0D3592C4-69AB-4046-BC53-DCAFA9F9193F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F0F8ADB-0677-4698-A24D-4C7C8603BD49}" type="pres">
      <dgm:prSet presAssocID="{441D3411-D3E2-463B-8C8F-7BF111A2D545}" presName="sibTrans" presStyleCnt="0"/>
      <dgm:spPr/>
    </dgm:pt>
    <dgm:pt modelId="{1D5B332C-A1CE-457B-8FB5-F162CBF7968E}" type="pres">
      <dgm:prSet presAssocID="{3AD160B4-F60E-4D93-B8B3-3648447C4147}" presName="composite" presStyleCnt="0"/>
      <dgm:spPr/>
    </dgm:pt>
    <dgm:pt modelId="{983224B0-E006-4538-BB1B-8452DAC6EE62}" type="pres">
      <dgm:prSet presAssocID="{3AD160B4-F60E-4D93-B8B3-3648447C4147}" presName="bentUpArrow1" presStyleLbl="alignImgPlace1" presStyleIdx="2" presStyleCnt="5"/>
      <dgm:spPr/>
    </dgm:pt>
    <dgm:pt modelId="{92A41B8B-486D-42E1-96AD-DF7DB83C979C}" type="pres">
      <dgm:prSet presAssocID="{3AD160B4-F60E-4D93-B8B3-3648447C4147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95FA507-70EA-43C0-B8EA-48D31904FD70}" type="pres">
      <dgm:prSet presAssocID="{3AD160B4-F60E-4D93-B8B3-3648447C4147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471CC02-2595-4B91-92A2-614D5AF1823F}" type="pres">
      <dgm:prSet presAssocID="{091CDB2D-20C6-4072-9654-08989629723B}" presName="sibTrans" presStyleCnt="0"/>
      <dgm:spPr/>
    </dgm:pt>
    <dgm:pt modelId="{4D890E98-8B0D-479D-92BD-B97D37735F34}" type="pres">
      <dgm:prSet presAssocID="{92503146-4888-4A1D-B97D-80671D80AFBC}" presName="composite" presStyleCnt="0"/>
      <dgm:spPr/>
    </dgm:pt>
    <dgm:pt modelId="{31B5D3B5-3915-4E85-8FF9-D4FA5C5803B4}" type="pres">
      <dgm:prSet presAssocID="{92503146-4888-4A1D-B97D-80671D80AFBC}" presName="bentUpArrow1" presStyleLbl="alignImgPlace1" presStyleIdx="3" presStyleCnt="5"/>
      <dgm:spPr/>
    </dgm:pt>
    <dgm:pt modelId="{ACDE7FE3-5A79-4641-A914-A890BB51EB5A}" type="pres">
      <dgm:prSet presAssocID="{92503146-4888-4A1D-B97D-80671D80AFBC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A8425DE2-44D2-496B-8A0C-95EEDAD36404}" type="pres">
      <dgm:prSet presAssocID="{92503146-4888-4A1D-B97D-80671D80AFBC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A877CA9-1C48-4A15-B36A-5EC995D9B19E}" type="pres">
      <dgm:prSet presAssocID="{6D2D750B-9381-4170-9EAB-4940EA54433F}" presName="sibTrans" presStyleCnt="0"/>
      <dgm:spPr/>
    </dgm:pt>
    <dgm:pt modelId="{5AB0BBC2-D0E6-4392-8368-B87E8AF08E03}" type="pres">
      <dgm:prSet presAssocID="{35EFEE23-DBF1-4A43-95B2-58F03FE0102F}" presName="composite" presStyleCnt="0"/>
      <dgm:spPr/>
    </dgm:pt>
    <dgm:pt modelId="{F139D081-2BAB-4508-81DC-FE2382D21E4A}" type="pres">
      <dgm:prSet presAssocID="{35EFEE23-DBF1-4A43-95B2-58F03FE0102F}" presName="bentUpArrow1" presStyleLbl="alignImgPlace1" presStyleIdx="4" presStyleCnt="5"/>
      <dgm:spPr/>
    </dgm:pt>
    <dgm:pt modelId="{7D556B21-8B96-40B4-90AC-57C795CEAD70}" type="pres">
      <dgm:prSet presAssocID="{35EFEE23-DBF1-4A43-95B2-58F03FE0102F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75AF3AA-9935-40DB-B5F5-04FF5EB6F559}" type="pres">
      <dgm:prSet presAssocID="{35EFEE23-DBF1-4A43-95B2-58F03FE0102F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1FEE096-96B1-42DE-8598-5F0F1D6884C1}" type="pres">
      <dgm:prSet presAssocID="{5881401F-D7AE-42EC-A65E-ED02F90367CE}" presName="sibTrans" presStyleCnt="0"/>
      <dgm:spPr/>
    </dgm:pt>
    <dgm:pt modelId="{CBABFBD6-8C28-4778-B510-AFCAB7AB31A8}" type="pres">
      <dgm:prSet presAssocID="{D9B47A2A-AF30-4107-B3B6-0D537EED7DB4}" presName="composite" presStyleCnt="0"/>
      <dgm:spPr/>
    </dgm:pt>
    <dgm:pt modelId="{ABABE80F-769B-415C-A50F-A19D90E29273}" type="pres">
      <dgm:prSet presAssocID="{D9B47A2A-AF30-4107-B3B6-0D537EED7DB4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  <dgm:pt modelId="{9218E574-0D3C-421F-B2C3-FE298E1913B8}" type="pres">
      <dgm:prSet presAssocID="{D9B47A2A-AF30-4107-B3B6-0D537EED7DB4}" presName="Final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150260D-D357-49E6-9068-76B716E7F8FB}" srcId="{45AB6179-9574-4CDD-A87F-BAA550BBC49F}" destId="{D9B47A2A-AF30-4107-B3B6-0D537EED7DB4}" srcOrd="5" destOrd="0" parTransId="{719E4300-5DD0-4575-B58A-1597B037C74B}" sibTransId="{2AE486E8-84CA-4FCA-B420-96B10733EDB4}"/>
    <dgm:cxn modelId="{C875EC20-8A0E-4EF9-8B84-984EFAFACEC0}" type="presOf" srcId="{0D3592C4-69AB-4046-BC53-DCAFA9F9193F}" destId="{677F2636-0EE2-4C2B-A70E-D169F15F8E1B}" srcOrd="0" destOrd="0" presId="urn:microsoft.com/office/officeart/2005/8/layout/StepDownProcess"/>
    <dgm:cxn modelId="{F3449835-AA48-43C7-B23C-3D209D229723}" srcId="{D9B47A2A-AF30-4107-B3B6-0D537EED7DB4}" destId="{C76EC3B1-540C-41CD-AB10-CDDA504BE9A7}" srcOrd="0" destOrd="0" parTransId="{935915D1-FCE4-4067-8EF7-DD5F2E4B7929}" sibTransId="{2818C742-87F7-472D-A7E4-F0C5E314471A}"/>
    <dgm:cxn modelId="{96C24538-B571-4C5D-9F7C-E225C1F7694F}" type="presOf" srcId="{8C7A83B0-7D17-42EF-A524-EB6161E666BD}" destId="{CDC12265-DC6C-492C-BEEC-B5E34CBFAAFF}" srcOrd="0" destOrd="0" presId="urn:microsoft.com/office/officeart/2005/8/layout/StepDownProcess"/>
    <dgm:cxn modelId="{A436E15F-5807-46C5-B9D2-FC4972996339}" type="presOf" srcId="{8521D5EC-6F5A-40D5-B479-6FD4B32CB164}" destId="{17BB1492-4A3A-4707-AF93-AD0BB8D2810D}" srcOrd="0" destOrd="0" presId="urn:microsoft.com/office/officeart/2005/8/layout/StepDownProcess"/>
    <dgm:cxn modelId="{5C3CF441-D85E-435E-984C-FEC748686BB0}" srcId="{3AD160B4-F60E-4D93-B8B3-3648447C4147}" destId="{1ECF6E2A-4A37-4892-9F2A-12ACD6A84B18}" srcOrd="0" destOrd="0" parTransId="{4659334E-DF50-4E3C-81BB-968E74148843}" sibTransId="{8A0EB76C-8B9D-4109-BE1E-5FA0D99DA356}"/>
    <dgm:cxn modelId="{323D0D42-AF33-4119-8E05-99B2210170F8}" type="presOf" srcId="{1ECF6E2A-4A37-4892-9F2A-12ACD6A84B18}" destId="{D95FA507-70EA-43C0-B8EA-48D31904FD70}" srcOrd="0" destOrd="0" presId="urn:microsoft.com/office/officeart/2005/8/layout/StepDownProcess"/>
    <dgm:cxn modelId="{4335EE68-0F48-44F9-8BFC-B49EBF36AEC1}" type="presOf" srcId="{45AB6179-9574-4CDD-A87F-BAA550BBC49F}" destId="{5840BD62-D3C2-4D69-BF10-275847668703}" srcOrd="0" destOrd="0" presId="urn:microsoft.com/office/officeart/2005/8/layout/StepDownProcess"/>
    <dgm:cxn modelId="{8AAAD34D-922E-4149-8516-815E788A4B70}" type="presOf" srcId="{63768688-C839-4149-85B3-0DE36A900520}" destId="{675AF3AA-9935-40DB-B5F5-04FF5EB6F559}" srcOrd="0" destOrd="0" presId="urn:microsoft.com/office/officeart/2005/8/layout/StepDownProcess"/>
    <dgm:cxn modelId="{87E70453-5E9F-4D82-9A26-BA3D718B8E64}" type="presOf" srcId="{C76EC3B1-540C-41CD-AB10-CDDA504BE9A7}" destId="{9218E574-0D3C-421F-B2C3-FE298E1913B8}" srcOrd="0" destOrd="0" presId="urn:microsoft.com/office/officeart/2005/8/layout/StepDownProcess"/>
    <dgm:cxn modelId="{31F4C976-AE9D-4959-94DF-F05DB8364DA9}" srcId="{45AB6179-9574-4CDD-A87F-BAA550BBC49F}" destId="{0D3592C4-69AB-4046-BC53-DCAFA9F9193F}" srcOrd="1" destOrd="0" parTransId="{D14E0852-E10F-419D-B78C-89A61C7E2C5F}" sibTransId="{441D3411-D3E2-463B-8C8F-7BF111A2D545}"/>
    <dgm:cxn modelId="{F79ABE86-EF97-4B80-BB52-113E38785DD5}" srcId="{8C7A83B0-7D17-42EF-A524-EB6161E666BD}" destId="{8521D5EC-6F5A-40D5-B479-6FD4B32CB164}" srcOrd="0" destOrd="0" parTransId="{2D09AE59-1183-493F-AE96-4880C823B686}" sibTransId="{AE5D4468-1BAF-489F-926C-EA54FAA927BC}"/>
    <dgm:cxn modelId="{207FFE87-3C22-416F-8EAF-E4B83123310C}" type="presOf" srcId="{C17E1646-7143-46EE-B0FC-F21D38253A7E}" destId="{F8E641A6-96B1-4A98-8788-7BD7AF23A933}" srcOrd="0" destOrd="0" presId="urn:microsoft.com/office/officeart/2005/8/layout/StepDownProcess"/>
    <dgm:cxn modelId="{77B36F88-6447-4821-953E-EE6A3FD4CB31}" srcId="{45AB6179-9574-4CDD-A87F-BAA550BBC49F}" destId="{35EFEE23-DBF1-4A43-95B2-58F03FE0102F}" srcOrd="4" destOrd="0" parTransId="{979546E2-5FDA-4006-B957-2B1128FE7AD6}" sibTransId="{5881401F-D7AE-42EC-A65E-ED02F90367CE}"/>
    <dgm:cxn modelId="{AA52328C-9E0A-4DD3-B888-D4F62C28E00D}" srcId="{0D3592C4-69AB-4046-BC53-DCAFA9F9193F}" destId="{C17E1646-7143-46EE-B0FC-F21D38253A7E}" srcOrd="0" destOrd="0" parTransId="{E58B3A5B-F42E-4191-A3C4-E5291274CE34}" sibTransId="{A373114D-B6F2-4AB0-B6F8-5338CCF399B7}"/>
    <dgm:cxn modelId="{8F953DA5-4A16-46A0-8C70-391E88E4CF0E}" type="presOf" srcId="{3AD160B4-F60E-4D93-B8B3-3648447C4147}" destId="{92A41B8B-486D-42E1-96AD-DF7DB83C979C}" srcOrd="0" destOrd="0" presId="urn:microsoft.com/office/officeart/2005/8/layout/StepDownProcess"/>
    <dgm:cxn modelId="{3381EBA6-F6EE-406F-A6C7-33732D3B5E1D}" type="presOf" srcId="{35EFEE23-DBF1-4A43-95B2-58F03FE0102F}" destId="{7D556B21-8B96-40B4-90AC-57C795CEAD70}" srcOrd="0" destOrd="0" presId="urn:microsoft.com/office/officeart/2005/8/layout/StepDownProcess"/>
    <dgm:cxn modelId="{C3923CBD-73F5-45FA-A38B-706D1890706B}" type="presOf" srcId="{92503146-4888-4A1D-B97D-80671D80AFBC}" destId="{ACDE7FE3-5A79-4641-A914-A890BB51EB5A}" srcOrd="0" destOrd="0" presId="urn:microsoft.com/office/officeart/2005/8/layout/StepDownProcess"/>
    <dgm:cxn modelId="{ACCF6BC1-65C2-42F7-B519-B7773A949380}" srcId="{45AB6179-9574-4CDD-A87F-BAA550BBC49F}" destId="{92503146-4888-4A1D-B97D-80671D80AFBC}" srcOrd="3" destOrd="0" parTransId="{E13DB944-74A5-491E-AAA9-4516D95A2DAD}" sibTransId="{6D2D750B-9381-4170-9EAB-4940EA54433F}"/>
    <dgm:cxn modelId="{B14809C2-85D4-4FAE-B691-FAD3A04C504E}" type="presOf" srcId="{310B50C3-DE86-4F5E-8166-2596E72C58F2}" destId="{A8425DE2-44D2-496B-8A0C-95EEDAD36404}" srcOrd="0" destOrd="0" presId="urn:microsoft.com/office/officeart/2005/8/layout/StepDownProcess"/>
    <dgm:cxn modelId="{263ECFCA-AA5B-4F30-827E-1AF4DE36F27D}" srcId="{92503146-4888-4A1D-B97D-80671D80AFBC}" destId="{310B50C3-DE86-4F5E-8166-2596E72C58F2}" srcOrd="0" destOrd="0" parTransId="{B75D189C-67F6-40DD-8FC3-15549CD0AE21}" sibTransId="{3BB5579A-10C0-4257-9AB6-313285166F3F}"/>
    <dgm:cxn modelId="{2D0765CD-C3E0-4D76-BCD5-465E6F639C00}" type="presOf" srcId="{D9B47A2A-AF30-4107-B3B6-0D537EED7DB4}" destId="{ABABE80F-769B-415C-A50F-A19D90E29273}" srcOrd="0" destOrd="0" presId="urn:microsoft.com/office/officeart/2005/8/layout/StepDownProcess"/>
    <dgm:cxn modelId="{B9C740DA-E26C-43E1-A165-CE55168B6637}" srcId="{45AB6179-9574-4CDD-A87F-BAA550BBC49F}" destId="{8C7A83B0-7D17-42EF-A524-EB6161E666BD}" srcOrd="0" destOrd="0" parTransId="{5447CBDF-5EEB-4D8A-9A8E-8796F5D0ADBB}" sibTransId="{FF566F4A-1D11-4C7F-837C-D65FD93DB428}"/>
    <dgm:cxn modelId="{E014FBE2-C6B0-4810-B0BF-6C9ECB2B517D}" srcId="{35EFEE23-DBF1-4A43-95B2-58F03FE0102F}" destId="{63768688-C839-4149-85B3-0DE36A900520}" srcOrd="0" destOrd="0" parTransId="{794311A2-EDAA-4B01-AB7C-C62170C3119C}" sibTransId="{0AE246EF-6EEB-498C-9514-8AE6B1C865A5}"/>
    <dgm:cxn modelId="{AD580AE9-F80F-4EAD-9E74-AD4580156D6E}" srcId="{45AB6179-9574-4CDD-A87F-BAA550BBC49F}" destId="{3AD160B4-F60E-4D93-B8B3-3648447C4147}" srcOrd="2" destOrd="0" parTransId="{32A7A24F-A49F-4FCC-A153-1FCC2ADBA095}" sibTransId="{091CDB2D-20C6-4072-9654-08989629723B}"/>
    <dgm:cxn modelId="{E86757A3-56E6-4CAD-936C-AB45EF2AC4AE}" type="presParOf" srcId="{5840BD62-D3C2-4D69-BF10-275847668703}" destId="{AD2205DD-4788-457E-BD89-52C65A01788F}" srcOrd="0" destOrd="0" presId="urn:microsoft.com/office/officeart/2005/8/layout/StepDownProcess"/>
    <dgm:cxn modelId="{1711A4D3-FA83-4CDF-A359-8D246038BA42}" type="presParOf" srcId="{AD2205DD-4788-457E-BD89-52C65A01788F}" destId="{17085D2A-B3F0-480D-8315-C6B8769942E8}" srcOrd="0" destOrd="0" presId="urn:microsoft.com/office/officeart/2005/8/layout/StepDownProcess"/>
    <dgm:cxn modelId="{CEDA0CB9-985E-4A57-A9F2-F7E6BCC84244}" type="presParOf" srcId="{AD2205DD-4788-457E-BD89-52C65A01788F}" destId="{CDC12265-DC6C-492C-BEEC-B5E34CBFAAFF}" srcOrd="1" destOrd="0" presId="urn:microsoft.com/office/officeart/2005/8/layout/StepDownProcess"/>
    <dgm:cxn modelId="{A2D078C3-BF7C-43AB-93D3-4079B4AEC4A1}" type="presParOf" srcId="{AD2205DD-4788-457E-BD89-52C65A01788F}" destId="{17BB1492-4A3A-4707-AF93-AD0BB8D2810D}" srcOrd="2" destOrd="0" presId="urn:microsoft.com/office/officeart/2005/8/layout/StepDownProcess"/>
    <dgm:cxn modelId="{D2482CC2-B4AA-4BBF-9B44-9EDB1B6457D8}" type="presParOf" srcId="{5840BD62-D3C2-4D69-BF10-275847668703}" destId="{75D364B5-72A9-4054-87CD-AAEADD9540B1}" srcOrd="1" destOrd="0" presId="urn:microsoft.com/office/officeart/2005/8/layout/StepDownProcess"/>
    <dgm:cxn modelId="{04CD1604-C3B8-4B6A-BFFC-5AD4DC5E7739}" type="presParOf" srcId="{5840BD62-D3C2-4D69-BF10-275847668703}" destId="{77018BFF-973A-4BD9-9C9D-DB4705CCD932}" srcOrd="2" destOrd="0" presId="urn:microsoft.com/office/officeart/2005/8/layout/StepDownProcess"/>
    <dgm:cxn modelId="{699E6495-12B8-4716-AE80-EC76A1CA6D4F}" type="presParOf" srcId="{77018BFF-973A-4BD9-9C9D-DB4705CCD932}" destId="{2990BCFB-F485-4F24-889C-9285BFDE80C5}" srcOrd="0" destOrd="0" presId="urn:microsoft.com/office/officeart/2005/8/layout/StepDownProcess"/>
    <dgm:cxn modelId="{2B4A6401-14AF-440A-B24E-3F0E0E41902D}" type="presParOf" srcId="{77018BFF-973A-4BD9-9C9D-DB4705CCD932}" destId="{677F2636-0EE2-4C2B-A70E-D169F15F8E1B}" srcOrd="1" destOrd="0" presId="urn:microsoft.com/office/officeart/2005/8/layout/StepDownProcess"/>
    <dgm:cxn modelId="{06C3DEC0-B670-4DAF-BBBC-ED3144048FD3}" type="presParOf" srcId="{77018BFF-973A-4BD9-9C9D-DB4705CCD932}" destId="{F8E641A6-96B1-4A98-8788-7BD7AF23A933}" srcOrd="2" destOrd="0" presId="urn:microsoft.com/office/officeart/2005/8/layout/StepDownProcess"/>
    <dgm:cxn modelId="{0A7B69BA-7901-46FF-80EE-11DFD7B8D7D4}" type="presParOf" srcId="{5840BD62-D3C2-4D69-BF10-275847668703}" destId="{5F0F8ADB-0677-4698-A24D-4C7C8603BD49}" srcOrd="3" destOrd="0" presId="urn:microsoft.com/office/officeart/2005/8/layout/StepDownProcess"/>
    <dgm:cxn modelId="{DA3A94FD-91E3-4A29-82B3-9013E86109C6}" type="presParOf" srcId="{5840BD62-D3C2-4D69-BF10-275847668703}" destId="{1D5B332C-A1CE-457B-8FB5-F162CBF7968E}" srcOrd="4" destOrd="0" presId="urn:microsoft.com/office/officeart/2005/8/layout/StepDownProcess"/>
    <dgm:cxn modelId="{9EF118F4-219C-4B6F-A54D-69596A31473D}" type="presParOf" srcId="{1D5B332C-A1CE-457B-8FB5-F162CBF7968E}" destId="{983224B0-E006-4538-BB1B-8452DAC6EE62}" srcOrd="0" destOrd="0" presId="urn:microsoft.com/office/officeart/2005/8/layout/StepDownProcess"/>
    <dgm:cxn modelId="{EFB45BAB-A2A8-4587-8E81-46DDA6C6AFDB}" type="presParOf" srcId="{1D5B332C-A1CE-457B-8FB5-F162CBF7968E}" destId="{92A41B8B-486D-42E1-96AD-DF7DB83C979C}" srcOrd="1" destOrd="0" presId="urn:microsoft.com/office/officeart/2005/8/layout/StepDownProcess"/>
    <dgm:cxn modelId="{4073478D-05C8-46F1-B1F2-ECD9005E25CE}" type="presParOf" srcId="{1D5B332C-A1CE-457B-8FB5-F162CBF7968E}" destId="{D95FA507-70EA-43C0-B8EA-48D31904FD70}" srcOrd="2" destOrd="0" presId="urn:microsoft.com/office/officeart/2005/8/layout/StepDownProcess"/>
    <dgm:cxn modelId="{FF5C9AE6-A9D7-4FA7-8A69-C87C1847CBF4}" type="presParOf" srcId="{5840BD62-D3C2-4D69-BF10-275847668703}" destId="{D471CC02-2595-4B91-92A2-614D5AF1823F}" srcOrd="5" destOrd="0" presId="urn:microsoft.com/office/officeart/2005/8/layout/StepDownProcess"/>
    <dgm:cxn modelId="{4380F2A8-7F20-49C7-8840-FEE1037A327C}" type="presParOf" srcId="{5840BD62-D3C2-4D69-BF10-275847668703}" destId="{4D890E98-8B0D-479D-92BD-B97D37735F34}" srcOrd="6" destOrd="0" presId="urn:microsoft.com/office/officeart/2005/8/layout/StepDownProcess"/>
    <dgm:cxn modelId="{CC03BB78-E5A0-4038-9E29-4E46D8615C22}" type="presParOf" srcId="{4D890E98-8B0D-479D-92BD-B97D37735F34}" destId="{31B5D3B5-3915-4E85-8FF9-D4FA5C5803B4}" srcOrd="0" destOrd="0" presId="urn:microsoft.com/office/officeart/2005/8/layout/StepDownProcess"/>
    <dgm:cxn modelId="{2E7282BD-F9E0-4AAD-83F4-6A2B60BECD10}" type="presParOf" srcId="{4D890E98-8B0D-479D-92BD-B97D37735F34}" destId="{ACDE7FE3-5A79-4641-A914-A890BB51EB5A}" srcOrd="1" destOrd="0" presId="urn:microsoft.com/office/officeart/2005/8/layout/StepDownProcess"/>
    <dgm:cxn modelId="{398EC844-ADD5-4801-AA94-90204C6324ED}" type="presParOf" srcId="{4D890E98-8B0D-479D-92BD-B97D37735F34}" destId="{A8425DE2-44D2-496B-8A0C-95EEDAD36404}" srcOrd="2" destOrd="0" presId="urn:microsoft.com/office/officeart/2005/8/layout/StepDownProcess"/>
    <dgm:cxn modelId="{95D611CA-1CE5-4C35-80B7-3ADE90CE2D60}" type="presParOf" srcId="{5840BD62-D3C2-4D69-BF10-275847668703}" destId="{BA877CA9-1C48-4A15-B36A-5EC995D9B19E}" srcOrd="7" destOrd="0" presId="urn:microsoft.com/office/officeart/2005/8/layout/StepDownProcess"/>
    <dgm:cxn modelId="{9BCE0AD4-DB53-4871-A1B5-8C86C0D5126C}" type="presParOf" srcId="{5840BD62-D3C2-4D69-BF10-275847668703}" destId="{5AB0BBC2-D0E6-4392-8368-B87E8AF08E03}" srcOrd="8" destOrd="0" presId="urn:microsoft.com/office/officeart/2005/8/layout/StepDownProcess"/>
    <dgm:cxn modelId="{3BD84922-0812-43CD-B19B-6ECC692AE0EF}" type="presParOf" srcId="{5AB0BBC2-D0E6-4392-8368-B87E8AF08E03}" destId="{F139D081-2BAB-4508-81DC-FE2382D21E4A}" srcOrd="0" destOrd="0" presId="urn:microsoft.com/office/officeart/2005/8/layout/StepDownProcess"/>
    <dgm:cxn modelId="{6D9EE30D-A116-4B0C-ABA7-89D21107395A}" type="presParOf" srcId="{5AB0BBC2-D0E6-4392-8368-B87E8AF08E03}" destId="{7D556B21-8B96-40B4-90AC-57C795CEAD70}" srcOrd="1" destOrd="0" presId="urn:microsoft.com/office/officeart/2005/8/layout/StepDownProcess"/>
    <dgm:cxn modelId="{8AC0C165-56D6-4A48-8400-A36189B52443}" type="presParOf" srcId="{5AB0BBC2-D0E6-4392-8368-B87E8AF08E03}" destId="{675AF3AA-9935-40DB-B5F5-04FF5EB6F559}" srcOrd="2" destOrd="0" presId="urn:microsoft.com/office/officeart/2005/8/layout/StepDownProcess"/>
    <dgm:cxn modelId="{A79C32E8-7F14-4F91-BAE1-C4BF120EBD05}" type="presParOf" srcId="{5840BD62-D3C2-4D69-BF10-275847668703}" destId="{A1FEE096-96B1-42DE-8598-5F0F1D6884C1}" srcOrd="9" destOrd="0" presId="urn:microsoft.com/office/officeart/2005/8/layout/StepDownProcess"/>
    <dgm:cxn modelId="{45FDEB16-09FB-4890-91FD-31E8D159932E}" type="presParOf" srcId="{5840BD62-D3C2-4D69-BF10-275847668703}" destId="{CBABFBD6-8C28-4778-B510-AFCAB7AB31A8}" srcOrd="10" destOrd="0" presId="urn:microsoft.com/office/officeart/2005/8/layout/StepDownProcess"/>
    <dgm:cxn modelId="{9867F91F-7471-4082-86B1-0AF38977904C}" type="presParOf" srcId="{CBABFBD6-8C28-4778-B510-AFCAB7AB31A8}" destId="{ABABE80F-769B-415C-A50F-A19D90E29273}" srcOrd="0" destOrd="0" presId="urn:microsoft.com/office/officeart/2005/8/layout/StepDownProcess"/>
    <dgm:cxn modelId="{93E4023B-034E-4B93-8725-063F6CBD8A3E}" type="presParOf" srcId="{CBABFBD6-8C28-4778-B510-AFCAB7AB31A8}" destId="{9218E574-0D3C-421F-B2C3-FE298E1913B8}" srcOrd="1" destOrd="0" presId="urn:microsoft.com/office/officeart/2005/8/layout/StepDownProcess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EB07-49CA-4E2D-84CE-989DC9688B97}">
      <dsp:nvSpPr>
        <dsp:cNvPr id="0" name=""/>
        <dsp:cNvSpPr/>
      </dsp:nvSpPr>
      <dsp:spPr>
        <a:xfrm>
          <a:off x="2435257" y="1197819"/>
          <a:ext cx="1026702" cy="1026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Strategic ambition</a:t>
          </a:r>
        </a:p>
      </dsp:txBody>
      <dsp:txXfrm>
        <a:off x="2485376" y="1247938"/>
        <a:ext cx="926464" cy="926464"/>
      </dsp:txXfrm>
    </dsp:sp>
    <dsp:sp modelId="{41999B24-5C13-4732-94B3-9C7BA248F1C3}">
      <dsp:nvSpPr>
        <dsp:cNvPr id="0" name=""/>
        <dsp:cNvSpPr/>
      </dsp:nvSpPr>
      <dsp:spPr>
        <a:xfrm rot="16200000">
          <a:off x="2693791" y="943001"/>
          <a:ext cx="509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63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3FAE8-3BBB-4A41-82D9-DDC8FC3766F7}">
      <dsp:nvSpPr>
        <dsp:cNvPr id="0" name=""/>
        <dsp:cNvSpPr/>
      </dsp:nvSpPr>
      <dsp:spPr>
        <a:xfrm>
          <a:off x="2604663" y="294"/>
          <a:ext cx="687890" cy="687890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Priority</a:t>
          </a:r>
          <a:r>
            <a:rPr lang="fr-FR" sz="900" kern="1200" dirty="0"/>
            <a:t> </a:t>
          </a:r>
          <a:r>
            <a:rPr lang="fr-FR" sz="900" kern="1200" dirty="0" err="1"/>
            <a:t>datasets</a:t>
          </a:r>
          <a:r>
            <a:rPr lang="fr-FR" sz="900" kern="1200" dirty="0"/>
            <a:t> to </a:t>
          </a:r>
          <a:r>
            <a:rPr lang="fr-FR" sz="900" kern="1200" dirty="0" err="1"/>
            <a:t>unlock</a:t>
          </a:r>
          <a:r>
            <a:rPr lang="fr-FR" sz="900" kern="1200" dirty="0"/>
            <a:t> or </a:t>
          </a:r>
          <a:r>
            <a:rPr lang="fr-FR" sz="900" kern="1200" dirty="0" err="1"/>
            <a:t>generate</a:t>
          </a:r>
          <a:endParaRPr lang="fr-FR" sz="900" kern="1200" dirty="0"/>
        </a:p>
      </dsp:txBody>
      <dsp:txXfrm>
        <a:off x="2638243" y="33874"/>
        <a:ext cx="620730" cy="620730"/>
      </dsp:txXfrm>
    </dsp:sp>
    <dsp:sp modelId="{2935CB97-A91B-4C9A-B881-744AD101948A}">
      <dsp:nvSpPr>
        <dsp:cNvPr id="0" name=""/>
        <dsp:cNvSpPr/>
      </dsp:nvSpPr>
      <dsp:spPr>
        <a:xfrm rot="19800000">
          <a:off x="3436704" y="1320534"/>
          <a:ext cx="377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0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E34D-4C81-4218-B489-63B0E0B95EBF}">
      <dsp:nvSpPr>
        <dsp:cNvPr id="0" name=""/>
        <dsp:cNvSpPr/>
      </dsp:nvSpPr>
      <dsp:spPr>
        <a:xfrm>
          <a:off x="3788460" y="683759"/>
          <a:ext cx="687890" cy="68789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Technology and innovation solutions</a:t>
          </a:r>
        </a:p>
      </dsp:txBody>
      <dsp:txXfrm>
        <a:off x="3822040" y="717339"/>
        <a:ext cx="620730" cy="620730"/>
      </dsp:txXfrm>
    </dsp:sp>
    <dsp:sp modelId="{5BF10E0E-C029-4CCF-8ABC-0C14C35AC445}">
      <dsp:nvSpPr>
        <dsp:cNvPr id="0" name=""/>
        <dsp:cNvSpPr/>
      </dsp:nvSpPr>
      <dsp:spPr>
        <a:xfrm rot="1800000">
          <a:off x="3436704" y="2101806"/>
          <a:ext cx="377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0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F8FFC-9AB7-4ACC-BFE1-C3C147E60608}">
      <dsp:nvSpPr>
        <dsp:cNvPr id="0" name=""/>
        <dsp:cNvSpPr/>
      </dsp:nvSpPr>
      <dsp:spPr>
        <a:xfrm>
          <a:off x="3788460" y="2050690"/>
          <a:ext cx="687890" cy="68789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Infrastructure to faciliate data or knowledge generation</a:t>
          </a:r>
        </a:p>
      </dsp:txBody>
      <dsp:txXfrm>
        <a:off x="3822040" y="2084270"/>
        <a:ext cx="620730" cy="620730"/>
      </dsp:txXfrm>
    </dsp:sp>
    <dsp:sp modelId="{823F2ED9-56F5-4DA8-B9A1-BE269C52B0FD}">
      <dsp:nvSpPr>
        <dsp:cNvPr id="0" name=""/>
        <dsp:cNvSpPr/>
      </dsp:nvSpPr>
      <dsp:spPr>
        <a:xfrm rot="5400000">
          <a:off x="2693791" y="2479339"/>
          <a:ext cx="509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63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44852-0F18-4D85-AFB4-CBC1D7BA0E02}">
      <dsp:nvSpPr>
        <dsp:cNvPr id="0" name=""/>
        <dsp:cNvSpPr/>
      </dsp:nvSpPr>
      <dsp:spPr>
        <a:xfrm>
          <a:off x="2604663" y="2734156"/>
          <a:ext cx="687890" cy="68789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Knowledge to generate and/or share </a:t>
          </a:r>
        </a:p>
      </dsp:txBody>
      <dsp:txXfrm>
        <a:off x="2638243" y="2767736"/>
        <a:ext cx="620730" cy="620730"/>
      </dsp:txXfrm>
    </dsp:sp>
    <dsp:sp modelId="{D5AB3CF8-D30D-4589-A6BD-8845F307ADC2}">
      <dsp:nvSpPr>
        <dsp:cNvPr id="0" name=""/>
        <dsp:cNvSpPr/>
      </dsp:nvSpPr>
      <dsp:spPr>
        <a:xfrm rot="9000000">
          <a:off x="2083501" y="2101806"/>
          <a:ext cx="377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0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B6A0-BF34-4C3B-8390-EF59CC2097DA}">
      <dsp:nvSpPr>
        <dsp:cNvPr id="0" name=""/>
        <dsp:cNvSpPr/>
      </dsp:nvSpPr>
      <dsp:spPr>
        <a:xfrm>
          <a:off x="1420866" y="2050690"/>
          <a:ext cx="687890" cy="68789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Partnerships &amp; resources</a:t>
          </a:r>
        </a:p>
      </dsp:txBody>
      <dsp:txXfrm>
        <a:off x="1454446" y="2084270"/>
        <a:ext cx="620730" cy="620730"/>
      </dsp:txXfrm>
    </dsp:sp>
    <dsp:sp modelId="{8973212F-64C6-4CB9-BBCC-4F84860C0621}">
      <dsp:nvSpPr>
        <dsp:cNvPr id="0" name=""/>
        <dsp:cNvSpPr/>
      </dsp:nvSpPr>
      <dsp:spPr>
        <a:xfrm rot="12600000">
          <a:off x="2083501" y="1320534"/>
          <a:ext cx="377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0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4A2C9-1D4E-4118-9414-C57E2846FDC9}">
      <dsp:nvSpPr>
        <dsp:cNvPr id="0" name=""/>
        <dsp:cNvSpPr/>
      </dsp:nvSpPr>
      <dsp:spPr>
        <a:xfrm>
          <a:off x="1420866" y="683759"/>
          <a:ext cx="687890" cy="6878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Capacity development &amp; exchange needs</a:t>
          </a:r>
        </a:p>
      </dsp:txBody>
      <dsp:txXfrm>
        <a:off x="1454446" y="717339"/>
        <a:ext cx="620730" cy="62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2CAD-CD11-4D1D-8AA6-32319900A0F8}">
      <dsp:nvSpPr>
        <dsp:cNvPr id="0" name=""/>
        <dsp:cNvSpPr/>
      </dsp:nvSpPr>
      <dsp:spPr>
        <a:xfrm>
          <a:off x="494437" y="0"/>
          <a:ext cx="5603625" cy="379696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06458-DEE0-4207-BA98-16A20A09E009}">
      <dsp:nvSpPr>
        <dsp:cNvPr id="0" name=""/>
        <dsp:cNvSpPr/>
      </dsp:nvSpPr>
      <dsp:spPr>
        <a:xfrm>
          <a:off x="3299" y="1139090"/>
          <a:ext cx="1586964" cy="1518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1. Articulating priority user needs for sustainable development solutions</a:t>
          </a:r>
        </a:p>
      </dsp:txBody>
      <dsp:txXfrm>
        <a:off x="77440" y="1213231"/>
        <a:ext cx="1438682" cy="1370505"/>
      </dsp:txXfrm>
    </dsp:sp>
    <dsp:sp modelId="{B83853BB-6DB2-4041-923B-AACED252227F}">
      <dsp:nvSpPr>
        <dsp:cNvPr id="0" name=""/>
        <dsp:cNvSpPr/>
      </dsp:nvSpPr>
      <dsp:spPr>
        <a:xfrm>
          <a:off x="1669611" y="1139090"/>
          <a:ext cx="1586964" cy="151878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2. Analysis of existing and missing datasets, knowledge,  solutions  &amp; enabling environment elements to meet priority user needs </a:t>
          </a:r>
        </a:p>
      </dsp:txBody>
      <dsp:txXfrm>
        <a:off x="1743752" y="1213231"/>
        <a:ext cx="1438682" cy="1370505"/>
      </dsp:txXfrm>
    </dsp:sp>
    <dsp:sp modelId="{5DEA0678-2DD8-428A-BFA7-467B8925C562}">
      <dsp:nvSpPr>
        <dsp:cNvPr id="0" name=""/>
        <dsp:cNvSpPr/>
      </dsp:nvSpPr>
      <dsp:spPr>
        <a:xfrm>
          <a:off x="3335924" y="1139090"/>
          <a:ext cx="1586964" cy="151878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3. Identifcation and progressive refinement and consolidation of elements of strategic ambition taking into account datasets, knowledge, solutions and enabling environment, including consideration of means of measurement</a:t>
          </a:r>
        </a:p>
      </dsp:txBody>
      <dsp:txXfrm>
        <a:off x="3410065" y="1213231"/>
        <a:ext cx="1438682" cy="1370505"/>
      </dsp:txXfrm>
    </dsp:sp>
    <dsp:sp modelId="{5C4AE44C-563F-4FED-B859-46B85B626DDB}">
      <dsp:nvSpPr>
        <dsp:cNvPr id="0" name=""/>
        <dsp:cNvSpPr/>
      </dsp:nvSpPr>
      <dsp:spPr>
        <a:xfrm>
          <a:off x="5002236" y="1139090"/>
          <a:ext cx="1586964" cy="151878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Strategic ambition of Ocean Decade Challenge comprising: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- Datsets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- Knowledge, solutions, infrastructure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- Enabling environment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- Indicators to track progress</a:t>
          </a:r>
        </a:p>
      </dsp:txBody>
      <dsp:txXfrm>
        <a:off x="5076377" y="1213231"/>
        <a:ext cx="1438682" cy="137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1F5CB-A516-42F1-9F93-A478329C2A25}">
      <dsp:nvSpPr>
        <dsp:cNvPr id="0" name=""/>
        <dsp:cNvSpPr/>
      </dsp:nvSpPr>
      <dsp:spPr>
        <a:xfrm>
          <a:off x="3986230" y="2002831"/>
          <a:ext cx="191873" cy="185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6" y="0"/>
              </a:lnTo>
              <a:lnTo>
                <a:pt x="95936" y="1856379"/>
              </a:lnTo>
              <a:lnTo>
                <a:pt x="191873" y="18563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824C3-8E70-40D3-8A69-1933E81F92AC}">
      <dsp:nvSpPr>
        <dsp:cNvPr id="0" name=""/>
        <dsp:cNvSpPr/>
      </dsp:nvSpPr>
      <dsp:spPr>
        <a:xfrm>
          <a:off x="3986230" y="2002831"/>
          <a:ext cx="191873" cy="144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6" y="0"/>
              </a:lnTo>
              <a:lnTo>
                <a:pt x="95936" y="1443850"/>
              </a:lnTo>
              <a:lnTo>
                <a:pt x="191873" y="14438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8739-66C1-4703-A9CC-193A40A08D03}">
      <dsp:nvSpPr>
        <dsp:cNvPr id="0" name=""/>
        <dsp:cNvSpPr/>
      </dsp:nvSpPr>
      <dsp:spPr>
        <a:xfrm>
          <a:off x="3986230" y="2002831"/>
          <a:ext cx="191873" cy="10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6" y="0"/>
              </a:lnTo>
              <a:lnTo>
                <a:pt x="95936" y="1031321"/>
              </a:lnTo>
              <a:lnTo>
                <a:pt x="191873" y="10313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4EDBA-A301-440D-9949-0FFE4EFFC0B3}">
      <dsp:nvSpPr>
        <dsp:cNvPr id="0" name=""/>
        <dsp:cNvSpPr/>
      </dsp:nvSpPr>
      <dsp:spPr>
        <a:xfrm>
          <a:off x="3986230" y="2002831"/>
          <a:ext cx="191873" cy="61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6" y="0"/>
              </a:lnTo>
              <a:lnTo>
                <a:pt x="95936" y="618793"/>
              </a:lnTo>
              <a:lnTo>
                <a:pt x="191873" y="61879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DD336-89EA-46B1-BC78-A33E6AF97542}">
      <dsp:nvSpPr>
        <dsp:cNvPr id="0" name=""/>
        <dsp:cNvSpPr/>
      </dsp:nvSpPr>
      <dsp:spPr>
        <a:xfrm>
          <a:off x="3986230" y="2002831"/>
          <a:ext cx="191873" cy="206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36" y="0"/>
              </a:lnTo>
              <a:lnTo>
                <a:pt x="95936" y="206264"/>
              </a:lnTo>
              <a:lnTo>
                <a:pt x="191873" y="206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B250D-C25E-4DC1-BC7E-2EEF76A10E50}">
      <dsp:nvSpPr>
        <dsp:cNvPr id="0" name=""/>
        <dsp:cNvSpPr/>
      </dsp:nvSpPr>
      <dsp:spPr>
        <a:xfrm>
          <a:off x="3986230" y="1796567"/>
          <a:ext cx="191873" cy="206264"/>
        </a:xfrm>
        <a:custGeom>
          <a:avLst/>
          <a:gdLst/>
          <a:ahLst/>
          <a:cxnLst/>
          <a:rect l="0" t="0" r="0" b="0"/>
          <a:pathLst>
            <a:path>
              <a:moveTo>
                <a:pt x="0" y="206264"/>
              </a:moveTo>
              <a:lnTo>
                <a:pt x="95936" y="206264"/>
              </a:lnTo>
              <a:lnTo>
                <a:pt x="95936" y="0"/>
              </a:lnTo>
              <a:lnTo>
                <a:pt x="19187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23A43-8A7B-4B71-BE01-1BD7A0205334}">
      <dsp:nvSpPr>
        <dsp:cNvPr id="0" name=""/>
        <dsp:cNvSpPr/>
      </dsp:nvSpPr>
      <dsp:spPr>
        <a:xfrm>
          <a:off x="3986230" y="1384038"/>
          <a:ext cx="191873" cy="618793"/>
        </a:xfrm>
        <a:custGeom>
          <a:avLst/>
          <a:gdLst/>
          <a:ahLst/>
          <a:cxnLst/>
          <a:rect l="0" t="0" r="0" b="0"/>
          <a:pathLst>
            <a:path>
              <a:moveTo>
                <a:pt x="0" y="618793"/>
              </a:moveTo>
              <a:lnTo>
                <a:pt x="95936" y="618793"/>
              </a:lnTo>
              <a:lnTo>
                <a:pt x="95936" y="0"/>
              </a:lnTo>
              <a:lnTo>
                <a:pt x="19187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2256A-0758-423B-8973-EDD9AEB8E6FD}">
      <dsp:nvSpPr>
        <dsp:cNvPr id="0" name=""/>
        <dsp:cNvSpPr/>
      </dsp:nvSpPr>
      <dsp:spPr>
        <a:xfrm>
          <a:off x="3986230" y="971509"/>
          <a:ext cx="191873" cy="1031321"/>
        </a:xfrm>
        <a:custGeom>
          <a:avLst/>
          <a:gdLst/>
          <a:ahLst/>
          <a:cxnLst/>
          <a:rect l="0" t="0" r="0" b="0"/>
          <a:pathLst>
            <a:path>
              <a:moveTo>
                <a:pt x="0" y="1031321"/>
              </a:moveTo>
              <a:lnTo>
                <a:pt x="95936" y="1031321"/>
              </a:lnTo>
              <a:lnTo>
                <a:pt x="95936" y="0"/>
              </a:lnTo>
              <a:lnTo>
                <a:pt x="19187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B88E0-A31B-4E13-A17B-0CF1F1E5BE67}">
      <dsp:nvSpPr>
        <dsp:cNvPr id="0" name=""/>
        <dsp:cNvSpPr/>
      </dsp:nvSpPr>
      <dsp:spPr>
        <a:xfrm>
          <a:off x="3986230" y="558981"/>
          <a:ext cx="191873" cy="1443850"/>
        </a:xfrm>
        <a:custGeom>
          <a:avLst/>
          <a:gdLst/>
          <a:ahLst/>
          <a:cxnLst/>
          <a:rect l="0" t="0" r="0" b="0"/>
          <a:pathLst>
            <a:path>
              <a:moveTo>
                <a:pt x="0" y="1443850"/>
              </a:moveTo>
              <a:lnTo>
                <a:pt x="95936" y="1443850"/>
              </a:lnTo>
              <a:lnTo>
                <a:pt x="95936" y="0"/>
              </a:lnTo>
              <a:lnTo>
                <a:pt x="19187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54156-23BB-4EA9-A8CB-190E24846517}">
      <dsp:nvSpPr>
        <dsp:cNvPr id="0" name=""/>
        <dsp:cNvSpPr/>
      </dsp:nvSpPr>
      <dsp:spPr>
        <a:xfrm>
          <a:off x="3986230" y="146452"/>
          <a:ext cx="191873" cy="1856379"/>
        </a:xfrm>
        <a:custGeom>
          <a:avLst/>
          <a:gdLst/>
          <a:ahLst/>
          <a:cxnLst/>
          <a:rect l="0" t="0" r="0" b="0"/>
          <a:pathLst>
            <a:path>
              <a:moveTo>
                <a:pt x="0" y="1856379"/>
              </a:moveTo>
              <a:lnTo>
                <a:pt x="95936" y="1856379"/>
              </a:lnTo>
              <a:lnTo>
                <a:pt x="95936" y="0"/>
              </a:lnTo>
              <a:lnTo>
                <a:pt x="19187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83F3-2AD3-4E08-B3E2-9E9C91264A34}">
      <dsp:nvSpPr>
        <dsp:cNvPr id="0" name=""/>
        <dsp:cNvSpPr/>
      </dsp:nvSpPr>
      <dsp:spPr>
        <a:xfrm>
          <a:off x="2834987" y="1957111"/>
          <a:ext cx="19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187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19EA3-A33B-457E-963E-571443C180CB}">
      <dsp:nvSpPr>
        <dsp:cNvPr id="0" name=""/>
        <dsp:cNvSpPr/>
      </dsp:nvSpPr>
      <dsp:spPr>
        <a:xfrm>
          <a:off x="1771670" y="1612026"/>
          <a:ext cx="1063316" cy="7816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Decade Coordination Unit </a:t>
          </a:r>
        </a:p>
      </dsp:txBody>
      <dsp:txXfrm>
        <a:off x="1771670" y="1612026"/>
        <a:ext cx="1063316" cy="781610"/>
      </dsp:txXfrm>
    </dsp:sp>
    <dsp:sp modelId="{0B2699A9-4FDF-4A9D-B57B-74D0ACD8B53E}">
      <dsp:nvSpPr>
        <dsp:cNvPr id="0" name=""/>
        <dsp:cNvSpPr/>
      </dsp:nvSpPr>
      <dsp:spPr>
        <a:xfrm>
          <a:off x="3026861" y="1655769"/>
          <a:ext cx="959369" cy="6941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Co-Chairs’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Working</a:t>
          </a:r>
          <a:r>
            <a:rPr lang="fr-FR" sz="900" kern="1200" dirty="0"/>
            <a:t> Group</a:t>
          </a:r>
          <a:endParaRPr lang="fr-FR" sz="800" kern="1200" dirty="0"/>
        </a:p>
      </dsp:txBody>
      <dsp:txXfrm>
        <a:off x="3026861" y="1655769"/>
        <a:ext cx="959369" cy="694123"/>
      </dsp:txXfrm>
    </dsp:sp>
    <dsp:sp modelId="{C6F328E6-736D-411D-A65A-3D2635DF4137}">
      <dsp:nvSpPr>
        <dsp:cNvPr id="0" name=""/>
        <dsp:cNvSpPr/>
      </dsp:nvSpPr>
      <dsp:spPr>
        <a:xfrm>
          <a:off x="4178104" y="148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1</a:t>
          </a:r>
          <a:r>
            <a:rPr lang="fr-FR" sz="800" kern="1200"/>
            <a:t> </a:t>
          </a:r>
        </a:p>
      </dsp:txBody>
      <dsp:txXfrm>
        <a:off x="4178104" y="148"/>
        <a:ext cx="959369" cy="292607"/>
      </dsp:txXfrm>
    </dsp:sp>
    <dsp:sp modelId="{171BE2F6-04E8-48D7-B739-B55731ED71F6}">
      <dsp:nvSpPr>
        <dsp:cNvPr id="0" name=""/>
        <dsp:cNvSpPr/>
      </dsp:nvSpPr>
      <dsp:spPr>
        <a:xfrm>
          <a:off x="4178104" y="412677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2</a:t>
          </a:r>
          <a:r>
            <a:rPr lang="fr-FR" sz="800" kern="1200"/>
            <a:t> </a:t>
          </a:r>
        </a:p>
      </dsp:txBody>
      <dsp:txXfrm>
        <a:off x="4178104" y="412677"/>
        <a:ext cx="959369" cy="292607"/>
      </dsp:txXfrm>
    </dsp:sp>
    <dsp:sp modelId="{ED147BBB-33AE-4E39-B4F2-75828353F337}">
      <dsp:nvSpPr>
        <dsp:cNvPr id="0" name=""/>
        <dsp:cNvSpPr/>
      </dsp:nvSpPr>
      <dsp:spPr>
        <a:xfrm>
          <a:off x="4178104" y="825205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3</a:t>
          </a:r>
          <a:r>
            <a:rPr lang="fr-FR" sz="800" kern="1200"/>
            <a:t> </a:t>
          </a:r>
        </a:p>
      </dsp:txBody>
      <dsp:txXfrm>
        <a:off x="4178104" y="825205"/>
        <a:ext cx="959369" cy="292607"/>
      </dsp:txXfrm>
    </dsp:sp>
    <dsp:sp modelId="{815BA9E1-424B-4164-851C-81FFC1068D75}">
      <dsp:nvSpPr>
        <dsp:cNvPr id="0" name=""/>
        <dsp:cNvSpPr/>
      </dsp:nvSpPr>
      <dsp:spPr>
        <a:xfrm>
          <a:off x="4178104" y="1237734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4</a:t>
          </a:r>
          <a:r>
            <a:rPr lang="fr-FR" sz="800" kern="1200"/>
            <a:t> </a:t>
          </a:r>
        </a:p>
      </dsp:txBody>
      <dsp:txXfrm>
        <a:off x="4178104" y="1237734"/>
        <a:ext cx="959369" cy="292607"/>
      </dsp:txXfrm>
    </dsp:sp>
    <dsp:sp modelId="{E1FB5197-2857-428F-AFA3-B29BF1CC4E8E}">
      <dsp:nvSpPr>
        <dsp:cNvPr id="0" name=""/>
        <dsp:cNvSpPr/>
      </dsp:nvSpPr>
      <dsp:spPr>
        <a:xfrm>
          <a:off x="4178104" y="1650263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5</a:t>
          </a:r>
          <a:r>
            <a:rPr lang="fr-FR" sz="800" kern="1200"/>
            <a:t> </a:t>
          </a:r>
        </a:p>
      </dsp:txBody>
      <dsp:txXfrm>
        <a:off x="4178104" y="1650263"/>
        <a:ext cx="959369" cy="292607"/>
      </dsp:txXfrm>
    </dsp:sp>
    <dsp:sp modelId="{BC172AFC-22FB-41C7-83B2-0E8666D2AF2F}">
      <dsp:nvSpPr>
        <dsp:cNvPr id="0" name=""/>
        <dsp:cNvSpPr/>
      </dsp:nvSpPr>
      <dsp:spPr>
        <a:xfrm>
          <a:off x="4178104" y="2062792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6</a:t>
          </a:r>
          <a:r>
            <a:rPr lang="fr-FR" sz="800" kern="1200"/>
            <a:t> </a:t>
          </a:r>
        </a:p>
      </dsp:txBody>
      <dsp:txXfrm>
        <a:off x="4178104" y="2062792"/>
        <a:ext cx="959369" cy="292607"/>
      </dsp:txXfrm>
    </dsp:sp>
    <dsp:sp modelId="{523873EE-1746-49C5-8252-91A8FD832D98}">
      <dsp:nvSpPr>
        <dsp:cNvPr id="0" name=""/>
        <dsp:cNvSpPr/>
      </dsp:nvSpPr>
      <dsp:spPr>
        <a:xfrm>
          <a:off x="4178104" y="2475320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7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7</a:t>
          </a:r>
          <a:r>
            <a:rPr lang="fr-FR" sz="800" kern="1200"/>
            <a:t> </a:t>
          </a:r>
        </a:p>
      </dsp:txBody>
      <dsp:txXfrm>
        <a:off x="4178104" y="2475320"/>
        <a:ext cx="959369" cy="292607"/>
      </dsp:txXfrm>
    </dsp:sp>
    <dsp:sp modelId="{9F94D150-07C8-4240-86C1-EBECC47027D8}">
      <dsp:nvSpPr>
        <dsp:cNvPr id="0" name=""/>
        <dsp:cNvSpPr/>
      </dsp:nvSpPr>
      <dsp:spPr>
        <a:xfrm>
          <a:off x="4178104" y="2887849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8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8</a:t>
          </a:r>
          <a:r>
            <a:rPr lang="fr-FR" sz="800" kern="1200"/>
            <a:t> </a:t>
          </a:r>
        </a:p>
      </dsp:txBody>
      <dsp:txXfrm>
        <a:off x="4178104" y="2887849"/>
        <a:ext cx="959369" cy="292607"/>
      </dsp:txXfrm>
    </dsp:sp>
    <dsp:sp modelId="{7DF1745D-AE90-493F-807C-6386B6903C2D}">
      <dsp:nvSpPr>
        <dsp:cNvPr id="0" name=""/>
        <dsp:cNvSpPr/>
      </dsp:nvSpPr>
      <dsp:spPr>
        <a:xfrm>
          <a:off x="4178104" y="3300378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9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9</a:t>
          </a:r>
          <a:r>
            <a:rPr lang="fr-FR" sz="800" kern="1200"/>
            <a:t> </a:t>
          </a:r>
        </a:p>
      </dsp:txBody>
      <dsp:txXfrm>
        <a:off x="4178104" y="3300378"/>
        <a:ext cx="959369" cy="292607"/>
      </dsp:txXfrm>
    </dsp:sp>
    <dsp:sp modelId="{461A6220-C8BE-4BA3-9289-7AEC3A0CBA50}">
      <dsp:nvSpPr>
        <dsp:cNvPr id="0" name=""/>
        <dsp:cNvSpPr/>
      </dsp:nvSpPr>
      <dsp:spPr>
        <a:xfrm>
          <a:off x="4178104" y="3712906"/>
          <a:ext cx="959369" cy="292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WG ODC 10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i="1" kern="1200"/>
            <a:t>Lead Partner ODC 10</a:t>
          </a:r>
          <a:r>
            <a:rPr lang="fr-FR" sz="800" kern="1200"/>
            <a:t> </a:t>
          </a:r>
        </a:p>
      </dsp:txBody>
      <dsp:txXfrm>
        <a:off x="4178104" y="3712906"/>
        <a:ext cx="959369" cy="292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5D2A-B3F0-480D-8315-C6B8769942E8}">
      <dsp:nvSpPr>
        <dsp:cNvPr id="0" name=""/>
        <dsp:cNvSpPr/>
      </dsp:nvSpPr>
      <dsp:spPr>
        <a:xfrm rot="5400000">
          <a:off x="2185802" y="855418"/>
          <a:ext cx="736323" cy="838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2265-DC6C-492C-BEEC-B5E34CBFAAFF}">
      <dsp:nvSpPr>
        <dsp:cNvPr id="0" name=""/>
        <dsp:cNvSpPr/>
      </dsp:nvSpPr>
      <dsp:spPr>
        <a:xfrm>
          <a:off x="1990721" y="39188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bg1"/>
              </a:solidFill>
            </a:rPr>
            <a:t>1. </a:t>
          </a:r>
          <a:r>
            <a:rPr lang="fr-FR" sz="800" kern="1200" dirty="0" err="1">
              <a:solidFill>
                <a:schemeClr val="bg1"/>
              </a:solidFill>
            </a:rPr>
            <a:t>Identify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wide</a:t>
          </a:r>
          <a:r>
            <a:rPr lang="fr-FR" sz="800" kern="1200" dirty="0">
              <a:solidFill>
                <a:schemeClr val="bg1"/>
              </a:solidFill>
            </a:rPr>
            <a:t> range of </a:t>
          </a:r>
          <a:r>
            <a:rPr lang="fr-FR" sz="800" kern="1200" dirty="0" err="1">
              <a:solidFill>
                <a:schemeClr val="bg1"/>
              </a:solidFill>
            </a:rPr>
            <a:t>potential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priority</a:t>
          </a:r>
          <a:r>
            <a:rPr lang="fr-FR" sz="800" kern="1200" dirty="0">
              <a:solidFill>
                <a:schemeClr val="bg1"/>
              </a:solidFill>
            </a:rPr>
            <a:t> user </a:t>
          </a:r>
          <a:r>
            <a:rPr lang="fr-FR" sz="800" kern="1200" dirty="0" err="1">
              <a:solidFill>
                <a:schemeClr val="bg1"/>
              </a:solidFill>
            </a:rPr>
            <a:t>needs</a:t>
          </a:r>
          <a:r>
            <a:rPr lang="fr-FR" sz="800" kern="1200" dirty="0">
              <a:solidFill>
                <a:schemeClr val="bg1"/>
              </a:solidFill>
            </a:rPr>
            <a:t> for Challenge via WG discussions, </a:t>
          </a:r>
          <a:r>
            <a:rPr lang="fr-FR" sz="800" kern="1200" dirty="0" err="1">
              <a:solidFill>
                <a:schemeClr val="bg1"/>
              </a:solidFill>
            </a:rPr>
            <a:t>literature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review</a:t>
          </a:r>
          <a:r>
            <a:rPr lang="fr-FR" sz="800" kern="1200" dirty="0">
              <a:solidFill>
                <a:schemeClr val="bg1"/>
              </a:solidFill>
            </a:rPr>
            <a:t> and </a:t>
          </a:r>
          <a:r>
            <a:rPr lang="fr-FR" sz="800" kern="1200" dirty="0" err="1">
              <a:solidFill>
                <a:schemeClr val="bg1"/>
              </a:solidFill>
            </a:rPr>
            <a:t>targeted</a:t>
          </a:r>
          <a:r>
            <a:rPr lang="fr-FR" sz="800" kern="1200" dirty="0">
              <a:solidFill>
                <a:schemeClr val="bg1"/>
              </a:solidFill>
            </a:rPr>
            <a:t> consultations</a:t>
          </a:r>
        </a:p>
      </dsp:txBody>
      <dsp:txXfrm>
        <a:off x="2033083" y="81550"/>
        <a:ext cx="1154811" cy="782910"/>
      </dsp:txXfrm>
    </dsp:sp>
    <dsp:sp modelId="{17BB1492-4A3A-4707-AF93-AD0BB8D2810D}">
      <dsp:nvSpPr>
        <dsp:cNvPr id="0" name=""/>
        <dsp:cNvSpPr/>
      </dsp:nvSpPr>
      <dsp:spPr>
        <a:xfrm>
          <a:off x="3230257" y="121937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1: 'Long </a:t>
          </a:r>
          <a:r>
            <a:rPr lang="fr-FR" sz="800" kern="1200" dirty="0" err="1">
              <a:solidFill>
                <a:schemeClr val="bg1"/>
              </a:solidFill>
            </a:rPr>
            <a:t>list</a:t>
          </a:r>
          <a:r>
            <a:rPr lang="fr-FR" sz="800" kern="1200" dirty="0">
              <a:solidFill>
                <a:schemeClr val="bg1"/>
              </a:solidFill>
            </a:rPr>
            <a:t>' of </a:t>
          </a:r>
          <a:r>
            <a:rPr lang="fr-FR" sz="800" kern="1200" dirty="0" err="1">
              <a:solidFill>
                <a:schemeClr val="bg1"/>
              </a:solidFill>
            </a:rPr>
            <a:t>potential</a:t>
          </a:r>
          <a:r>
            <a:rPr lang="fr-FR" sz="800" kern="1200" dirty="0">
              <a:solidFill>
                <a:schemeClr val="bg1"/>
              </a:solidFill>
            </a:rPr>
            <a:t> user </a:t>
          </a:r>
          <a:r>
            <a:rPr lang="fr-FR" sz="800" kern="1200" dirty="0" err="1">
              <a:solidFill>
                <a:schemeClr val="bg1"/>
              </a:solidFill>
            </a:rPr>
            <a:t>needs</a:t>
          </a:r>
          <a:r>
            <a:rPr lang="fr-FR" sz="800" kern="1200" dirty="0">
              <a:solidFill>
                <a:schemeClr val="bg1"/>
              </a:solidFill>
            </a:rPr>
            <a:t> and </a:t>
          </a:r>
          <a:r>
            <a:rPr lang="fr-FR" sz="800" kern="1200" dirty="0" err="1">
              <a:solidFill>
                <a:schemeClr val="bg1"/>
              </a:solidFill>
            </a:rPr>
            <a:t>related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early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ideas</a:t>
          </a:r>
          <a:r>
            <a:rPr lang="fr-FR" sz="800" kern="1200" dirty="0">
              <a:solidFill>
                <a:schemeClr val="bg1"/>
              </a:solidFill>
            </a:rPr>
            <a:t> on </a:t>
          </a:r>
          <a:r>
            <a:rPr lang="fr-FR" sz="800" kern="1200" dirty="0" err="1">
              <a:solidFill>
                <a:schemeClr val="bg1"/>
              </a:solidFill>
            </a:rPr>
            <a:t>elements</a:t>
          </a:r>
          <a:r>
            <a:rPr lang="fr-FR" sz="800" kern="1200" dirty="0">
              <a:solidFill>
                <a:schemeClr val="bg1"/>
              </a:solidFill>
            </a:rPr>
            <a:t> of </a:t>
          </a:r>
          <a:r>
            <a:rPr lang="fr-FR" sz="800" kern="1200" dirty="0" err="1">
              <a:solidFill>
                <a:schemeClr val="bg1"/>
              </a:solidFill>
            </a:rPr>
            <a:t>strategic</a:t>
          </a:r>
          <a:r>
            <a:rPr lang="fr-FR" sz="800" kern="1200" dirty="0">
              <a:solidFill>
                <a:schemeClr val="bg1"/>
              </a:solidFill>
            </a:rPr>
            <a:t> ambition</a:t>
          </a:r>
        </a:p>
      </dsp:txBody>
      <dsp:txXfrm>
        <a:off x="3230257" y="121937"/>
        <a:ext cx="901520" cy="701260"/>
      </dsp:txXfrm>
    </dsp:sp>
    <dsp:sp modelId="{2990BCFB-F485-4F24-889C-9285BFDE80C5}">
      <dsp:nvSpPr>
        <dsp:cNvPr id="0" name=""/>
        <dsp:cNvSpPr/>
      </dsp:nvSpPr>
      <dsp:spPr>
        <a:xfrm rot="5400000">
          <a:off x="3213509" y="1830058"/>
          <a:ext cx="736323" cy="838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F2636-0EE2-4C2B-A70E-D169F15F8E1B}">
      <dsp:nvSpPr>
        <dsp:cNvPr id="0" name=""/>
        <dsp:cNvSpPr/>
      </dsp:nvSpPr>
      <dsp:spPr>
        <a:xfrm>
          <a:off x="3018428" y="1013829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bg1"/>
              </a:solidFill>
            </a:rPr>
            <a:t>2. Discussion </a:t>
          </a:r>
          <a:r>
            <a:rPr lang="fr-FR" sz="800" kern="1200" dirty="0" err="1">
              <a:solidFill>
                <a:schemeClr val="bg1"/>
              </a:solidFill>
            </a:rPr>
            <a:t>between</a:t>
          </a:r>
          <a:r>
            <a:rPr lang="fr-FR" sz="800" kern="1200" dirty="0">
              <a:solidFill>
                <a:schemeClr val="bg1"/>
              </a:solidFill>
            </a:rPr>
            <a:t> Co-Chairs of initial </a:t>
          </a:r>
          <a:r>
            <a:rPr lang="fr-FR" sz="800" kern="1200" dirty="0" err="1">
              <a:solidFill>
                <a:schemeClr val="bg1"/>
              </a:solidFill>
            </a:rPr>
            <a:t>outcomes</a:t>
          </a:r>
          <a:r>
            <a:rPr lang="fr-FR" sz="800" kern="1200" dirty="0">
              <a:solidFill>
                <a:schemeClr val="bg1"/>
              </a:solidFill>
            </a:rPr>
            <a:t> to optimise synergies and </a:t>
          </a:r>
          <a:r>
            <a:rPr lang="fr-FR" sz="800" kern="1200" dirty="0" err="1">
              <a:solidFill>
                <a:schemeClr val="bg1"/>
              </a:solidFill>
            </a:rPr>
            <a:t>reduce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overlap</a:t>
          </a:r>
          <a:r>
            <a:rPr lang="fr-FR" sz="800" kern="1200" dirty="0">
              <a:solidFill>
                <a:schemeClr val="bg1"/>
              </a:solidFill>
            </a:rPr>
            <a:t> / duplication</a:t>
          </a:r>
        </a:p>
      </dsp:txBody>
      <dsp:txXfrm>
        <a:off x="3060790" y="1056191"/>
        <a:ext cx="1154811" cy="782910"/>
      </dsp:txXfrm>
    </dsp:sp>
    <dsp:sp modelId="{F8E641A6-96B1-4A98-8788-7BD7AF23A933}">
      <dsp:nvSpPr>
        <dsp:cNvPr id="0" name=""/>
        <dsp:cNvSpPr/>
      </dsp:nvSpPr>
      <dsp:spPr>
        <a:xfrm>
          <a:off x="4257964" y="1096577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2: </a:t>
          </a:r>
          <a:r>
            <a:rPr lang="fr-FR" sz="800" kern="1200" dirty="0" err="1">
              <a:solidFill>
                <a:schemeClr val="bg1"/>
              </a:solidFill>
            </a:rPr>
            <a:t>Presentation</a:t>
          </a:r>
          <a:r>
            <a:rPr lang="fr-FR" sz="800" kern="1200" dirty="0">
              <a:solidFill>
                <a:schemeClr val="bg1"/>
              </a:solidFill>
            </a:rPr>
            <a:t> of initial </a:t>
          </a:r>
          <a:r>
            <a:rPr lang="fr-FR" sz="800" kern="1200" dirty="0" err="1">
              <a:solidFill>
                <a:schemeClr val="bg1"/>
              </a:solidFill>
            </a:rPr>
            <a:t>consolidated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findings</a:t>
          </a:r>
          <a:r>
            <a:rPr lang="fr-FR" sz="800" kern="1200" dirty="0">
              <a:solidFill>
                <a:schemeClr val="bg1"/>
              </a:solidFill>
            </a:rPr>
            <a:t> to IOC </a:t>
          </a:r>
          <a:r>
            <a:rPr lang="fr-FR" sz="800" kern="1200" dirty="0" err="1">
              <a:solidFill>
                <a:schemeClr val="bg1"/>
              </a:solidFill>
            </a:rPr>
            <a:t>GBs</a:t>
          </a:r>
          <a:r>
            <a:rPr lang="fr-FR" sz="800" kern="1200" dirty="0">
              <a:solidFill>
                <a:schemeClr val="bg1"/>
              </a:solidFill>
            </a:rPr>
            <a:t> and Decade Advisory </a:t>
          </a:r>
          <a:r>
            <a:rPr lang="fr-FR" sz="800" kern="1200" dirty="0" err="1">
              <a:solidFill>
                <a:schemeClr val="bg1"/>
              </a:solidFill>
            </a:rPr>
            <a:t>Board</a:t>
          </a:r>
          <a:endParaRPr lang="fr-FR" sz="800" kern="1200" dirty="0">
            <a:solidFill>
              <a:schemeClr val="bg1"/>
            </a:solidFill>
          </a:endParaRPr>
        </a:p>
      </dsp:txBody>
      <dsp:txXfrm>
        <a:off x="4257964" y="1096577"/>
        <a:ext cx="901520" cy="701260"/>
      </dsp:txXfrm>
    </dsp:sp>
    <dsp:sp modelId="{983224B0-E006-4538-BB1B-8452DAC6EE62}">
      <dsp:nvSpPr>
        <dsp:cNvPr id="0" name=""/>
        <dsp:cNvSpPr/>
      </dsp:nvSpPr>
      <dsp:spPr>
        <a:xfrm rot="5400000">
          <a:off x="4241216" y="2804699"/>
          <a:ext cx="736323" cy="838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41B8B-486D-42E1-96AD-DF7DB83C979C}">
      <dsp:nvSpPr>
        <dsp:cNvPr id="0" name=""/>
        <dsp:cNvSpPr/>
      </dsp:nvSpPr>
      <dsp:spPr>
        <a:xfrm>
          <a:off x="4046135" y="1988469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bg1"/>
              </a:solidFill>
            </a:rPr>
            <a:t>3. </a:t>
          </a:r>
          <a:r>
            <a:rPr lang="fr-FR" sz="800" kern="1200" dirty="0" err="1">
              <a:solidFill>
                <a:schemeClr val="bg1"/>
              </a:solidFill>
            </a:rPr>
            <a:t>Further</a:t>
          </a:r>
          <a:r>
            <a:rPr lang="fr-FR" sz="800" kern="1200" dirty="0">
              <a:solidFill>
                <a:schemeClr val="bg1"/>
              </a:solidFill>
            </a:rPr>
            <a:t> consultation, </a:t>
          </a:r>
          <a:r>
            <a:rPr lang="fr-FR" sz="800" kern="1200" dirty="0" err="1">
              <a:solidFill>
                <a:schemeClr val="bg1"/>
              </a:solidFill>
            </a:rPr>
            <a:t>analysis</a:t>
          </a:r>
          <a:r>
            <a:rPr lang="fr-FR" sz="800" kern="1200" dirty="0">
              <a:solidFill>
                <a:schemeClr val="bg1"/>
              </a:solidFill>
            </a:rPr>
            <a:t> of feedback </a:t>
          </a:r>
          <a:r>
            <a:rPr lang="fr-FR" sz="800" kern="1200" dirty="0" err="1">
              <a:solidFill>
                <a:schemeClr val="bg1"/>
              </a:solidFill>
            </a:rPr>
            <a:t>received</a:t>
          </a:r>
          <a:r>
            <a:rPr lang="fr-FR" sz="800" kern="1200" dirty="0">
              <a:solidFill>
                <a:schemeClr val="bg1"/>
              </a:solidFill>
            </a:rPr>
            <a:t> &amp; </a:t>
          </a:r>
          <a:r>
            <a:rPr lang="fr-FR" sz="800" kern="1200" dirty="0" err="1">
              <a:solidFill>
                <a:schemeClr val="bg1"/>
              </a:solidFill>
            </a:rPr>
            <a:t>refinement</a:t>
          </a:r>
          <a:r>
            <a:rPr lang="fr-FR" sz="800" kern="1200" dirty="0">
              <a:solidFill>
                <a:schemeClr val="bg1"/>
              </a:solidFill>
            </a:rPr>
            <a:t> by </a:t>
          </a:r>
          <a:r>
            <a:rPr lang="fr-FR" sz="800" kern="1200" dirty="0" err="1">
              <a:solidFill>
                <a:schemeClr val="bg1"/>
              </a:solidFill>
            </a:rPr>
            <a:t>WGs</a:t>
          </a:r>
          <a:r>
            <a:rPr lang="fr-FR" sz="800" kern="1200" dirty="0">
              <a:solidFill>
                <a:schemeClr val="bg1"/>
              </a:solidFill>
            </a:rPr>
            <a:t> to </a:t>
          </a:r>
          <a:r>
            <a:rPr lang="fr-FR" sz="800" kern="1200" dirty="0" err="1">
              <a:solidFill>
                <a:schemeClr val="bg1"/>
              </a:solidFill>
            </a:rPr>
            <a:t>develop</a:t>
          </a:r>
          <a:r>
            <a:rPr lang="fr-FR" sz="800" kern="1200" dirty="0">
              <a:solidFill>
                <a:schemeClr val="bg1"/>
              </a:solidFill>
            </a:rPr>
            <a:t> short </a:t>
          </a:r>
          <a:r>
            <a:rPr lang="fr-FR" sz="800" kern="1200" dirty="0" err="1">
              <a:solidFill>
                <a:schemeClr val="bg1"/>
              </a:solidFill>
            </a:rPr>
            <a:t>list</a:t>
          </a:r>
          <a:r>
            <a:rPr lang="fr-FR" sz="800" kern="1200" dirty="0">
              <a:solidFill>
                <a:schemeClr val="bg1"/>
              </a:solidFill>
            </a:rPr>
            <a:t> of user </a:t>
          </a:r>
          <a:r>
            <a:rPr lang="fr-FR" sz="800" kern="1200" dirty="0" err="1">
              <a:solidFill>
                <a:schemeClr val="bg1"/>
              </a:solidFill>
            </a:rPr>
            <a:t>needs</a:t>
          </a:r>
          <a:r>
            <a:rPr lang="fr-FR" sz="800" kern="1200" dirty="0">
              <a:solidFill>
                <a:schemeClr val="bg1"/>
              </a:solidFill>
            </a:rPr>
            <a:t> &amp; </a:t>
          </a:r>
          <a:r>
            <a:rPr lang="fr-FR" sz="800" kern="1200" dirty="0" err="1">
              <a:solidFill>
                <a:schemeClr val="bg1"/>
              </a:solidFill>
            </a:rPr>
            <a:t>potential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related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elements</a:t>
          </a:r>
          <a:r>
            <a:rPr lang="fr-FR" sz="800" kern="1200" dirty="0">
              <a:solidFill>
                <a:schemeClr val="bg1"/>
              </a:solidFill>
            </a:rPr>
            <a:t> of </a:t>
          </a:r>
          <a:r>
            <a:rPr lang="fr-FR" sz="800" kern="1200" dirty="0" err="1">
              <a:solidFill>
                <a:schemeClr val="bg1"/>
              </a:solidFill>
            </a:rPr>
            <a:t>strategic</a:t>
          </a:r>
          <a:r>
            <a:rPr lang="fr-FR" sz="800" kern="1200" dirty="0">
              <a:solidFill>
                <a:schemeClr val="bg1"/>
              </a:solidFill>
            </a:rPr>
            <a:t> ambition</a:t>
          </a:r>
        </a:p>
      </dsp:txBody>
      <dsp:txXfrm>
        <a:off x="4088497" y="2030831"/>
        <a:ext cx="1154811" cy="782910"/>
      </dsp:txXfrm>
    </dsp:sp>
    <dsp:sp modelId="{D95FA507-70EA-43C0-B8EA-48D31904FD70}">
      <dsp:nvSpPr>
        <dsp:cNvPr id="0" name=""/>
        <dsp:cNvSpPr/>
      </dsp:nvSpPr>
      <dsp:spPr>
        <a:xfrm>
          <a:off x="5285671" y="2071218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3: 'Short </a:t>
          </a:r>
          <a:r>
            <a:rPr lang="fr-FR" sz="800" kern="1200" dirty="0" err="1">
              <a:solidFill>
                <a:schemeClr val="bg1"/>
              </a:solidFill>
            </a:rPr>
            <a:t>list</a:t>
          </a:r>
          <a:r>
            <a:rPr lang="fr-FR" sz="800" kern="1200" dirty="0">
              <a:solidFill>
                <a:schemeClr val="bg1"/>
              </a:solidFill>
            </a:rPr>
            <a:t>' of </a:t>
          </a:r>
          <a:r>
            <a:rPr lang="fr-FR" sz="800" kern="1200" dirty="0" err="1">
              <a:solidFill>
                <a:schemeClr val="bg1"/>
              </a:solidFill>
            </a:rPr>
            <a:t>potential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elements</a:t>
          </a:r>
          <a:r>
            <a:rPr lang="fr-FR" sz="800" kern="1200" dirty="0">
              <a:solidFill>
                <a:schemeClr val="bg1"/>
              </a:solidFill>
            </a:rPr>
            <a:t> of </a:t>
          </a:r>
          <a:r>
            <a:rPr lang="fr-FR" sz="800" kern="1200" dirty="0" err="1">
              <a:solidFill>
                <a:schemeClr val="bg1"/>
              </a:solidFill>
            </a:rPr>
            <a:t>strategic</a:t>
          </a:r>
          <a:r>
            <a:rPr lang="fr-FR" sz="800" kern="1200" dirty="0">
              <a:solidFill>
                <a:schemeClr val="bg1"/>
              </a:solidFill>
            </a:rPr>
            <a:t> ambition for </a:t>
          </a:r>
          <a:r>
            <a:rPr lang="fr-FR" sz="800" kern="1200" dirty="0" err="1">
              <a:solidFill>
                <a:schemeClr val="bg1"/>
              </a:solidFill>
            </a:rPr>
            <a:t>each</a:t>
          </a:r>
          <a:r>
            <a:rPr lang="fr-FR" sz="800" kern="1200" dirty="0">
              <a:solidFill>
                <a:schemeClr val="bg1"/>
              </a:solidFill>
            </a:rPr>
            <a:t> Ocean Decade Challenge </a:t>
          </a:r>
        </a:p>
      </dsp:txBody>
      <dsp:txXfrm>
        <a:off x="5285671" y="2071218"/>
        <a:ext cx="901520" cy="701260"/>
      </dsp:txXfrm>
    </dsp:sp>
    <dsp:sp modelId="{31B5D3B5-3915-4E85-8FF9-D4FA5C5803B4}">
      <dsp:nvSpPr>
        <dsp:cNvPr id="0" name=""/>
        <dsp:cNvSpPr/>
      </dsp:nvSpPr>
      <dsp:spPr>
        <a:xfrm rot="5400000">
          <a:off x="5268923" y="3779339"/>
          <a:ext cx="736323" cy="838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E7FE3-5A79-4641-A914-A890BB51EB5A}">
      <dsp:nvSpPr>
        <dsp:cNvPr id="0" name=""/>
        <dsp:cNvSpPr/>
      </dsp:nvSpPr>
      <dsp:spPr>
        <a:xfrm>
          <a:off x="5073842" y="2963109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solidFill>
                <a:schemeClr val="bg1"/>
              </a:solidFill>
            </a:rPr>
            <a:t>4. Discussions between Co-Chairs to refine, find synergies &amp; avoid duplication</a:t>
          </a:r>
        </a:p>
      </dsp:txBody>
      <dsp:txXfrm>
        <a:off x="5116204" y="3005471"/>
        <a:ext cx="1154811" cy="782910"/>
      </dsp:txXfrm>
    </dsp:sp>
    <dsp:sp modelId="{A8425DE2-44D2-496B-8A0C-95EEDAD36404}">
      <dsp:nvSpPr>
        <dsp:cNvPr id="0" name=""/>
        <dsp:cNvSpPr/>
      </dsp:nvSpPr>
      <dsp:spPr>
        <a:xfrm>
          <a:off x="6313378" y="3045858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4: </a:t>
          </a:r>
          <a:r>
            <a:rPr lang="fr-FR" sz="800" kern="1200" dirty="0" err="1">
              <a:solidFill>
                <a:schemeClr val="bg1"/>
              </a:solidFill>
            </a:rPr>
            <a:t>Presentation</a:t>
          </a:r>
          <a:r>
            <a:rPr lang="fr-FR" sz="800" kern="1200" dirty="0">
              <a:solidFill>
                <a:schemeClr val="bg1"/>
              </a:solidFill>
            </a:rPr>
            <a:t> of </a:t>
          </a:r>
          <a:r>
            <a:rPr lang="fr-FR" sz="800" kern="1200" dirty="0" err="1">
              <a:solidFill>
                <a:schemeClr val="bg1"/>
              </a:solidFill>
            </a:rPr>
            <a:t>consolidated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findings</a:t>
          </a:r>
          <a:r>
            <a:rPr lang="fr-FR" sz="800" kern="1200" dirty="0">
              <a:solidFill>
                <a:schemeClr val="bg1"/>
              </a:solidFill>
            </a:rPr>
            <a:t> to Decade Advisory </a:t>
          </a:r>
          <a:r>
            <a:rPr lang="fr-FR" sz="800" kern="1200" dirty="0" err="1">
              <a:solidFill>
                <a:schemeClr val="bg1"/>
              </a:solidFill>
            </a:rPr>
            <a:t>Board</a:t>
          </a:r>
          <a:r>
            <a:rPr lang="fr-FR" sz="800" kern="1200" dirty="0">
              <a:solidFill>
                <a:schemeClr val="bg1"/>
              </a:solidFill>
            </a:rPr>
            <a:t> </a:t>
          </a:r>
        </a:p>
      </dsp:txBody>
      <dsp:txXfrm>
        <a:off x="6313378" y="3045858"/>
        <a:ext cx="901520" cy="701260"/>
      </dsp:txXfrm>
    </dsp:sp>
    <dsp:sp modelId="{F139D081-2BAB-4508-81DC-FE2382D21E4A}">
      <dsp:nvSpPr>
        <dsp:cNvPr id="0" name=""/>
        <dsp:cNvSpPr/>
      </dsp:nvSpPr>
      <dsp:spPr>
        <a:xfrm rot="5400000">
          <a:off x="6296630" y="4753979"/>
          <a:ext cx="736323" cy="8382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56B21-8B96-40B4-90AC-57C795CEAD70}">
      <dsp:nvSpPr>
        <dsp:cNvPr id="0" name=""/>
        <dsp:cNvSpPr/>
      </dsp:nvSpPr>
      <dsp:spPr>
        <a:xfrm>
          <a:off x="6101549" y="3937749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bg1"/>
              </a:solidFill>
            </a:rPr>
            <a:t>5. Final </a:t>
          </a:r>
          <a:r>
            <a:rPr lang="fr-FR" sz="800" kern="1200" dirty="0" err="1">
              <a:solidFill>
                <a:schemeClr val="bg1"/>
              </a:solidFill>
            </a:rPr>
            <a:t>proposal</a:t>
          </a:r>
          <a:r>
            <a:rPr lang="fr-FR" sz="800" kern="1200" dirty="0">
              <a:solidFill>
                <a:schemeClr val="bg1"/>
              </a:solidFill>
            </a:rPr>
            <a:t> for </a:t>
          </a:r>
          <a:r>
            <a:rPr lang="fr-FR" sz="800" kern="1200" dirty="0" err="1">
              <a:solidFill>
                <a:schemeClr val="bg1"/>
              </a:solidFill>
            </a:rPr>
            <a:t>strategic</a:t>
          </a:r>
          <a:r>
            <a:rPr lang="fr-FR" sz="800" kern="1200" dirty="0">
              <a:solidFill>
                <a:schemeClr val="bg1"/>
              </a:solidFill>
            </a:rPr>
            <a:t> ambition &amp; documentation in draft White Paper </a:t>
          </a:r>
        </a:p>
      </dsp:txBody>
      <dsp:txXfrm>
        <a:off x="6143911" y="3980111"/>
        <a:ext cx="1154811" cy="782910"/>
      </dsp:txXfrm>
    </dsp:sp>
    <dsp:sp modelId="{675AF3AA-9935-40DB-B5F5-04FF5EB6F559}">
      <dsp:nvSpPr>
        <dsp:cNvPr id="0" name=""/>
        <dsp:cNvSpPr/>
      </dsp:nvSpPr>
      <dsp:spPr>
        <a:xfrm>
          <a:off x="7341085" y="4020498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5: Open </a:t>
          </a:r>
          <a:r>
            <a:rPr lang="fr-FR" sz="800" kern="1200" dirty="0" err="1">
              <a:solidFill>
                <a:schemeClr val="bg1"/>
              </a:solidFill>
            </a:rPr>
            <a:t>review</a:t>
          </a:r>
          <a:r>
            <a:rPr lang="fr-FR" sz="800" kern="1200" dirty="0">
              <a:solidFill>
                <a:schemeClr val="bg1"/>
              </a:solidFill>
            </a:rPr>
            <a:t> of White Papers and final </a:t>
          </a:r>
          <a:r>
            <a:rPr lang="fr-FR" sz="800" kern="1200" dirty="0" err="1">
              <a:solidFill>
                <a:schemeClr val="bg1"/>
              </a:solidFill>
            </a:rPr>
            <a:t>presentation</a:t>
          </a:r>
          <a:r>
            <a:rPr lang="fr-FR" sz="800" kern="1200" dirty="0">
              <a:solidFill>
                <a:schemeClr val="bg1"/>
              </a:solidFill>
            </a:rPr>
            <a:t> to Decade </a:t>
          </a:r>
          <a:r>
            <a:rPr lang="fr-FR" sz="800" kern="1200" dirty="0" err="1">
              <a:solidFill>
                <a:schemeClr val="bg1"/>
              </a:solidFill>
            </a:rPr>
            <a:t>Advisorty</a:t>
          </a:r>
          <a:r>
            <a:rPr lang="fr-FR" sz="800" kern="1200" dirty="0">
              <a:solidFill>
                <a:schemeClr val="bg1"/>
              </a:solidFill>
            </a:rPr>
            <a:t> </a:t>
          </a:r>
          <a:r>
            <a:rPr lang="fr-FR" sz="800" kern="1200" dirty="0" err="1">
              <a:solidFill>
                <a:schemeClr val="bg1"/>
              </a:solidFill>
            </a:rPr>
            <a:t>Board</a:t>
          </a:r>
          <a:r>
            <a:rPr lang="fr-FR" sz="800" kern="1200" dirty="0">
              <a:solidFill>
                <a:schemeClr val="bg1"/>
              </a:solidFill>
            </a:rPr>
            <a:t>  </a:t>
          </a:r>
        </a:p>
      </dsp:txBody>
      <dsp:txXfrm>
        <a:off x="7341085" y="4020498"/>
        <a:ext cx="901520" cy="701260"/>
      </dsp:txXfrm>
    </dsp:sp>
    <dsp:sp modelId="{ABABE80F-769B-415C-A50F-A19D90E29273}">
      <dsp:nvSpPr>
        <dsp:cNvPr id="0" name=""/>
        <dsp:cNvSpPr/>
      </dsp:nvSpPr>
      <dsp:spPr>
        <a:xfrm>
          <a:off x="7129256" y="4912390"/>
          <a:ext cx="1239535" cy="867634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bg1"/>
              </a:solidFill>
            </a:rPr>
            <a:t>6. Finalisation of White Papers &amp; </a:t>
          </a:r>
          <a:r>
            <a:rPr lang="fr-FR" sz="800" kern="1200" dirty="0" err="1">
              <a:solidFill>
                <a:schemeClr val="bg1"/>
              </a:solidFill>
            </a:rPr>
            <a:t>preparation</a:t>
          </a:r>
          <a:r>
            <a:rPr lang="fr-FR" sz="800" kern="1200" dirty="0">
              <a:solidFill>
                <a:schemeClr val="bg1"/>
              </a:solidFill>
            </a:rPr>
            <a:t> of </a:t>
          </a:r>
          <a:r>
            <a:rPr lang="fr-FR" sz="800" kern="1200" dirty="0" err="1">
              <a:solidFill>
                <a:schemeClr val="bg1"/>
              </a:solidFill>
            </a:rPr>
            <a:t>Synethis</a:t>
          </a:r>
          <a:r>
            <a:rPr lang="fr-FR" sz="800" kern="1200" dirty="0">
              <a:solidFill>
                <a:schemeClr val="bg1"/>
              </a:solidFill>
            </a:rPr>
            <a:t> Report</a:t>
          </a:r>
        </a:p>
      </dsp:txBody>
      <dsp:txXfrm>
        <a:off x="7171618" y="4954752"/>
        <a:ext cx="1154811" cy="782910"/>
      </dsp:txXfrm>
    </dsp:sp>
    <dsp:sp modelId="{9218E574-0D3C-421F-B2C3-FE298E1913B8}">
      <dsp:nvSpPr>
        <dsp:cNvPr id="0" name=""/>
        <dsp:cNvSpPr/>
      </dsp:nvSpPr>
      <dsp:spPr>
        <a:xfrm>
          <a:off x="8368792" y="4995138"/>
          <a:ext cx="901520" cy="70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800" kern="1200" dirty="0" err="1">
              <a:solidFill>
                <a:schemeClr val="bg1"/>
              </a:solidFill>
            </a:rPr>
            <a:t>Outcome</a:t>
          </a:r>
          <a:r>
            <a:rPr lang="fr-FR" sz="800" kern="1200" dirty="0">
              <a:solidFill>
                <a:schemeClr val="bg1"/>
              </a:solidFill>
            </a:rPr>
            <a:t> 6: </a:t>
          </a:r>
          <a:r>
            <a:rPr lang="fr-FR" sz="800" kern="1200" dirty="0" err="1">
              <a:solidFill>
                <a:schemeClr val="bg1"/>
              </a:solidFill>
            </a:rPr>
            <a:t>Presentation</a:t>
          </a:r>
          <a:r>
            <a:rPr lang="fr-FR" sz="800" kern="1200" dirty="0">
              <a:solidFill>
                <a:schemeClr val="bg1"/>
              </a:solidFill>
            </a:rPr>
            <a:t> to Second International Ocean Decade </a:t>
          </a:r>
          <a:r>
            <a:rPr lang="fr-FR" sz="800" kern="1200" dirty="0" err="1">
              <a:solidFill>
                <a:schemeClr val="bg1"/>
              </a:solidFill>
            </a:rPr>
            <a:t>Conference</a:t>
          </a:r>
          <a:endParaRPr lang="fr-FR" sz="800" kern="1200" dirty="0">
            <a:solidFill>
              <a:schemeClr val="bg1"/>
            </a:solidFill>
          </a:endParaRPr>
        </a:p>
      </dsp:txBody>
      <dsp:txXfrm>
        <a:off x="8368792" y="4995138"/>
        <a:ext cx="901520" cy="70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8" b="47620"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 b="8304"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 b="8304"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865B-DADA-07D2-DB2B-BF4EEB18F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A4EE0-EDE5-C353-64A7-A01E6FB88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99257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D39D-558D-DDED-8CEF-91B639AD6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42E85-93E1-02DF-0CDA-AB07846D7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40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55FA-4A17-82A9-A361-0474BEA4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A93D8-6B93-736D-2790-06956D33C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008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8FD0-28F7-8309-93C1-BFEB675DD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D1F49-3607-D929-D4A0-F38036721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4D17-A176-2580-D86D-9086F15E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5628-CC07-3D40-9CAE-6577DAF52EDA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A44C-8CB9-7833-5687-D4C3415C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45727-5E69-806C-11D2-F45C8774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0"/>
          <p:cNvPicPr preferRelativeResize="0"/>
          <p:nvPr/>
        </p:nvPicPr>
        <p:blipFill rotWithShape="1">
          <a:blip r:embed="rId2">
            <a:alphaModFix/>
          </a:blip>
          <a:srcRect t="13116" b="13116"/>
          <a:stretch/>
        </p:blipFill>
        <p:spPr>
          <a:xfrm>
            <a:off x="129540" y="128016"/>
            <a:ext cx="11932920" cy="6601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0"/>
          <p:cNvSpPr/>
          <p:nvPr/>
        </p:nvSpPr>
        <p:spPr>
          <a:xfrm>
            <a:off x="129540" y="128016"/>
            <a:ext cx="11932920" cy="6601968"/>
          </a:xfrm>
          <a:prstGeom prst="rect">
            <a:avLst/>
          </a:prstGeom>
          <a:gradFill>
            <a:gsLst>
              <a:gs pos="0">
                <a:srgbClr val="004CB9">
                  <a:alpha val="80000"/>
                </a:srgbClr>
              </a:gs>
              <a:gs pos="99000">
                <a:srgbClr val="005500">
                  <a:alpha val="80000"/>
                </a:srgbClr>
              </a:gs>
              <a:gs pos="100000">
                <a:srgbClr val="005500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50"/>
          <p:cNvSpPr txBox="1">
            <a:spLocks noGrp="1"/>
          </p:cNvSpPr>
          <p:nvPr>
            <p:ph type="sldNum" idx="12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/>
                <a:sym typeface="Libre Frankli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‹#›</a:t>
            </a:fld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"/>
              <a:sym typeface="Libre Franklin"/>
            </a:endParaRPr>
          </a:p>
        </p:txBody>
      </p:sp>
      <p:sp>
        <p:nvSpPr>
          <p:cNvPr id="328" name="Google Shape;328;p50"/>
          <p:cNvSpPr txBox="1">
            <a:spLocks noGrp="1"/>
          </p:cNvSpPr>
          <p:nvPr>
            <p:ph type="dt" idx="10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Google Shape;329;p50"/>
          <p:cNvSpPr txBox="1">
            <a:spLocks noGrp="1"/>
          </p:cNvSpPr>
          <p:nvPr>
            <p:ph type="ftr" idx="11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Google Shape;330;p50"/>
          <p:cNvSpPr/>
          <p:nvPr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1" name="Google Shape;331;p50"/>
          <p:cNvSpPr/>
          <p:nvPr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31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31/03/2023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0" r:id="rId2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5628-CC07-3D40-9CAE-6577DAF52EDA}" type="datetime1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43" y="1055355"/>
            <a:ext cx="4150548" cy="1975798"/>
          </a:xfrm>
          <a:prstGeom prst="rect">
            <a:avLst/>
          </a:prstGeom>
        </p:spPr>
      </p:pic>
      <p:sp>
        <p:nvSpPr>
          <p:cNvPr id="14" name="Rectangle"/>
          <p:cNvSpPr/>
          <p:nvPr userDrawn="1"/>
        </p:nvSpPr>
        <p:spPr>
          <a:xfrm>
            <a:off x="5176381" y="3421572"/>
            <a:ext cx="2018851" cy="1558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93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  <p:sldLayoutId id="214748373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A65A84-FF9A-460C-900C-000F1DDF32BC}"/>
              </a:ext>
            </a:extLst>
          </p:cNvPr>
          <p:cNvSpPr/>
          <p:nvPr/>
        </p:nvSpPr>
        <p:spPr>
          <a:xfrm>
            <a:off x="2684347" y="3136612"/>
            <a:ext cx="8595623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/>
                <a:cs typeface="Arial"/>
              </a:rPr>
              <a:t>8. Operational Note ‘Ocean Decade Horizon 2030’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32748A3-A76C-49DC-80C0-F124DA7EA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585028"/>
            <a:ext cx="2250591" cy="1687944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7BF2572-6A1F-40C4-BADE-F71760C42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10" y="233156"/>
            <a:ext cx="1707506" cy="12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DEA48334-CF4B-4C6C-9961-6C571945C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30" y="372863"/>
            <a:ext cx="1726379" cy="1233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6DDA7-26C2-43B1-B638-66DFA27811ED}"/>
              </a:ext>
            </a:extLst>
          </p:cNvPr>
          <p:cNvSpPr txBox="1"/>
          <p:nvPr/>
        </p:nvSpPr>
        <p:spPr>
          <a:xfrm>
            <a:off x="313902" y="283411"/>
            <a:ext cx="80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Ocean Decade Vision 2030</a:t>
            </a:r>
            <a:endParaRPr lang="fr-FR" sz="2400" b="1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B6CA61-4B75-6C07-C2B9-7BCF1DD7A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497290"/>
              </p:ext>
            </p:extLst>
          </p:nvPr>
        </p:nvGraphicFramePr>
        <p:xfrm>
          <a:off x="5902477" y="2020310"/>
          <a:ext cx="5897217" cy="342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82899AB-7B7F-A901-9BFC-9D1B4F76089C}"/>
              </a:ext>
            </a:extLst>
          </p:cNvPr>
          <p:cNvSpPr/>
          <p:nvPr/>
        </p:nvSpPr>
        <p:spPr>
          <a:xfrm>
            <a:off x="6826324" y="1949036"/>
            <a:ext cx="3940810" cy="3564890"/>
          </a:xfrm>
          <a:prstGeom prst="ellipse">
            <a:avLst/>
          </a:pr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41179"/>
                      <a:gd name="connsiteY0" fmla="*/ 1782501 h 3565002"/>
                      <a:gd name="connsiteX1" fmla="*/ 1970590 w 3941179"/>
                      <a:gd name="connsiteY1" fmla="*/ 0 h 3565002"/>
                      <a:gd name="connsiteX2" fmla="*/ 3941180 w 3941179"/>
                      <a:gd name="connsiteY2" fmla="*/ 1782501 h 3565002"/>
                      <a:gd name="connsiteX3" fmla="*/ 1970590 w 3941179"/>
                      <a:gd name="connsiteY3" fmla="*/ 3565002 h 3565002"/>
                      <a:gd name="connsiteX4" fmla="*/ 0 w 3941179"/>
                      <a:gd name="connsiteY4" fmla="*/ 1782501 h 3565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1179" h="3565002" extrusionOk="0">
                        <a:moveTo>
                          <a:pt x="0" y="1782501"/>
                        </a:moveTo>
                        <a:cubicBezTo>
                          <a:pt x="-169484" y="693511"/>
                          <a:pt x="746539" y="50939"/>
                          <a:pt x="1970590" y="0"/>
                        </a:cubicBezTo>
                        <a:cubicBezTo>
                          <a:pt x="3256173" y="41527"/>
                          <a:pt x="3692466" y="805961"/>
                          <a:pt x="3941180" y="1782501"/>
                        </a:cubicBezTo>
                        <a:cubicBezTo>
                          <a:pt x="3758178" y="2945660"/>
                          <a:pt x="3015917" y="3802677"/>
                          <a:pt x="1970590" y="3565002"/>
                        </a:cubicBezTo>
                        <a:cubicBezTo>
                          <a:pt x="842076" y="3543015"/>
                          <a:pt x="215283" y="2869813"/>
                          <a:pt x="0" y="17825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2D957-DBBD-37B2-930A-B2132ABE2334}"/>
              </a:ext>
            </a:extLst>
          </p:cNvPr>
          <p:cNvSpPr/>
          <p:nvPr/>
        </p:nvSpPr>
        <p:spPr>
          <a:xfrm>
            <a:off x="11040137" y="3438939"/>
            <a:ext cx="931545" cy="624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538135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Indicators to measure progress against each element</a:t>
            </a:r>
            <a:endParaRPr lang="fr-FR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BC3291DC-D0C9-EBF1-FCD1-F2159F555FF9}"/>
              </a:ext>
            </a:extLst>
          </p:cNvPr>
          <p:cNvSpPr/>
          <p:nvPr/>
        </p:nvSpPr>
        <p:spPr>
          <a:xfrm>
            <a:off x="10679773" y="3522759"/>
            <a:ext cx="346710" cy="4572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CE0C5-9941-13CB-A95A-9D66A0C01E2A}"/>
              </a:ext>
            </a:extLst>
          </p:cNvPr>
          <p:cNvSpPr txBox="1"/>
          <p:nvPr/>
        </p:nvSpPr>
        <p:spPr>
          <a:xfrm>
            <a:off x="220318" y="1078025"/>
            <a:ext cx="6434018" cy="663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remain relevant, the Decade needs to ensure that: </a:t>
            </a:r>
            <a:endParaRPr lang="fr-F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Both"/>
            </a:pP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Ocean Decade Challenges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remain relevant.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romanLcParenBoth"/>
            </a:pP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Decade Actions are tailored to fulfil the most pressing gaps in science, knowledge and solutions.</a:t>
            </a:r>
          </a:p>
          <a:p>
            <a:pPr lvl="0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Set a strategic ambition for each Challenge to answer the question: 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n-US" sz="1600" i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success look like for this Challenge at the end of the Decade [or sooner]?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and set out process to measure progress to meet that ambition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dentification of residual gaps so that priority Decade Actions can be solicited to fill critical gaps.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Challenges to be refined, modified and eventually removed as they are fulfilled, and/or new Challenges adopted to respond to emerging issues. </a:t>
            </a:r>
            <a:endParaRPr lang="fr-F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r-FR" sz="24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F27C07B-1FBD-F7BE-FEB7-317BEC42AB6E}"/>
              </a:ext>
            </a:extLst>
          </p:cNvPr>
          <p:cNvSpPr/>
          <p:nvPr/>
        </p:nvSpPr>
        <p:spPr>
          <a:xfrm>
            <a:off x="2405270" y="2312021"/>
            <a:ext cx="477078" cy="8287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DF2552F-0D37-B678-9B32-D25E83D0CE27}"/>
              </a:ext>
            </a:extLst>
          </p:cNvPr>
          <p:cNvSpPr/>
          <p:nvPr/>
        </p:nvSpPr>
        <p:spPr>
          <a:xfrm>
            <a:off x="2345781" y="4112789"/>
            <a:ext cx="477078" cy="8287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DEA48334-CF4B-4C6C-9961-6C571945C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30" y="372863"/>
            <a:ext cx="1726379" cy="1233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6DDA7-26C2-43B1-B638-66DFA27811ED}"/>
              </a:ext>
            </a:extLst>
          </p:cNvPr>
          <p:cNvSpPr txBox="1"/>
          <p:nvPr/>
        </p:nvSpPr>
        <p:spPr>
          <a:xfrm>
            <a:off x="284085" y="372863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Ocean Decade Vision 2030</a:t>
            </a:r>
            <a:endParaRPr lang="fr-FR" sz="2400" b="1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253567-049A-38CE-A88A-1A5B998CA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219483"/>
              </p:ext>
            </p:extLst>
          </p:nvPr>
        </p:nvGraphicFramePr>
        <p:xfrm>
          <a:off x="457201" y="1838739"/>
          <a:ext cx="6592500" cy="379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9B9CCA-3F34-8952-4B3D-663E1F000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199278"/>
              </p:ext>
            </p:extLst>
          </p:nvPr>
        </p:nvGraphicFramePr>
        <p:xfrm>
          <a:off x="6185453" y="1838739"/>
          <a:ext cx="6909144" cy="400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F5C144-38AC-B6B8-AF31-4DB45CEA0227}"/>
              </a:ext>
            </a:extLst>
          </p:cNvPr>
          <p:cNvCxnSpPr/>
          <p:nvPr/>
        </p:nvCxnSpPr>
        <p:spPr>
          <a:xfrm>
            <a:off x="7384774" y="1510748"/>
            <a:ext cx="0" cy="468133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BFE493-9AD4-0FBA-9B6A-6C4490094EA9}"/>
              </a:ext>
            </a:extLst>
          </p:cNvPr>
          <p:cNvSpPr txBox="1"/>
          <p:nvPr/>
        </p:nvSpPr>
        <p:spPr>
          <a:xfrm>
            <a:off x="1272209" y="5844402"/>
            <a:ext cx="28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process…</a:t>
            </a:r>
            <a:endParaRPr lang="fr-F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D1AA3-1889-DE6A-B1D3-7B459E34D0EF}"/>
              </a:ext>
            </a:extLst>
          </p:cNvPr>
          <p:cNvSpPr txBox="1"/>
          <p:nvPr/>
        </p:nvSpPr>
        <p:spPr>
          <a:xfrm>
            <a:off x="7792280" y="5814672"/>
            <a:ext cx="28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players…</a:t>
            </a:r>
            <a:endParaRPr lang="fr-F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DEA48334-CF4B-4C6C-9961-6C571945C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30" y="372863"/>
            <a:ext cx="1726379" cy="1233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6DDA7-26C2-43B1-B638-66DFA27811ED}"/>
              </a:ext>
            </a:extLst>
          </p:cNvPr>
          <p:cNvSpPr txBox="1"/>
          <p:nvPr/>
        </p:nvSpPr>
        <p:spPr>
          <a:xfrm>
            <a:off x="284085" y="372863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Ocean </a:t>
            </a:r>
            <a:r>
              <a:rPr lang="en-US" sz="2400" b="1" i="1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Decade Vision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2030</a:t>
            </a:r>
            <a:endParaRPr lang="fr-FR" sz="2400" b="1" i="1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C5635-039C-8E6F-8B09-EF531DC928AC}"/>
              </a:ext>
            </a:extLst>
          </p:cNvPr>
          <p:cNvSpPr txBox="1"/>
          <p:nvPr/>
        </p:nvSpPr>
        <p:spPr>
          <a:xfrm>
            <a:off x="397563" y="1291437"/>
            <a:ext cx="1154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16CE95-3B99-132D-86D5-F522FB00F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910026"/>
              </p:ext>
            </p:extLst>
          </p:nvPr>
        </p:nvGraphicFramePr>
        <p:xfrm>
          <a:off x="245166" y="914402"/>
          <a:ext cx="11261034" cy="581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358323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4" ma:contentTypeDescription="Create a new document." ma:contentTypeScope="" ma:versionID="be75ff86c010108ec84c0887b65f9cad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b28962531f5ba399ef6e34fc2025106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Barbière, Julian</DisplayName>
        <AccountId>61</AccountId>
        <AccountType/>
      </UserInfo>
      <UserInfo>
        <DisplayName>Nunn, Chloe</DisplayName>
        <AccountId>78</AccountId>
        <AccountType/>
      </UserInfo>
    </SharedWithUsers>
    <_Flow_SignoffStatus xmlns="f8ef70f3-4e3d-42be-bd40-fbc1cacc15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28C6D-A5BD-42D6-8B9D-D334FCA9FA7D}">
  <ds:schemaRefs>
    <ds:schemaRef ds:uri="5b799ec2-212c-48b5-b7ff-d14ec6cbce2b"/>
    <ds:schemaRef ds:uri="f8ef70f3-4e3d-42be-bd40-fbc1cacc15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DD4463-9D06-478E-926D-3B1828915142}">
  <ds:schemaRefs>
    <ds:schemaRef ds:uri="5b799ec2-212c-48b5-b7ff-d14ec6cbce2b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f8ef70f3-4e3d-42be-bd40-fbc1cacc151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542</Words>
  <Application>Microsoft Office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Gill Sans</vt:lpstr>
      <vt:lpstr>Arial</vt:lpstr>
      <vt:lpstr>Calibri</vt:lpstr>
      <vt:lpstr>Calibri Light</vt:lpstr>
      <vt:lpstr>Libre Franklin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2_Office Theme</vt:lpstr>
      <vt:lpstr>10_Custom Design</vt:lpstr>
      <vt:lpstr>11_Custom Design</vt:lpstr>
      <vt:lpstr>12_Custom Design</vt:lpstr>
      <vt:lpstr>PowerPoint Presentation</vt:lpstr>
      <vt:lpstr>PowerPoint Presentation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Clausen, Alison</cp:lastModifiedBy>
  <cp:revision>217</cp:revision>
  <dcterms:created xsi:type="dcterms:W3CDTF">2019-09-03T09:02:06Z</dcterms:created>
  <dcterms:modified xsi:type="dcterms:W3CDTF">2023-03-31T10:48:08Z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