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1" roundtripDataSignature="AMtx7mjxf6tuwVMKVEdYomQSXcSKJL2u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customschemas.google.com/relationships/presentationmetadata" Target="metadata"/><Relationship Id="rId10"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3" name="Google Shape;13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0" name="Google Shape;14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7" name="Google Shape;16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8.png"/><Relationship Id="rId4" Type="http://schemas.openxmlformats.org/officeDocument/2006/relationships/image" Target="../media/image6.png"/><Relationship Id="rId5" Type="http://schemas.openxmlformats.org/officeDocument/2006/relationships/image" Target="../media/image3.png"/><Relationship Id="rId6"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spTree>
      <p:nvGrpSpPr>
        <p:cNvPr id="17" name="Shape 17"/>
        <p:cNvGrpSpPr/>
        <p:nvPr/>
      </p:nvGrpSpPr>
      <p:grpSpPr>
        <a:xfrm>
          <a:off x="0" y="0"/>
          <a:ext cx="0" cy="0"/>
          <a:chOff x="0" y="0"/>
          <a:chExt cx="0" cy="0"/>
        </a:xfrm>
      </p:grpSpPr>
      <p:sp>
        <p:nvSpPr>
          <p:cNvPr id="18" name="Google Shape;18;p7"/>
          <p:cNvSpPr/>
          <p:nvPr/>
        </p:nvSpPr>
        <p:spPr>
          <a:xfrm>
            <a:off x="0" y="1857600"/>
            <a:ext cx="12192000" cy="5000400"/>
          </a:xfrm>
          <a:prstGeom prst="rect">
            <a:avLst/>
          </a:prstGeom>
          <a:solidFill>
            <a:schemeClr val="accent1"/>
          </a:solidFill>
          <a:ln>
            <a:noFill/>
          </a:ln>
        </p:spPr>
        <p:txBody>
          <a:bodyPr anchorCtr="0" anchor="ctr" bIns="46800" lIns="90000" spcFirstLastPara="1" rIns="90000" wrap="square" tIns="468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9" name="Google Shape;19;p7"/>
          <p:cNvSpPr txBox="1"/>
          <p:nvPr>
            <p:ph type="ctrTitle"/>
          </p:nvPr>
        </p:nvSpPr>
        <p:spPr>
          <a:xfrm>
            <a:off x="1367999" y="2790000"/>
            <a:ext cx="6877011" cy="14760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lt1"/>
              </a:buClr>
              <a:buSzPts val="5000"/>
              <a:buFont typeface="Arial"/>
              <a:buNone/>
              <a:defRPr sz="5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7"/>
          <p:cNvSpPr txBox="1"/>
          <p:nvPr>
            <p:ph idx="1" type="subTitle"/>
          </p:nvPr>
        </p:nvSpPr>
        <p:spPr>
          <a:xfrm>
            <a:off x="1367999" y="4597200"/>
            <a:ext cx="6877012" cy="928268"/>
          </a:xfrm>
          <a:prstGeom prst="rect">
            <a:avLst/>
          </a:prstGeom>
          <a:noFill/>
          <a:ln>
            <a:noFill/>
          </a:ln>
        </p:spPr>
        <p:txBody>
          <a:bodyPr anchorCtr="0" anchor="t" bIns="0" lIns="0" spcFirstLastPara="1" rIns="0" wrap="square" tIns="0">
            <a:noAutofit/>
          </a:bodyPr>
          <a:lstStyle>
            <a:lvl1pPr lvl="0" algn="l">
              <a:lnSpc>
                <a:spcPct val="105000"/>
              </a:lnSpc>
              <a:spcBef>
                <a:spcPts val="0"/>
              </a:spcBef>
              <a:spcAft>
                <a:spcPts val="0"/>
              </a:spcAft>
              <a:buClr>
                <a:schemeClr val="lt1"/>
              </a:buClr>
              <a:buSzPts val="1800"/>
              <a:buNone/>
              <a:defRPr b="1" sz="1800">
                <a:solidFill>
                  <a:schemeClr val="lt1"/>
                </a:solidFill>
              </a:defRPr>
            </a:lvl1pPr>
            <a:lvl2pPr lvl="1" algn="l">
              <a:lnSpc>
                <a:spcPct val="105000"/>
              </a:lnSpc>
              <a:spcBef>
                <a:spcPts val="0"/>
              </a:spcBef>
              <a:spcAft>
                <a:spcPts val="0"/>
              </a:spcAft>
              <a:buClr>
                <a:schemeClr val="lt1"/>
              </a:buClr>
              <a:buSzPts val="1800"/>
              <a:buNone/>
              <a:defRPr b="0" sz="1800">
                <a:solidFill>
                  <a:schemeClr val="lt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21" name="Google Shape;21;p7"/>
          <p:cNvPicPr preferRelativeResize="0"/>
          <p:nvPr/>
        </p:nvPicPr>
        <p:blipFill rotWithShape="1">
          <a:blip r:embed="rId2">
            <a:alphaModFix/>
          </a:blip>
          <a:srcRect b="0" l="0" r="0" t="0"/>
          <a:stretch/>
        </p:blipFill>
        <p:spPr>
          <a:xfrm>
            <a:off x="1368000" y="576000"/>
            <a:ext cx="2970000" cy="838750"/>
          </a:xfrm>
          <a:prstGeom prst="rect">
            <a:avLst/>
          </a:prstGeom>
          <a:noFill/>
          <a:ln>
            <a:noFill/>
          </a:ln>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lumns with Images">
  <p:cSld name="Two Columns with Images">
    <p:spTree>
      <p:nvGrpSpPr>
        <p:cNvPr id="80" name="Shape 80"/>
        <p:cNvGrpSpPr/>
        <p:nvPr/>
      </p:nvGrpSpPr>
      <p:grpSpPr>
        <a:xfrm>
          <a:off x="0" y="0"/>
          <a:ext cx="0" cy="0"/>
          <a:chOff x="0" y="0"/>
          <a:chExt cx="0" cy="0"/>
        </a:xfrm>
      </p:grpSpPr>
      <p:sp>
        <p:nvSpPr>
          <p:cNvPr id="81" name="Google Shape;81;p16"/>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6"/>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6"/>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6"/>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85" name="Google Shape;85;p16"/>
          <p:cNvSpPr/>
          <p:nvPr>
            <p:ph idx="2" type="pic"/>
          </p:nvPr>
        </p:nvSpPr>
        <p:spPr>
          <a:xfrm>
            <a:off x="720725" y="1857600"/>
            <a:ext cx="5302800" cy="2016000"/>
          </a:xfrm>
          <a:prstGeom prst="rect">
            <a:avLst/>
          </a:prstGeom>
          <a:solidFill>
            <a:srgbClr val="D8D8D8"/>
          </a:solidFill>
          <a:ln>
            <a:noFill/>
          </a:ln>
        </p:spPr>
      </p:sp>
      <p:sp>
        <p:nvSpPr>
          <p:cNvPr id="86" name="Google Shape;86;p16"/>
          <p:cNvSpPr txBox="1"/>
          <p:nvPr>
            <p:ph idx="1" type="body"/>
          </p:nvPr>
        </p:nvSpPr>
        <p:spPr>
          <a:xfrm>
            <a:off x="720725" y="3872238"/>
            <a:ext cx="5302800" cy="2041200"/>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16"/>
          <p:cNvSpPr/>
          <p:nvPr>
            <p:ph idx="3" type="pic"/>
          </p:nvPr>
        </p:nvSpPr>
        <p:spPr>
          <a:xfrm>
            <a:off x="6166888" y="1857600"/>
            <a:ext cx="5302800" cy="2016000"/>
          </a:xfrm>
          <a:prstGeom prst="rect">
            <a:avLst/>
          </a:prstGeom>
          <a:solidFill>
            <a:srgbClr val="D8D8D8"/>
          </a:solidFill>
          <a:ln>
            <a:noFill/>
          </a:ln>
        </p:spPr>
      </p:sp>
      <p:sp>
        <p:nvSpPr>
          <p:cNvPr id="88" name="Google Shape;88;p16"/>
          <p:cNvSpPr txBox="1"/>
          <p:nvPr>
            <p:ph idx="4" type="body"/>
          </p:nvPr>
        </p:nvSpPr>
        <p:spPr>
          <a:xfrm>
            <a:off x="6166888" y="3872238"/>
            <a:ext cx="5302800" cy="2041200"/>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
  <p:cSld name="Three Column">
    <p:bg>
      <p:bgPr>
        <a:solidFill>
          <a:schemeClr val="accent1"/>
        </a:solidFill>
      </p:bgPr>
    </p:bg>
    <p:spTree>
      <p:nvGrpSpPr>
        <p:cNvPr id="89" name="Shape 89"/>
        <p:cNvGrpSpPr/>
        <p:nvPr/>
      </p:nvGrpSpPr>
      <p:grpSpPr>
        <a:xfrm>
          <a:off x="0" y="0"/>
          <a:ext cx="0" cy="0"/>
          <a:chOff x="0" y="0"/>
          <a:chExt cx="0" cy="0"/>
        </a:xfrm>
      </p:grpSpPr>
      <p:sp>
        <p:nvSpPr>
          <p:cNvPr id="90" name="Google Shape;90;p17"/>
          <p:cNvSpPr/>
          <p:nvPr/>
        </p:nvSpPr>
        <p:spPr>
          <a:xfrm>
            <a:off x="0" y="0"/>
            <a:ext cx="12192000" cy="2314800"/>
          </a:xfrm>
          <a:prstGeom prst="rect">
            <a:avLst/>
          </a:prstGeom>
          <a:solidFill>
            <a:schemeClr val="lt1"/>
          </a:solidFill>
          <a:ln>
            <a:noFill/>
          </a:ln>
        </p:spPr>
        <p:txBody>
          <a:bodyPr anchorCtr="0" anchor="ctr" bIns="46800" lIns="90000" spcFirstLastPara="1" rIns="90000" wrap="square" tIns="468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 name="Google Shape;91;p17"/>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7"/>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7"/>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7"/>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95" name="Google Shape;95;p17"/>
          <p:cNvSpPr txBox="1"/>
          <p:nvPr>
            <p:ph idx="1" type="body"/>
          </p:nvPr>
        </p:nvSpPr>
        <p:spPr>
          <a:xfrm>
            <a:off x="720725" y="1296988"/>
            <a:ext cx="6681600" cy="584200"/>
          </a:xfrm>
          <a:prstGeom prst="rect">
            <a:avLst/>
          </a:prstGeom>
          <a:noFill/>
          <a:ln>
            <a:noFill/>
          </a:ln>
        </p:spPr>
        <p:txBody>
          <a:bodyPr anchorCtr="0" anchor="t" bIns="0" lIns="0" spcFirstLastPara="1" rIns="0" wrap="square" tIns="0">
            <a:noAutofit/>
          </a:bodyPr>
          <a:lstStyle>
            <a:lvl1pPr indent="-228600" lvl="0" marL="457200" algn="l">
              <a:lnSpc>
                <a:spcPct val="105000"/>
              </a:lnSpc>
              <a:spcBef>
                <a:spcPts val="0"/>
              </a:spcBef>
              <a:spcAft>
                <a:spcPts val="0"/>
              </a:spcAft>
              <a:buClr>
                <a:schemeClr val="dk2"/>
              </a:buClr>
              <a:buSzPts val="1800"/>
              <a:buNone/>
              <a:defRPr sz="1800">
                <a:solidFill>
                  <a:schemeClr val="dk2"/>
                </a:solidFill>
              </a:defRPr>
            </a:lvl1pPr>
            <a:lvl2pPr indent="-228600" lvl="1" marL="914400" algn="l">
              <a:lnSpc>
                <a:spcPct val="90000"/>
              </a:lnSpc>
              <a:spcBef>
                <a:spcPts val="0"/>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17"/>
          <p:cNvSpPr txBox="1"/>
          <p:nvPr>
            <p:ph idx="2" type="body"/>
          </p:nvPr>
        </p:nvSpPr>
        <p:spPr>
          <a:xfrm>
            <a:off x="720724"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17"/>
          <p:cNvSpPr txBox="1"/>
          <p:nvPr>
            <p:ph idx="3" type="body"/>
          </p:nvPr>
        </p:nvSpPr>
        <p:spPr>
          <a:xfrm>
            <a:off x="4363199"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17"/>
          <p:cNvSpPr txBox="1"/>
          <p:nvPr>
            <p:ph idx="4" type="body"/>
          </p:nvPr>
        </p:nvSpPr>
        <p:spPr>
          <a:xfrm>
            <a:off x="8005674" y="2728800"/>
            <a:ext cx="3464013" cy="318463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99" name="Google Shape;99;p17"/>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Wide" type="obj">
  <p:cSld name="OBJECT">
    <p:spTree>
      <p:nvGrpSpPr>
        <p:cNvPr id="100" name="Shape 100"/>
        <p:cNvGrpSpPr/>
        <p:nvPr/>
      </p:nvGrpSpPr>
      <p:grpSpPr>
        <a:xfrm>
          <a:off x="0" y="0"/>
          <a:ext cx="0" cy="0"/>
          <a:chOff x="0" y="0"/>
          <a:chExt cx="0" cy="0"/>
        </a:xfrm>
      </p:grpSpPr>
      <p:sp>
        <p:nvSpPr>
          <p:cNvPr id="101" name="Google Shape;101;p18"/>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8"/>
          <p:cNvSpPr txBox="1"/>
          <p:nvPr>
            <p:ph idx="1" type="body"/>
          </p:nvPr>
        </p:nvSpPr>
        <p:spPr>
          <a:xfrm>
            <a:off x="720725" y="1296988"/>
            <a:ext cx="10750549" cy="461644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18"/>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18"/>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8"/>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Image">
  <p:cSld name="Section Header Image">
    <p:bg>
      <p:bgPr>
        <a:solidFill>
          <a:schemeClr val="lt1"/>
        </a:solidFill>
      </p:bgPr>
    </p:bg>
    <p:spTree>
      <p:nvGrpSpPr>
        <p:cNvPr id="106" name="Shape 106"/>
        <p:cNvGrpSpPr/>
        <p:nvPr/>
      </p:nvGrpSpPr>
      <p:grpSpPr>
        <a:xfrm>
          <a:off x="0" y="0"/>
          <a:ext cx="0" cy="0"/>
          <a:chOff x="0" y="0"/>
          <a:chExt cx="0" cy="0"/>
        </a:xfrm>
      </p:grpSpPr>
      <p:sp>
        <p:nvSpPr>
          <p:cNvPr id="107" name="Google Shape;107;p19"/>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08" name="Google Shape;108;p19"/>
          <p:cNvSpPr/>
          <p:nvPr>
            <p:ph idx="2" type="pic"/>
          </p:nvPr>
        </p:nvSpPr>
        <p:spPr>
          <a:xfrm>
            <a:off x="5334000" y="0"/>
            <a:ext cx="6858000" cy="6858000"/>
          </a:xfrm>
          <a:prstGeom prst="rect">
            <a:avLst/>
          </a:prstGeom>
          <a:solidFill>
            <a:srgbClr val="D8D8D8"/>
          </a:solidFill>
          <a:ln>
            <a:noFill/>
          </a:ln>
        </p:spPr>
      </p:sp>
      <p:sp>
        <p:nvSpPr>
          <p:cNvPr id="109" name="Google Shape;109;p19"/>
          <p:cNvSpPr txBox="1"/>
          <p:nvPr>
            <p:ph type="title"/>
          </p:nvPr>
        </p:nvSpPr>
        <p:spPr>
          <a:xfrm>
            <a:off x="720725" y="1296988"/>
            <a:ext cx="4169327" cy="385362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accent1"/>
              </a:buClr>
              <a:buSzPts val="4900"/>
              <a:buFont typeface="Arial"/>
              <a:buNone/>
              <a:defRPr sz="49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chemeClr val="accent1"/>
        </a:solidFill>
      </p:bgPr>
    </p:bg>
    <p:spTree>
      <p:nvGrpSpPr>
        <p:cNvPr id="110" name="Shape 110"/>
        <p:cNvGrpSpPr/>
        <p:nvPr/>
      </p:nvGrpSpPr>
      <p:grpSpPr>
        <a:xfrm>
          <a:off x="0" y="0"/>
          <a:ext cx="0" cy="0"/>
          <a:chOff x="0" y="0"/>
          <a:chExt cx="0" cy="0"/>
        </a:xfrm>
      </p:grpSpPr>
      <p:sp>
        <p:nvSpPr>
          <p:cNvPr id="111" name="Google Shape;111;p20"/>
          <p:cNvSpPr txBox="1"/>
          <p:nvPr>
            <p:ph type="title"/>
          </p:nvPr>
        </p:nvSpPr>
        <p:spPr>
          <a:xfrm>
            <a:off x="720725" y="1296988"/>
            <a:ext cx="6155488" cy="385362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lt1"/>
              </a:buClr>
              <a:buSzPts val="4900"/>
              <a:buFont typeface="Arial"/>
              <a:buNone/>
              <a:defRPr sz="49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0"/>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cxnSp>
        <p:nvCxnSpPr>
          <p:cNvPr id="113" name="Google Shape;113;p20"/>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Slide">
  <p:cSld name="Quote Slide">
    <p:bg>
      <p:bgPr>
        <a:solidFill>
          <a:schemeClr val="accent1"/>
        </a:solidFill>
      </p:bgPr>
    </p:bg>
    <p:spTree>
      <p:nvGrpSpPr>
        <p:cNvPr id="114" name="Shape 114"/>
        <p:cNvGrpSpPr/>
        <p:nvPr/>
      </p:nvGrpSpPr>
      <p:grpSpPr>
        <a:xfrm>
          <a:off x="0" y="0"/>
          <a:ext cx="0" cy="0"/>
          <a:chOff x="0" y="0"/>
          <a:chExt cx="0" cy="0"/>
        </a:xfrm>
      </p:grpSpPr>
      <p:sp>
        <p:nvSpPr>
          <p:cNvPr id="115" name="Google Shape;115;p21"/>
          <p:cNvSpPr txBox="1"/>
          <p:nvPr>
            <p:ph type="title"/>
          </p:nvPr>
        </p:nvSpPr>
        <p:spPr>
          <a:xfrm>
            <a:off x="720725" y="1882800"/>
            <a:ext cx="7740000" cy="2827283"/>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lt1"/>
              </a:buClr>
              <a:buSzPts val="3600"/>
              <a:buFont typeface="Arial"/>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1"/>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21"/>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1"/>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19" name="Google Shape;119;p21"/>
          <p:cNvSpPr txBox="1"/>
          <p:nvPr>
            <p:ph idx="1" type="body"/>
          </p:nvPr>
        </p:nvSpPr>
        <p:spPr>
          <a:xfrm>
            <a:off x="720725" y="5065200"/>
            <a:ext cx="7740000" cy="447675"/>
          </a:xfrm>
          <a:prstGeom prst="rect">
            <a:avLst/>
          </a:prstGeom>
          <a:noFill/>
          <a:ln>
            <a:noFill/>
          </a:ln>
        </p:spPr>
        <p:txBody>
          <a:bodyPr anchorCtr="0" anchor="t" bIns="0" lIns="0" spcFirstLastPara="1" rIns="0" wrap="square" tIns="0">
            <a:noAutofit/>
          </a:bodyPr>
          <a:lstStyle>
            <a:lvl1pPr indent="-342900" lvl="0" marL="457200" algn="l">
              <a:lnSpc>
                <a:spcPct val="100000"/>
              </a:lnSpc>
              <a:spcBef>
                <a:spcPts val="0"/>
              </a:spcBef>
              <a:spcAft>
                <a:spcPts val="0"/>
              </a:spcAft>
              <a:buClr>
                <a:schemeClr val="lt1"/>
              </a:buClr>
              <a:buSzPts val="1800"/>
              <a:buFont typeface="Arial"/>
              <a:buChar char="–"/>
              <a:defRPr sz="1800">
                <a:solidFill>
                  <a:schemeClr val="lt1"/>
                </a:solidFill>
              </a:defRPr>
            </a:lvl1pPr>
            <a:lvl2pPr indent="-228600" lvl="1" marL="914400" algn="l">
              <a:lnSpc>
                <a:spcPct val="90000"/>
              </a:lnSpc>
              <a:spcBef>
                <a:spcPts val="0"/>
              </a:spcBef>
              <a:spcAft>
                <a:spcPts val="0"/>
              </a:spcAft>
              <a:buClr>
                <a:schemeClr val="accent3"/>
              </a:buClr>
              <a:buSzPts val="1800"/>
              <a:buNone/>
              <a:defRPr sz="1800"/>
            </a:lvl2pPr>
            <a:lvl3pPr indent="-228600" lvl="2" marL="1371600" algn="l">
              <a:lnSpc>
                <a:spcPct val="100000"/>
              </a:lnSpc>
              <a:spcBef>
                <a:spcPts val="567"/>
              </a:spcBef>
              <a:spcAft>
                <a:spcPts val="0"/>
              </a:spcAft>
              <a:buSzPts val="1800"/>
              <a:buNone/>
              <a:defRPr sz="1800"/>
            </a:lvl3pPr>
            <a:lvl4pPr indent="-342900" lvl="3" marL="1828800" algn="l">
              <a:lnSpc>
                <a:spcPct val="100000"/>
              </a:lnSpc>
              <a:spcBef>
                <a:spcPts val="2835"/>
              </a:spcBef>
              <a:spcAft>
                <a:spcPts val="0"/>
              </a:spcAft>
              <a:buSzPts val="1800"/>
              <a:buChar char="•"/>
              <a:defRPr sz="1800"/>
            </a:lvl4pPr>
            <a:lvl5pPr indent="-342900" lvl="4" marL="2286000" algn="l">
              <a:lnSpc>
                <a:spcPct val="100000"/>
              </a:lnSpc>
              <a:spcBef>
                <a:spcPts val="850"/>
              </a:spcBef>
              <a:spcAft>
                <a:spcPts val="0"/>
              </a:spcAft>
              <a:buSzPts val="1800"/>
              <a:buChar char="•"/>
              <a:defRPr sz="1800"/>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cxnSp>
        <p:nvCxnSpPr>
          <p:cNvPr id="120" name="Google Shape;120;p21"/>
          <p:cNvCxnSpPr/>
          <p:nvPr/>
        </p:nvCxnSpPr>
        <p:spPr>
          <a:xfrm>
            <a:off x="1766400" y="6361716"/>
            <a:ext cx="10425600"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21" name="Shape 121"/>
        <p:cNvGrpSpPr/>
        <p:nvPr/>
      </p:nvGrpSpPr>
      <p:grpSpPr>
        <a:xfrm>
          <a:off x="0" y="0"/>
          <a:ext cx="0" cy="0"/>
          <a:chOff x="0" y="0"/>
          <a:chExt cx="0" cy="0"/>
        </a:xfrm>
      </p:grpSpPr>
      <p:sp>
        <p:nvSpPr>
          <p:cNvPr id="122" name="Google Shape;122;p22"/>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2"/>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22"/>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2"/>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26" name="Google Shape;126;p22"/>
          <p:cNvSpPr txBox="1"/>
          <p:nvPr>
            <p:ph idx="1" type="body"/>
          </p:nvPr>
        </p:nvSpPr>
        <p:spPr>
          <a:xfrm>
            <a:off x="720725" y="1296988"/>
            <a:ext cx="6681600" cy="584200"/>
          </a:xfrm>
          <a:prstGeom prst="rect">
            <a:avLst/>
          </a:prstGeom>
          <a:noFill/>
          <a:ln>
            <a:noFill/>
          </a:ln>
        </p:spPr>
        <p:txBody>
          <a:bodyPr anchorCtr="0" anchor="t" bIns="0" lIns="0" spcFirstLastPara="1" rIns="0" wrap="square" tIns="0">
            <a:noAutofit/>
          </a:bodyPr>
          <a:lstStyle>
            <a:lvl1pPr indent="-228600" lvl="0" marL="457200" algn="l">
              <a:lnSpc>
                <a:spcPct val="105000"/>
              </a:lnSpc>
              <a:spcBef>
                <a:spcPts val="0"/>
              </a:spcBef>
              <a:spcAft>
                <a:spcPts val="0"/>
              </a:spcAft>
              <a:buClr>
                <a:schemeClr val="dk2"/>
              </a:buClr>
              <a:buSzPts val="1800"/>
              <a:buNone/>
              <a:defRPr sz="1800">
                <a:solidFill>
                  <a:schemeClr val="dk2"/>
                </a:solidFill>
              </a:defRPr>
            </a:lvl1pPr>
            <a:lvl2pPr indent="-228600" lvl="1" marL="914400" algn="l">
              <a:lnSpc>
                <a:spcPct val="90000"/>
              </a:lnSpc>
              <a:spcBef>
                <a:spcPts val="0"/>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7" name="Shape 127"/>
        <p:cNvGrpSpPr/>
        <p:nvPr/>
      </p:nvGrpSpPr>
      <p:grpSpPr>
        <a:xfrm>
          <a:off x="0" y="0"/>
          <a:ext cx="0" cy="0"/>
          <a:chOff x="0" y="0"/>
          <a:chExt cx="0" cy="0"/>
        </a:xfrm>
      </p:grpSpPr>
      <p:sp>
        <p:nvSpPr>
          <p:cNvPr id="128" name="Google Shape;128;p23"/>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3"/>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3"/>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2" name="Shape 22"/>
        <p:cNvGrpSpPr/>
        <p:nvPr/>
      </p:nvGrpSpPr>
      <p:grpSpPr>
        <a:xfrm>
          <a:off x="0" y="0"/>
          <a:ext cx="0" cy="0"/>
          <a:chOff x="0" y="0"/>
          <a:chExt cx="0" cy="0"/>
        </a:xfrm>
      </p:grpSpPr>
      <p:sp>
        <p:nvSpPr>
          <p:cNvPr id="23" name="Google Shape;23;p8"/>
          <p:cNvSpPr txBox="1"/>
          <p:nvPr>
            <p:ph idx="1" type="body"/>
          </p:nvPr>
        </p:nvSpPr>
        <p:spPr>
          <a:xfrm>
            <a:off x="720726" y="1296988"/>
            <a:ext cx="81180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8"/>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8"/>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8"/>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27" name="Google Shape;27;p8"/>
          <p:cNvSpPr txBox="1"/>
          <p:nvPr>
            <p:ph type="title"/>
          </p:nvPr>
        </p:nvSpPr>
        <p:spPr>
          <a:xfrm>
            <a:off x="720726" y="722313"/>
            <a:ext cx="81180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Image">
  <p:cSld name="Content and Image">
    <p:spTree>
      <p:nvGrpSpPr>
        <p:cNvPr id="28" name="Shape 28"/>
        <p:cNvGrpSpPr/>
        <p:nvPr/>
      </p:nvGrpSpPr>
      <p:grpSpPr>
        <a:xfrm>
          <a:off x="0" y="0"/>
          <a:ext cx="0" cy="0"/>
          <a:chOff x="0" y="0"/>
          <a:chExt cx="0" cy="0"/>
        </a:xfrm>
      </p:grpSpPr>
      <p:sp>
        <p:nvSpPr>
          <p:cNvPr id="29" name="Google Shape;29;p9"/>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9"/>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9"/>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2" name="Google Shape;32;p9"/>
          <p:cNvSpPr txBox="1"/>
          <p:nvPr>
            <p:ph idx="1" type="body"/>
          </p:nvPr>
        </p:nvSpPr>
        <p:spPr>
          <a:xfrm>
            <a:off x="720726" y="1296988"/>
            <a:ext cx="55188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9"/>
          <p:cNvSpPr txBox="1"/>
          <p:nvPr>
            <p:ph type="title"/>
          </p:nvPr>
        </p:nvSpPr>
        <p:spPr>
          <a:xfrm>
            <a:off x="720726" y="722313"/>
            <a:ext cx="55188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9"/>
          <p:cNvSpPr/>
          <p:nvPr>
            <p:ph idx="2" type="pic"/>
          </p:nvPr>
        </p:nvSpPr>
        <p:spPr>
          <a:xfrm>
            <a:off x="6900000" y="0"/>
            <a:ext cx="5292000" cy="6858000"/>
          </a:xfrm>
          <a:prstGeom prst="rect">
            <a:avLst/>
          </a:prstGeom>
          <a:solidFill>
            <a:srgbClr val="D8D8D8"/>
          </a:solidFill>
          <a:ln>
            <a:noFill/>
          </a:ln>
        </p:spPr>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with Images">
  <p:cSld name="Three Columns with Images">
    <p:spTree>
      <p:nvGrpSpPr>
        <p:cNvPr id="35" name="Shape 35"/>
        <p:cNvGrpSpPr/>
        <p:nvPr/>
      </p:nvGrpSpPr>
      <p:grpSpPr>
        <a:xfrm>
          <a:off x="0" y="0"/>
          <a:ext cx="0" cy="0"/>
          <a:chOff x="0" y="0"/>
          <a:chExt cx="0" cy="0"/>
        </a:xfrm>
      </p:grpSpPr>
      <p:sp>
        <p:nvSpPr>
          <p:cNvPr id="36" name="Google Shape;36;p10"/>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0"/>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0"/>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10"/>
          <p:cNvSpPr/>
          <p:nvPr>
            <p:ph idx="2" type="pic"/>
          </p:nvPr>
        </p:nvSpPr>
        <p:spPr>
          <a:xfrm>
            <a:off x="720725" y="1857600"/>
            <a:ext cx="3463200" cy="1656000"/>
          </a:xfrm>
          <a:prstGeom prst="rect">
            <a:avLst/>
          </a:prstGeom>
          <a:solidFill>
            <a:srgbClr val="D8D8D8"/>
          </a:solidFill>
          <a:ln>
            <a:noFill/>
          </a:ln>
        </p:spPr>
      </p:sp>
      <p:sp>
        <p:nvSpPr>
          <p:cNvPr id="41" name="Google Shape;41;p10"/>
          <p:cNvSpPr txBox="1"/>
          <p:nvPr>
            <p:ph idx="1" type="body"/>
          </p:nvPr>
        </p:nvSpPr>
        <p:spPr>
          <a:xfrm>
            <a:off x="72072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0"/>
          <p:cNvSpPr/>
          <p:nvPr>
            <p:ph idx="3" type="pic"/>
          </p:nvPr>
        </p:nvSpPr>
        <p:spPr>
          <a:xfrm>
            <a:off x="4364400" y="1857600"/>
            <a:ext cx="3463200" cy="1656000"/>
          </a:xfrm>
          <a:prstGeom prst="rect">
            <a:avLst/>
          </a:prstGeom>
          <a:solidFill>
            <a:srgbClr val="D8D8D8"/>
          </a:solidFill>
          <a:ln>
            <a:noFill/>
          </a:ln>
        </p:spPr>
      </p:sp>
      <p:sp>
        <p:nvSpPr>
          <p:cNvPr id="43" name="Google Shape;43;p10"/>
          <p:cNvSpPr txBox="1"/>
          <p:nvPr>
            <p:ph idx="4" type="body"/>
          </p:nvPr>
        </p:nvSpPr>
        <p:spPr>
          <a:xfrm>
            <a:off x="4364400"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0"/>
          <p:cNvSpPr/>
          <p:nvPr>
            <p:ph idx="5" type="pic"/>
          </p:nvPr>
        </p:nvSpPr>
        <p:spPr>
          <a:xfrm>
            <a:off x="8008075" y="1857600"/>
            <a:ext cx="3463200" cy="1656000"/>
          </a:xfrm>
          <a:prstGeom prst="rect">
            <a:avLst/>
          </a:prstGeom>
          <a:solidFill>
            <a:srgbClr val="D8D8D8"/>
          </a:solidFill>
          <a:ln>
            <a:noFill/>
          </a:ln>
        </p:spPr>
      </p:sp>
      <p:sp>
        <p:nvSpPr>
          <p:cNvPr id="45" name="Google Shape;45;p10"/>
          <p:cNvSpPr txBox="1"/>
          <p:nvPr>
            <p:ph idx="6" type="body"/>
          </p:nvPr>
        </p:nvSpPr>
        <p:spPr>
          <a:xfrm>
            <a:off x="800807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lvl1pPr indent="-228600" lvl="0" marL="457200" algn="l">
              <a:lnSpc>
                <a:spcPct val="100000"/>
              </a:lnSpc>
              <a:spcBef>
                <a:spcPts val="0"/>
              </a:spcBef>
              <a:spcAft>
                <a:spcPts val="0"/>
              </a:spcAft>
              <a:buClr>
                <a:schemeClr val="lt1"/>
              </a:buClr>
              <a:buSzPts val="1400"/>
              <a:buNone/>
              <a:defRPr sz="1400">
                <a:solidFill>
                  <a:schemeClr val="lt1"/>
                </a:solidFill>
              </a:defRPr>
            </a:lvl1pPr>
            <a:lvl2pPr indent="-228600" lvl="1" marL="914400" algn="l">
              <a:lnSpc>
                <a:spcPct val="100000"/>
              </a:lnSpc>
              <a:spcBef>
                <a:spcPts val="0"/>
              </a:spcBef>
              <a:spcAft>
                <a:spcPts val="0"/>
              </a:spcAft>
              <a:buClr>
                <a:schemeClr val="lt1"/>
              </a:buClr>
              <a:buSzPts val="2000"/>
              <a:buNone/>
              <a:defRPr sz="2000">
                <a:solidFill>
                  <a:schemeClr val="lt1"/>
                </a:solidFill>
              </a:defRPr>
            </a:lvl2pPr>
            <a:lvl3pPr indent="-228600" lvl="2" marL="1371600" algn="l">
              <a:lnSpc>
                <a:spcPct val="100000"/>
              </a:lnSpc>
              <a:spcBef>
                <a:spcPts val="567"/>
              </a:spcBef>
              <a:spcAft>
                <a:spcPts val="0"/>
              </a:spcAft>
              <a:buSzPts val="1800"/>
              <a:buNone/>
              <a:defRPr>
                <a:solidFill>
                  <a:schemeClr val="lt1"/>
                </a:solidFill>
              </a:defRPr>
            </a:lvl3pPr>
            <a:lvl4pPr indent="-317500" lvl="3" marL="1828800" algn="l">
              <a:lnSpc>
                <a:spcPct val="100000"/>
              </a:lnSpc>
              <a:spcBef>
                <a:spcPts val="0"/>
              </a:spcBef>
              <a:spcAft>
                <a:spcPts val="0"/>
              </a:spcAft>
              <a:buSzPts val="1400"/>
              <a:buChar char="•"/>
              <a:defRPr sz="1400">
                <a:solidFill>
                  <a:schemeClr val="lt1"/>
                </a:solidFill>
              </a:defRPr>
            </a:lvl4pPr>
            <a:lvl5pPr indent="-317500" lvl="4" marL="2286000" algn="l">
              <a:lnSpc>
                <a:spcPct val="100000"/>
              </a:lnSpc>
              <a:spcBef>
                <a:spcPts val="0"/>
              </a:spcBef>
              <a:spcAft>
                <a:spcPts val="0"/>
              </a:spcAft>
              <a:buSzPts val="1400"/>
              <a:buChar char="•"/>
              <a:defRPr sz="14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 Slide Image" showMasterSp="0">
  <p:cSld name="Closing Slide Image">
    <p:spTree>
      <p:nvGrpSpPr>
        <p:cNvPr id="46" name="Shape 46"/>
        <p:cNvGrpSpPr/>
        <p:nvPr/>
      </p:nvGrpSpPr>
      <p:grpSpPr>
        <a:xfrm>
          <a:off x="0" y="0"/>
          <a:ext cx="0" cy="0"/>
          <a:chOff x="0" y="0"/>
          <a:chExt cx="0" cy="0"/>
        </a:xfrm>
      </p:grpSpPr>
      <p:sp>
        <p:nvSpPr>
          <p:cNvPr id="47" name="Google Shape;47;p11"/>
          <p:cNvSpPr txBox="1"/>
          <p:nvPr>
            <p:ph type="ctrTitle"/>
          </p:nvPr>
        </p:nvSpPr>
        <p:spPr>
          <a:xfrm>
            <a:off x="720725" y="2854801"/>
            <a:ext cx="4073912" cy="10188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1"/>
          <p:cNvSpPr txBox="1"/>
          <p:nvPr>
            <p:ph idx="1" type="subTitle"/>
          </p:nvPr>
        </p:nvSpPr>
        <p:spPr>
          <a:xfrm>
            <a:off x="720725" y="3873600"/>
            <a:ext cx="4073912" cy="444600"/>
          </a:xfrm>
          <a:prstGeom prst="rect">
            <a:avLst/>
          </a:prstGeom>
          <a:noFill/>
          <a:ln>
            <a:noFill/>
          </a:ln>
        </p:spPr>
        <p:txBody>
          <a:bodyPr anchorCtr="0" anchor="t" bIns="0" lIns="0" spcFirstLastPara="1" rIns="0" wrap="square" tIns="0">
            <a:noAutofit/>
          </a:bodyPr>
          <a:lstStyle>
            <a:lvl1pPr lvl="0" algn="l">
              <a:lnSpc>
                <a:spcPct val="105000"/>
              </a:lnSpc>
              <a:spcBef>
                <a:spcPts val="0"/>
              </a:spcBef>
              <a:spcAft>
                <a:spcPts val="0"/>
              </a:spcAft>
              <a:buClr>
                <a:schemeClr val="accent2"/>
              </a:buClr>
              <a:buSzPts val="2400"/>
              <a:buNone/>
              <a:defRPr b="0" sz="2400">
                <a:solidFill>
                  <a:schemeClr val="accent2"/>
                </a:solidFill>
              </a:defRPr>
            </a:lvl1pPr>
            <a:lvl2pPr lvl="1" algn="l">
              <a:lnSpc>
                <a:spcPct val="105000"/>
              </a:lnSpc>
              <a:spcBef>
                <a:spcPts val="0"/>
              </a:spcBef>
              <a:spcAft>
                <a:spcPts val="0"/>
              </a:spcAft>
              <a:buClr>
                <a:schemeClr val="accent2"/>
              </a:buClr>
              <a:buSzPts val="2400"/>
              <a:buNone/>
              <a:defRPr b="1" sz="2400">
                <a:solidFill>
                  <a:schemeClr val="accent2"/>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9" name="Google Shape;49;p11"/>
          <p:cNvSpPr/>
          <p:nvPr>
            <p:ph idx="2" type="pic"/>
          </p:nvPr>
        </p:nvSpPr>
        <p:spPr>
          <a:xfrm>
            <a:off x="5287200" y="0"/>
            <a:ext cx="6858000" cy="6858000"/>
          </a:xfrm>
          <a:prstGeom prst="rect">
            <a:avLst/>
          </a:prstGeom>
          <a:solidFill>
            <a:srgbClr val="D8D8D8"/>
          </a:solidFill>
          <a:ln>
            <a:noFill/>
          </a:ln>
        </p:spPr>
      </p:sp>
      <p:pic>
        <p:nvPicPr>
          <p:cNvPr descr="Logo&#10;&#10;Description automatically generated" id="50" name="Google Shape;50;p11"/>
          <p:cNvPicPr preferRelativeResize="0"/>
          <p:nvPr/>
        </p:nvPicPr>
        <p:blipFill rotWithShape="1">
          <a:blip r:embed="rId2">
            <a:alphaModFix/>
          </a:blip>
          <a:srcRect b="0" l="0" r="0" t="0"/>
          <a:stretch/>
        </p:blipFill>
        <p:spPr>
          <a:xfrm>
            <a:off x="720725" y="860400"/>
            <a:ext cx="2970000" cy="838750"/>
          </a:xfrm>
          <a:prstGeom prst="rect">
            <a:avLst/>
          </a:prstGeom>
          <a:noFill/>
          <a:ln>
            <a:noFill/>
          </a:ln>
        </p:spPr>
      </p:pic>
      <p:grpSp>
        <p:nvGrpSpPr>
          <p:cNvPr id="51" name="Google Shape;51;p11"/>
          <p:cNvGrpSpPr/>
          <p:nvPr/>
        </p:nvGrpSpPr>
        <p:grpSpPr>
          <a:xfrm>
            <a:off x="720725" y="5472000"/>
            <a:ext cx="4009268" cy="694945"/>
            <a:chOff x="720725" y="5218493"/>
            <a:chExt cx="4009268" cy="694945"/>
          </a:xfrm>
        </p:grpSpPr>
        <p:pic>
          <p:nvPicPr>
            <p:cNvPr id="52" name="Google Shape;52;p11"/>
            <p:cNvPicPr preferRelativeResize="0"/>
            <p:nvPr/>
          </p:nvPicPr>
          <p:blipFill rotWithShape="1">
            <a:blip r:embed="rId3">
              <a:alphaModFix/>
            </a:blip>
            <a:srcRect b="0" l="0" r="0" t="0"/>
            <a:stretch/>
          </p:blipFill>
          <p:spPr>
            <a:xfrm>
              <a:off x="4032000" y="5325173"/>
              <a:ext cx="697993" cy="588265"/>
            </a:xfrm>
            <a:prstGeom prst="rect">
              <a:avLst/>
            </a:prstGeom>
            <a:noFill/>
            <a:ln>
              <a:noFill/>
            </a:ln>
          </p:spPr>
        </p:pic>
        <p:pic>
          <p:nvPicPr>
            <p:cNvPr id="53" name="Google Shape;53;p11"/>
            <p:cNvPicPr preferRelativeResize="0"/>
            <p:nvPr/>
          </p:nvPicPr>
          <p:blipFill rotWithShape="1">
            <a:blip r:embed="rId4">
              <a:alphaModFix/>
            </a:blip>
            <a:srcRect b="0" l="0" r="0" t="0"/>
            <a:stretch/>
          </p:blipFill>
          <p:spPr>
            <a:xfrm>
              <a:off x="2867282" y="5309933"/>
              <a:ext cx="826010" cy="603505"/>
            </a:xfrm>
            <a:prstGeom prst="rect">
              <a:avLst/>
            </a:prstGeom>
            <a:noFill/>
            <a:ln>
              <a:noFill/>
            </a:ln>
          </p:spPr>
        </p:pic>
        <p:pic>
          <p:nvPicPr>
            <p:cNvPr id="54" name="Google Shape;54;p11"/>
            <p:cNvPicPr preferRelativeResize="0"/>
            <p:nvPr/>
          </p:nvPicPr>
          <p:blipFill rotWithShape="1">
            <a:blip r:embed="rId5">
              <a:alphaModFix/>
            </a:blip>
            <a:srcRect b="0" l="0" r="0" t="0"/>
            <a:stretch/>
          </p:blipFill>
          <p:spPr>
            <a:xfrm>
              <a:off x="720725" y="5279453"/>
              <a:ext cx="594361" cy="633985"/>
            </a:xfrm>
            <a:prstGeom prst="rect">
              <a:avLst/>
            </a:prstGeom>
            <a:noFill/>
            <a:ln>
              <a:noFill/>
            </a:ln>
          </p:spPr>
        </p:pic>
        <p:pic>
          <p:nvPicPr>
            <p:cNvPr id="55" name="Google Shape;55;p11"/>
            <p:cNvPicPr preferRelativeResize="0"/>
            <p:nvPr/>
          </p:nvPicPr>
          <p:blipFill rotWithShape="1">
            <a:blip r:embed="rId6">
              <a:alphaModFix/>
            </a:blip>
            <a:srcRect b="0" l="0" r="0" t="0"/>
            <a:stretch/>
          </p:blipFill>
          <p:spPr>
            <a:xfrm>
              <a:off x="1653795" y="5218493"/>
              <a:ext cx="874778" cy="694945"/>
            </a:xfrm>
            <a:prstGeom prst="rect">
              <a:avLst/>
            </a:prstGeom>
            <a:noFill/>
            <a:ln>
              <a:noFill/>
            </a:ln>
          </p:spPr>
        </p:pic>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Image" showMasterSp="0">
  <p:cSld name="Title Slide Image">
    <p:spTree>
      <p:nvGrpSpPr>
        <p:cNvPr id="56" name="Shape 56"/>
        <p:cNvGrpSpPr/>
        <p:nvPr/>
      </p:nvGrpSpPr>
      <p:grpSpPr>
        <a:xfrm>
          <a:off x="0" y="0"/>
          <a:ext cx="0" cy="0"/>
          <a:chOff x="0" y="0"/>
          <a:chExt cx="0" cy="0"/>
        </a:xfrm>
      </p:grpSpPr>
      <p:sp>
        <p:nvSpPr>
          <p:cNvPr id="57" name="Google Shape;57;p12"/>
          <p:cNvSpPr txBox="1"/>
          <p:nvPr>
            <p:ph type="ctrTitle"/>
          </p:nvPr>
        </p:nvSpPr>
        <p:spPr>
          <a:xfrm>
            <a:off x="1368000" y="2988000"/>
            <a:ext cx="3726761" cy="1790700"/>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4200"/>
              <a:buFont typeface="Arial"/>
              <a:buNone/>
              <a:defRPr sz="4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2"/>
          <p:cNvSpPr txBox="1"/>
          <p:nvPr>
            <p:ph idx="1" type="subTitle"/>
          </p:nvPr>
        </p:nvSpPr>
        <p:spPr>
          <a:xfrm>
            <a:off x="1368000" y="4982400"/>
            <a:ext cx="3726761" cy="757643"/>
          </a:xfrm>
          <a:prstGeom prst="rect">
            <a:avLst/>
          </a:prstGeom>
          <a:noFill/>
          <a:ln>
            <a:noFill/>
          </a:ln>
        </p:spPr>
        <p:txBody>
          <a:bodyPr anchorCtr="0" anchor="b" bIns="0" lIns="0" spcFirstLastPara="1" rIns="0" wrap="square" tIns="0">
            <a:noAutofit/>
          </a:bodyPr>
          <a:lstStyle>
            <a:lvl1pPr lvl="0" algn="l">
              <a:lnSpc>
                <a:spcPct val="105000"/>
              </a:lnSpc>
              <a:spcBef>
                <a:spcPts val="0"/>
              </a:spcBef>
              <a:spcAft>
                <a:spcPts val="0"/>
              </a:spcAft>
              <a:buClr>
                <a:schemeClr val="dk2"/>
              </a:buClr>
              <a:buSzPts val="1600"/>
              <a:buNone/>
              <a:defRPr b="1" sz="1600"/>
            </a:lvl1pPr>
            <a:lvl2pPr lvl="1" algn="l">
              <a:lnSpc>
                <a:spcPct val="105000"/>
              </a:lnSpc>
              <a:spcBef>
                <a:spcPts val="0"/>
              </a:spcBef>
              <a:spcAft>
                <a:spcPts val="0"/>
              </a:spcAft>
              <a:buClr>
                <a:schemeClr val="dk1"/>
              </a:buClr>
              <a:buSzPts val="1600"/>
              <a:buNone/>
              <a:defRPr b="0" sz="1600">
                <a:solidFill>
                  <a:schemeClr val="dk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59" name="Google Shape;59;p12"/>
          <p:cNvPicPr preferRelativeResize="0"/>
          <p:nvPr/>
        </p:nvPicPr>
        <p:blipFill rotWithShape="1">
          <a:blip r:embed="rId2">
            <a:alphaModFix/>
          </a:blip>
          <a:srcRect b="0" l="0" r="0" t="0"/>
          <a:stretch/>
        </p:blipFill>
        <p:spPr>
          <a:xfrm>
            <a:off x="1368000" y="1202400"/>
            <a:ext cx="2970000" cy="838750"/>
          </a:xfrm>
          <a:prstGeom prst="rect">
            <a:avLst/>
          </a:prstGeom>
          <a:noFill/>
          <a:ln>
            <a:noFill/>
          </a:ln>
        </p:spPr>
      </p:pic>
      <p:sp>
        <p:nvSpPr>
          <p:cNvPr id="60" name="Google Shape;60;p12"/>
          <p:cNvSpPr/>
          <p:nvPr>
            <p:ph idx="2" type="pic"/>
          </p:nvPr>
        </p:nvSpPr>
        <p:spPr>
          <a:xfrm>
            <a:off x="0" y="-1"/>
            <a:ext cx="12192000" cy="6858000"/>
          </a:xfrm>
          <a:prstGeom prst="rect">
            <a:avLst/>
          </a:prstGeom>
          <a:solidFill>
            <a:srgbClr val="D8D8D8"/>
          </a:solidFill>
          <a:ln>
            <a:noFill/>
          </a:ln>
        </p:spPr>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Image Left" showMasterSp="0">
  <p:cSld name="Title Slide Image Left">
    <p:spTree>
      <p:nvGrpSpPr>
        <p:cNvPr id="61" name="Shape 61"/>
        <p:cNvGrpSpPr/>
        <p:nvPr/>
      </p:nvGrpSpPr>
      <p:grpSpPr>
        <a:xfrm>
          <a:off x="0" y="0"/>
          <a:ext cx="0" cy="0"/>
          <a:chOff x="0" y="0"/>
          <a:chExt cx="0" cy="0"/>
        </a:xfrm>
      </p:grpSpPr>
      <p:sp>
        <p:nvSpPr>
          <p:cNvPr id="62" name="Google Shape;62;p13"/>
          <p:cNvSpPr/>
          <p:nvPr>
            <p:ph idx="2" type="pic"/>
          </p:nvPr>
        </p:nvSpPr>
        <p:spPr>
          <a:xfrm>
            <a:off x="0" y="0"/>
            <a:ext cx="6912000" cy="6858000"/>
          </a:xfrm>
          <a:prstGeom prst="rect">
            <a:avLst/>
          </a:prstGeom>
          <a:solidFill>
            <a:srgbClr val="D8D8D8"/>
          </a:solidFill>
          <a:ln>
            <a:noFill/>
          </a:ln>
        </p:spPr>
      </p:sp>
      <p:sp>
        <p:nvSpPr>
          <p:cNvPr id="63" name="Google Shape;63;p13"/>
          <p:cNvSpPr txBox="1"/>
          <p:nvPr>
            <p:ph type="ctrTitle"/>
          </p:nvPr>
        </p:nvSpPr>
        <p:spPr>
          <a:xfrm>
            <a:off x="7560000" y="3160800"/>
            <a:ext cx="3944613" cy="1866158"/>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Clr>
                <a:schemeClr val="accent1"/>
              </a:buClr>
              <a:buSzPts val="4200"/>
              <a:buFont typeface="Arial"/>
              <a:buNone/>
              <a:defRPr sz="4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3"/>
          <p:cNvSpPr txBox="1"/>
          <p:nvPr>
            <p:ph idx="1" type="subTitle"/>
          </p:nvPr>
        </p:nvSpPr>
        <p:spPr>
          <a:xfrm>
            <a:off x="7560000" y="5162400"/>
            <a:ext cx="3944613" cy="757643"/>
          </a:xfrm>
          <a:prstGeom prst="rect">
            <a:avLst/>
          </a:prstGeom>
          <a:noFill/>
          <a:ln>
            <a:noFill/>
          </a:ln>
        </p:spPr>
        <p:txBody>
          <a:bodyPr anchorCtr="0" anchor="b" bIns="0" lIns="0" spcFirstLastPara="1" rIns="0" wrap="square" tIns="0">
            <a:noAutofit/>
          </a:bodyPr>
          <a:lstStyle>
            <a:lvl1pPr lvl="0" algn="l">
              <a:lnSpc>
                <a:spcPct val="105000"/>
              </a:lnSpc>
              <a:spcBef>
                <a:spcPts val="0"/>
              </a:spcBef>
              <a:spcAft>
                <a:spcPts val="0"/>
              </a:spcAft>
              <a:buClr>
                <a:schemeClr val="dk2"/>
              </a:buClr>
              <a:buSzPts val="1600"/>
              <a:buNone/>
              <a:defRPr b="1" sz="1600"/>
            </a:lvl1pPr>
            <a:lvl2pPr lvl="1" algn="l">
              <a:lnSpc>
                <a:spcPct val="105000"/>
              </a:lnSpc>
              <a:spcBef>
                <a:spcPts val="0"/>
              </a:spcBef>
              <a:spcAft>
                <a:spcPts val="0"/>
              </a:spcAft>
              <a:buClr>
                <a:schemeClr val="dk1"/>
              </a:buClr>
              <a:buSzPts val="1600"/>
              <a:buNone/>
              <a:defRPr b="0" sz="1600">
                <a:solidFill>
                  <a:schemeClr val="dk1"/>
                </a:solidFill>
              </a:defRPr>
            </a:lvl2pPr>
            <a:lvl3pPr lvl="2" algn="ctr">
              <a:lnSpc>
                <a:spcPct val="100000"/>
              </a:lnSpc>
              <a:spcBef>
                <a:spcPts val="0"/>
              </a:spcBef>
              <a:spcAft>
                <a:spcPts val="0"/>
              </a:spcAft>
              <a:buSzPts val="1800"/>
              <a:buNone/>
              <a:defRPr sz="1800"/>
            </a:lvl3pPr>
            <a:lvl4pPr lvl="3" algn="ctr">
              <a:lnSpc>
                <a:spcPct val="100000"/>
              </a:lnSpc>
              <a:spcBef>
                <a:spcPts val="2835"/>
              </a:spcBef>
              <a:spcAft>
                <a:spcPts val="0"/>
              </a:spcAft>
              <a:buSzPts val="1600"/>
              <a:buNone/>
              <a:defRPr sz="1600"/>
            </a:lvl4pPr>
            <a:lvl5pPr lvl="4" algn="ctr">
              <a:lnSpc>
                <a:spcPct val="100000"/>
              </a:lnSpc>
              <a:spcBef>
                <a:spcPts val="850"/>
              </a:spcBef>
              <a:spcAft>
                <a:spcPts val="0"/>
              </a:spcAft>
              <a:buSzPts val="1600"/>
              <a:buNone/>
              <a:defRPr sz="1600"/>
            </a:lvl5pPr>
            <a:lvl6pPr lvl="5" algn="ctr">
              <a:lnSpc>
                <a:spcPct val="90000"/>
              </a:lnSpc>
              <a:spcBef>
                <a:spcPts val="85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Logo&#10;&#10;Description automatically generated" id="65" name="Google Shape;65;p13"/>
          <p:cNvPicPr preferRelativeResize="0"/>
          <p:nvPr/>
        </p:nvPicPr>
        <p:blipFill rotWithShape="1">
          <a:blip r:embed="rId2">
            <a:alphaModFix/>
          </a:blip>
          <a:srcRect b="0" l="0" r="0" t="0"/>
          <a:stretch/>
        </p:blipFill>
        <p:spPr>
          <a:xfrm>
            <a:off x="7560000" y="720000"/>
            <a:ext cx="2970000" cy="838750"/>
          </a:xfrm>
          <a:prstGeom prst="rect">
            <a:avLst/>
          </a:prstGeom>
          <a:noFill/>
          <a:ln>
            <a:noFill/>
          </a:ln>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6" name="Shape 66"/>
        <p:cNvGrpSpPr/>
        <p:nvPr/>
      </p:nvGrpSpPr>
      <p:grpSpPr>
        <a:xfrm>
          <a:off x="0" y="0"/>
          <a:ext cx="0" cy="0"/>
          <a:chOff x="0" y="0"/>
          <a:chExt cx="0" cy="0"/>
        </a:xfrm>
      </p:grpSpPr>
      <p:sp>
        <p:nvSpPr>
          <p:cNvPr id="67" name="Google Shape;67;p14"/>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4"/>
          <p:cNvSpPr txBox="1"/>
          <p:nvPr>
            <p:ph idx="1" type="body"/>
          </p:nvPr>
        </p:nvSpPr>
        <p:spPr>
          <a:xfrm>
            <a:off x="720723" y="1296988"/>
            <a:ext cx="4729162" cy="461645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14"/>
          <p:cNvSpPr txBox="1"/>
          <p:nvPr>
            <p:ph idx="2" type="body"/>
          </p:nvPr>
        </p:nvSpPr>
        <p:spPr>
          <a:xfrm>
            <a:off x="6096000" y="1296988"/>
            <a:ext cx="4729162" cy="461645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14"/>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4"/>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4"/>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Large Image">
  <p:cSld name="Content and Large Image">
    <p:spTree>
      <p:nvGrpSpPr>
        <p:cNvPr id="73" name="Shape 73"/>
        <p:cNvGrpSpPr/>
        <p:nvPr/>
      </p:nvGrpSpPr>
      <p:grpSpPr>
        <a:xfrm>
          <a:off x="0" y="0"/>
          <a:ext cx="0" cy="0"/>
          <a:chOff x="0" y="0"/>
          <a:chExt cx="0" cy="0"/>
        </a:xfrm>
      </p:grpSpPr>
      <p:sp>
        <p:nvSpPr>
          <p:cNvPr id="74" name="Google Shape;74;p15"/>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algn="r">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5"/>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algn="l">
              <a:lnSpc>
                <a:spcPct val="9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5"/>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77" name="Google Shape;77;p15"/>
          <p:cNvSpPr txBox="1"/>
          <p:nvPr>
            <p:ph idx="1" type="body"/>
          </p:nvPr>
        </p:nvSpPr>
        <p:spPr>
          <a:xfrm>
            <a:off x="720726" y="1296988"/>
            <a:ext cx="3913200" cy="461645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2"/>
              </a:buClr>
              <a:buSzPts val="1800"/>
              <a:buNone/>
              <a:defRPr/>
            </a:lvl1pPr>
            <a:lvl2pPr indent="-228600" lvl="1" marL="914400" algn="l">
              <a:lnSpc>
                <a:spcPct val="90000"/>
              </a:lnSpc>
              <a:spcBef>
                <a:spcPts val="1701"/>
              </a:spcBef>
              <a:spcAft>
                <a:spcPts val="0"/>
              </a:spcAft>
              <a:buClr>
                <a:schemeClr val="accent3"/>
              </a:buClr>
              <a:buSzPts val="1800"/>
              <a:buNone/>
              <a:defRPr/>
            </a:lvl2pPr>
            <a:lvl3pPr indent="-228600" lvl="2" marL="1371600" algn="l">
              <a:lnSpc>
                <a:spcPct val="100000"/>
              </a:lnSpc>
              <a:spcBef>
                <a:spcPts val="567"/>
              </a:spcBef>
              <a:spcAft>
                <a:spcPts val="0"/>
              </a:spcAft>
              <a:buSzPts val="1800"/>
              <a:buNone/>
              <a:defRPr/>
            </a:lvl3pPr>
            <a:lvl4pPr indent="-342900" lvl="3" marL="1828800" algn="l">
              <a:lnSpc>
                <a:spcPct val="100000"/>
              </a:lnSpc>
              <a:spcBef>
                <a:spcPts val="2835"/>
              </a:spcBef>
              <a:spcAft>
                <a:spcPts val="0"/>
              </a:spcAft>
              <a:buSzPts val="1800"/>
              <a:buChar char="•"/>
              <a:defRPr/>
            </a:lvl4pPr>
            <a:lvl5pPr indent="-342900" lvl="4" marL="2286000" algn="l">
              <a:lnSpc>
                <a:spcPct val="100000"/>
              </a:lnSpc>
              <a:spcBef>
                <a:spcPts val="850"/>
              </a:spcBef>
              <a:spcAft>
                <a:spcPts val="0"/>
              </a:spcAft>
              <a:buSzPts val="1800"/>
              <a:buChar char="•"/>
              <a:defRPr/>
            </a:lvl5pPr>
            <a:lvl6pPr indent="-342900" lvl="5" marL="2743200" algn="l">
              <a:lnSpc>
                <a:spcPct val="90000"/>
              </a:lnSpc>
              <a:spcBef>
                <a:spcPts val="85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5"/>
          <p:cNvSpPr txBox="1"/>
          <p:nvPr>
            <p:ph type="title"/>
          </p:nvPr>
        </p:nvSpPr>
        <p:spPr>
          <a:xfrm>
            <a:off x="720726" y="722313"/>
            <a:ext cx="3913200" cy="574675"/>
          </a:xfrm>
          <a:prstGeom prst="rect">
            <a:avLst/>
          </a:prstGeom>
          <a:noFill/>
          <a:ln>
            <a:noFill/>
          </a:ln>
        </p:spPr>
        <p:txBody>
          <a:bodyPr anchorCtr="0" anchor="t" bIns="0" lIns="0" spcFirstLastPara="1" rIns="0" wrap="square" tIns="0">
            <a:noAutofit/>
          </a:bodyPr>
          <a:lstStyle>
            <a:lvl1pPr lvl="0" algn="l">
              <a:lnSpc>
                <a:spcPct val="85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5"/>
          <p:cNvSpPr/>
          <p:nvPr>
            <p:ph idx="2" type="pic"/>
          </p:nvPr>
        </p:nvSpPr>
        <p:spPr>
          <a:xfrm>
            <a:off x="5334000" y="0"/>
            <a:ext cx="6858000" cy="6858000"/>
          </a:xfrm>
          <a:prstGeom prst="rect">
            <a:avLst/>
          </a:prstGeom>
          <a:solidFill>
            <a:srgbClr val="D8D8D8"/>
          </a:solidFill>
          <a:ln>
            <a:noFill/>
          </a:ln>
        </p:spPr>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lvl1pPr lvl="0" marR="0" rtl="0" algn="l">
              <a:lnSpc>
                <a:spcPct val="85000"/>
              </a:lnSpc>
              <a:spcBef>
                <a:spcPts val="0"/>
              </a:spcBef>
              <a:spcAft>
                <a:spcPts val="0"/>
              </a:spcAft>
              <a:buClr>
                <a:schemeClr val="accent1"/>
              </a:buClr>
              <a:buSzPts val="3600"/>
              <a:buFont typeface="Arial"/>
              <a:buNone/>
              <a:defRPr b="1" i="0" sz="3600" u="none" cap="none" strike="noStrike">
                <a:solidFill>
                  <a:schemeClr val="accen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6"/>
          <p:cNvSpPr txBox="1"/>
          <p:nvPr>
            <p:ph idx="1" type="body"/>
          </p:nvPr>
        </p:nvSpPr>
        <p:spPr>
          <a:xfrm>
            <a:off x="720725" y="1296988"/>
            <a:ext cx="10750549" cy="4616449"/>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chemeClr val="dk2"/>
              </a:buClr>
              <a:buSzPts val="1600"/>
              <a:buFont typeface="Arial"/>
              <a:buNone/>
              <a:defRPr b="0" i="0" sz="1600" u="none" cap="none" strike="noStrike">
                <a:solidFill>
                  <a:schemeClr val="dk2"/>
                </a:solidFill>
                <a:latin typeface="Arial"/>
                <a:ea typeface="Arial"/>
                <a:cs typeface="Arial"/>
                <a:sym typeface="Arial"/>
              </a:defRPr>
            </a:lvl1pPr>
            <a:lvl2pPr indent="-228600" lvl="1" marL="914400" marR="0" rtl="0" algn="l">
              <a:lnSpc>
                <a:spcPct val="90000"/>
              </a:lnSpc>
              <a:spcBef>
                <a:spcPts val="1701"/>
              </a:spcBef>
              <a:spcAft>
                <a:spcPts val="0"/>
              </a:spcAft>
              <a:buClr>
                <a:schemeClr val="accent3"/>
              </a:buClr>
              <a:buSzPts val="2000"/>
              <a:buFont typeface="Arial"/>
              <a:buNone/>
              <a:defRPr b="1" i="0" sz="2000" u="none" cap="none" strike="noStrike">
                <a:solidFill>
                  <a:schemeClr val="accent3"/>
                </a:solidFill>
                <a:latin typeface="Arial"/>
                <a:ea typeface="Arial"/>
                <a:cs typeface="Arial"/>
                <a:sym typeface="Arial"/>
              </a:defRPr>
            </a:lvl2pPr>
            <a:lvl3pPr indent="-228600" lvl="2" marL="1371600" marR="0" rtl="0" algn="l">
              <a:lnSpc>
                <a:spcPct val="100000"/>
              </a:lnSpc>
              <a:spcBef>
                <a:spcPts val="567"/>
              </a:spcBef>
              <a:spcAft>
                <a:spcPts val="0"/>
              </a:spcAft>
              <a:buClr>
                <a:schemeClr val="accent1"/>
              </a:buClr>
              <a:buSzPts val="1800"/>
              <a:buFont typeface="Arial"/>
              <a:buNone/>
              <a:defRPr b="1" i="0" sz="1800" u="none" cap="none" strike="noStrike">
                <a:solidFill>
                  <a:schemeClr val="dk2"/>
                </a:solidFill>
                <a:latin typeface="Arial"/>
                <a:ea typeface="Arial"/>
                <a:cs typeface="Arial"/>
                <a:sym typeface="Arial"/>
              </a:defRPr>
            </a:lvl3pPr>
            <a:lvl4pPr indent="-330200" lvl="3" marL="1828800" marR="0" rtl="0" algn="l">
              <a:lnSpc>
                <a:spcPct val="100000"/>
              </a:lnSpc>
              <a:spcBef>
                <a:spcPts val="2835"/>
              </a:spcBef>
              <a:spcAft>
                <a:spcPts val="0"/>
              </a:spcAft>
              <a:buClr>
                <a:schemeClr val="accent2"/>
              </a:buClr>
              <a:buSzPts val="1600"/>
              <a:buFont typeface="Arial"/>
              <a:buChar char="•"/>
              <a:defRPr b="0" i="0" sz="1600" u="none" cap="none" strike="noStrike">
                <a:solidFill>
                  <a:schemeClr val="dk2"/>
                </a:solidFill>
                <a:latin typeface="Arial"/>
                <a:ea typeface="Arial"/>
                <a:cs typeface="Arial"/>
                <a:sym typeface="Arial"/>
              </a:defRPr>
            </a:lvl4pPr>
            <a:lvl5pPr indent="-330200" lvl="4" marL="2286000" marR="0" rtl="0" algn="l">
              <a:lnSpc>
                <a:spcPct val="100000"/>
              </a:lnSpc>
              <a:spcBef>
                <a:spcPts val="850"/>
              </a:spcBef>
              <a:spcAft>
                <a:spcPts val="0"/>
              </a:spcAft>
              <a:buClr>
                <a:schemeClr val="accent2"/>
              </a:buClr>
              <a:buSzPts val="1600"/>
              <a:buFont typeface="Arial"/>
              <a:buChar char="•"/>
              <a:defRPr b="0" i="0" sz="1600" u="none" cap="none" strike="noStrike">
                <a:solidFill>
                  <a:schemeClr val="dk2"/>
                </a:solidFill>
                <a:latin typeface="Arial"/>
                <a:ea typeface="Arial"/>
                <a:cs typeface="Arial"/>
                <a:sym typeface="Arial"/>
              </a:defRPr>
            </a:lvl5pPr>
            <a:lvl6pPr indent="-342900" lvl="5" marL="2743200" marR="0" rtl="0" algn="l">
              <a:lnSpc>
                <a:spcPct val="90000"/>
              </a:lnSpc>
              <a:spcBef>
                <a:spcPts val="85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6"/>
          <p:cNvSpPr txBox="1"/>
          <p:nvPr>
            <p:ph idx="10" type="dt"/>
          </p:nvPr>
        </p:nvSpPr>
        <p:spPr>
          <a:xfrm>
            <a:off x="8081962" y="6492875"/>
            <a:ext cx="2743200" cy="189721"/>
          </a:xfrm>
          <a:prstGeom prst="rect">
            <a:avLst/>
          </a:prstGeom>
          <a:noFill/>
          <a:ln>
            <a:noFill/>
          </a:ln>
        </p:spPr>
        <p:txBody>
          <a:bodyPr anchorCtr="0" anchor="t" bIns="0" lIns="0" spcFirstLastPara="1" rIns="0" wrap="square" tIns="0">
            <a:noAutofit/>
          </a:bodyPr>
          <a:lstStyle>
            <a:lvl1pPr lvl="0" marR="0" rtl="0" algn="r">
              <a:lnSpc>
                <a:spcPct val="9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1" type="ftr"/>
          </p:nvPr>
        </p:nvSpPr>
        <p:spPr>
          <a:xfrm>
            <a:off x="1766400" y="6492875"/>
            <a:ext cx="4114800" cy="189721"/>
          </a:xfrm>
          <a:prstGeom prst="rect">
            <a:avLst/>
          </a:prstGeom>
          <a:noFill/>
          <a:ln>
            <a:noFill/>
          </a:ln>
        </p:spPr>
        <p:txBody>
          <a:bodyPr anchorCtr="0" anchor="t" bIns="0" lIns="0" spcFirstLastPara="1" rIns="0" wrap="square" tIns="0">
            <a:noAutofit/>
          </a:bodyPr>
          <a:lstStyle>
            <a:lvl1pPr lvl="0" marR="0" rtl="0" algn="l">
              <a:lnSpc>
                <a:spcPct val="9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6"/>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lvl1pPr indent="0" lvl="0"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1pPr>
            <a:lvl2pPr indent="0" lvl="1"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2pPr>
            <a:lvl3pPr indent="0" lvl="2"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3pPr>
            <a:lvl4pPr indent="0" lvl="3"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4pPr>
            <a:lvl5pPr indent="0" lvl="4"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5pPr>
            <a:lvl6pPr indent="0" lvl="5"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6pPr>
            <a:lvl7pPr indent="0" lvl="6"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7pPr>
            <a:lvl8pPr indent="0" lvl="7"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8pPr>
            <a:lvl9pPr indent="0" lvl="8" marL="0" marR="0" rtl="0" algn="r">
              <a:lnSpc>
                <a:spcPct val="90000"/>
              </a:lnSpc>
              <a:spcBef>
                <a:spcPts val="0"/>
              </a:spcBef>
              <a:spcAft>
                <a:spcPts val="0"/>
              </a:spcAft>
              <a:buClr>
                <a:srgbClr val="000000"/>
              </a:buClr>
              <a:buSzPts val="1000"/>
              <a:buFont typeface="Arial"/>
              <a:buNone/>
              <a:defRPr b="0" i="0" sz="10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cxnSp>
        <p:nvCxnSpPr>
          <p:cNvPr id="15" name="Google Shape;15;p6"/>
          <p:cNvCxnSpPr/>
          <p:nvPr/>
        </p:nvCxnSpPr>
        <p:spPr>
          <a:xfrm>
            <a:off x="1766400" y="6361716"/>
            <a:ext cx="10425600" cy="0"/>
          </a:xfrm>
          <a:prstGeom prst="straightConnector1">
            <a:avLst/>
          </a:prstGeom>
          <a:noFill/>
          <a:ln cap="flat" cmpd="sng" w="9525">
            <a:solidFill>
              <a:schemeClr val="accent4"/>
            </a:solidFill>
            <a:prstDash val="solid"/>
            <a:miter lim="800000"/>
            <a:headEnd len="sm" w="sm" type="none"/>
            <a:tailEnd len="sm" w="sm" type="none"/>
          </a:ln>
        </p:spPr>
      </p:cxnSp>
      <p:pic>
        <p:nvPicPr>
          <p:cNvPr id="16" name="Google Shape;16;p6"/>
          <p:cNvPicPr preferRelativeResize="0"/>
          <p:nvPr/>
        </p:nvPicPr>
        <p:blipFill rotWithShape="1">
          <a:blip r:embed="rId1">
            <a:alphaModFix/>
          </a:blip>
          <a:srcRect b="0" l="0" r="0" t="0"/>
          <a:stretch/>
        </p:blipFill>
        <p:spPr>
          <a:xfrm>
            <a:off x="720725" y="6195599"/>
            <a:ext cx="899162" cy="33223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guide id="3" pos="454">
          <p15:clr>
            <a:srgbClr val="F26B43"/>
          </p15:clr>
        </p15:guide>
        <p15:guide id="4" pos="6819">
          <p15:clr>
            <a:srgbClr val="F26B43"/>
          </p15:clr>
        </p15:guide>
        <p15:guide id="5" orient="horz" pos="455">
          <p15:clr>
            <a:srgbClr val="F26B43"/>
          </p15:clr>
        </p15:guide>
        <p15:guide id="6" orient="horz" pos="3725">
          <p15:clr>
            <a:srgbClr val="F26B43"/>
          </p15:clr>
        </p15:guide>
        <p15:guide id="7" orient="horz" pos="817">
          <p15:clr>
            <a:srgbClr val="F26B43"/>
          </p15:clr>
        </p15:guide>
        <p15:guide id="8" orient="horz" pos="1293">
          <p15:clr>
            <a:srgbClr val="F26B43"/>
          </p15:clr>
        </p15:guide>
        <p15:guide id="9" pos="722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goosocean.org/index.php?option=com_oe&amp;task=viewDocumentRecord&amp;docID=31940" TargetMode="External"/><Relationship Id="rId4" Type="http://schemas.openxmlformats.org/officeDocument/2006/relationships/hyperlink" Target="mailto:f.collins@unesco.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
          <p:cNvSpPr txBox="1"/>
          <p:nvPr>
            <p:ph type="ctrTitle"/>
          </p:nvPr>
        </p:nvSpPr>
        <p:spPr>
          <a:xfrm>
            <a:off x="1368000" y="2790000"/>
            <a:ext cx="10460700" cy="14760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lt1"/>
              </a:buClr>
              <a:buSzPts val="5000"/>
              <a:buFont typeface="Arial"/>
              <a:buNone/>
            </a:pPr>
            <a:r>
              <a:rPr lang="en-GB"/>
              <a:t>GOOS Project Updates</a:t>
            </a:r>
            <a:endParaRPr/>
          </a:p>
          <a:p>
            <a:pPr indent="0" lvl="0" marL="0" rtl="0" algn="l">
              <a:lnSpc>
                <a:spcPct val="90000"/>
              </a:lnSpc>
              <a:spcBef>
                <a:spcPts val="0"/>
              </a:spcBef>
              <a:spcAft>
                <a:spcPts val="0"/>
              </a:spcAft>
              <a:buClr>
                <a:schemeClr val="lt1"/>
              </a:buClr>
              <a:buSzPts val="5000"/>
              <a:buFont typeface="Arial"/>
              <a:buNone/>
            </a:pPr>
            <a:r>
              <a:rPr lang="en-GB"/>
              <a:t>[Project]</a:t>
            </a:r>
            <a:endParaRPr/>
          </a:p>
        </p:txBody>
      </p:sp>
      <p:sp>
        <p:nvSpPr>
          <p:cNvPr id="136" name="Google Shape;136;p1"/>
          <p:cNvSpPr txBox="1"/>
          <p:nvPr>
            <p:ph idx="1" type="subTitle"/>
          </p:nvPr>
        </p:nvSpPr>
        <p:spPr>
          <a:xfrm>
            <a:off x="1368000" y="4597200"/>
            <a:ext cx="7552200" cy="928200"/>
          </a:xfrm>
          <a:prstGeom prst="rect">
            <a:avLst/>
          </a:prstGeom>
          <a:noFill/>
          <a:ln>
            <a:noFill/>
          </a:ln>
        </p:spPr>
        <p:txBody>
          <a:bodyPr anchorCtr="0" anchor="t" bIns="0" lIns="0" spcFirstLastPara="1" rIns="0" wrap="square" tIns="0">
            <a:noAutofit/>
          </a:bodyPr>
          <a:lstStyle/>
          <a:p>
            <a:pPr indent="0" lvl="0" marL="0" rtl="0" algn="l">
              <a:lnSpc>
                <a:spcPct val="105000"/>
              </a:lnSpc>
              <a:spcBef>
                <a:spcPts val="0"/>
              </a:spcBef>
              <a:spcAft>
                <a:spcPts val="0"/>
              </a:spcAft>
              <a:buClr>
                <a:schemeClr val="dk1"/>
              </a:buClr>
              <a:buSzPts val="1100"/>
              <a:buFont typeface="Arial"/>
              <a:buNone/>
            </a:pPr>
            <a:r>
              <a:rPr lang="en-GB"/>
              <a:t>[Your name, (other authors)]</a:t>
            </a:r>
            <a:endParaRPr/>
          </a:p>
          <a:p>
            <a:pPr indent="0" lvl="0" marL="0" rtl="0" algn="l">
              <a:lnSpc>
                <a:spcPct val="105000"/>
              </a:lnSpc>
              <a:spcBef>
                <a:spcPts val="0"/>
              </a:spcBef>
              <a:spcAft>
                <a:spcPts val="0"/>
              </a:spcAft>
              <a:buClr>
                <a:schemeClr val="dk1"/>
              </a:buClr>
              <a:buSzPts val="1100"/>
              <a:buFont typeface="Arial"/>
              <a:buNone/>
            </a:pPr>
            <a:r>
              <a:rPr lang="en-GB"/>
              <a:t>[affiliation(s)]</a:t>
            </a:r>
            <a:endParaRPr/>
          </a:p>
          <a:p>
            <a:pPr indent="0" lvl="0" marL="0" rtl="0" algn="l">
              <a:lnSpc>
                <a:spcPct val="105000"/>
              </a:lnSpc>
              <a:spcBef>
                <a:spcPts val="0"/>
              </a:spcBef>
              <a:spcAft>
                <a:spcPts val="0"/>
              </a:spcAft>
              <a:buClr>
                <a:schemeClr val="dk1"/>
              </a:buClr>
              <a:buSzPts val="1100"/>
              <a:buFont typeface="Arial"/>
              <a:buNone/>
            </a:pPr>
            <a:r>
              <a:rPr lang="en-GB"/>
              <a:t>GOOS 12th Steering Committee meeting, 25 - 27 April 2023</a:t>
            </a:r>
            <a:endParaRPr/>
          </a:p>
          <a:p>
            <a:pPr indent="0" lvl="0" marL="0" rtl="0" algn="l">
              <a:lnSpc>
                <a:spcPct val="105000"/>
              </a:lnSpc>
              <a:spcBef>
                <a:spcPts val="0"/>
              </a:spcBef>
              <a:spcAft>
                <a:spcPts val="0"/>
              </a:spcAft>
              <a:buClr>
                <a:schemeClr val="lt1"/>
              </a:buClr>
              <a:buSzPts val="1800"/>
              <a:buNone/>
            </a:pPr>
            <a:r>
              <a:t/>
            </a:r>
            <a:endParaRPr/>
          </a:p>
        </p:txBody>
      </p:sp>
      <p:pic>
        <p:nvPicPr>
          <p:cNvPr id="137" name="Google Shape;137;p1"/>
          <p:cNvPicPr preferRelativeResize="0"/>
          <p:nvPr/>
        </p:nvPicPr>
        <p:blipFill rotWithShape="1">
          <a:blip r:embed="rId3">
            <a:alphaModFix/>
          </a:blip>
          <a:srcRect b="0" l="0" r="0" t="0"/>
          <a:stretch/>
        </p:blipFill>
        <p:spPr>
          <a:xfrm>
            <a:off x="6096000" y="226275"/>
            <a:ext cx="5839476" cy="1476000"/>
          </a:xfrm>
          <a:prstGeom prst="rect">
            <a:avLst/>
          </a:prstGeom>
          <a:noFill/>
          <a:ln>
            <a:noFill/>
          </a:ln>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
          <p:cNvSpPr txBox="1"/>
          <p:nvPr>
            <p:ph idx="1" type="body"/>
          </p:nvPr>
        </p:nvSpPr>
        <p:spPr>
          <a:xfrm>
            <a:off x="720726" y="1296988"/>
            <a:ext cx="9119560" cy="4616451"/>
          </a:xfrm>
          <a:prstGeom prst="rect">
            <a:avLst/>
          </a:prstGeom>
          <a:noFill/>
          <a:ln>
            <a:noFill/>
          </a:ln>
        </p:spPr>
        <p:txBody>
          <a:bodyPr anchorCtr="0" anchor="t" bIns="0" lIns="0" spcFirstLastPara="1" rIns="0" wrap="square" tIns="0">
            <a:noAutofit/>
          </a:bodyPr>
          <a:lstStyle/>
          <a:p>
            <a:pPr indent="0" lvl="2" marL="0" rtl="0" algn="l">
              <a:lnSpc>
                <a:spcPct val="100000"/>
              </a:lnSpc>
              <a:spcBef>
                <a:spcPts val="0"/>
              </a:spcBef>
              <a:spcAft>
                <a:spcPts val="0"/>
              </a:spcAft>
              <a:buSzPts val="1800"/>
              <a:buNone/>
            </a:pPr>
            <a:r>
              <a:rPr lang="en-GB"/>
              <a:t>5 minutes update</a:t>
            </a:r>
            <a:endParaRPr/>
          </a:p>
          <a:p>
            <a:pPr indent="0" lvl="0" marL="0" rtl="0" algn="l">
              <a:lnSpc>
                <a:spcPct val="100000"/>
              </a:lnSpc>
              <a:spcBef>
                <a:spcPts val="1701"/>
              </a:spcBef>
              <a:spcAft>
                <a:spcPts val="0"/>
              </a:spcAft>
              <a:buClr>
                <a:schemeClr val="dk2"/>
              </a:buClr>
              <a:buSzPts val="1600"/>
              <a:buNone/>
            </a:pPr>
            <a:r>
              <a:rPr lang="en-GB"/>
              <a:t>The format will be a 5 minute flash update on your project, followed by Q&amp;A </a:t>
            </a:r>
            <a:r>
              <a:rPr lang="en-GB"/>
              <a:t>session.</a:t>
            </a:r>
            <a:endParaRPr/>
          </a:p>
          <a:p>
            <a:pPr indent="0" lvl="0" marL="0" rtl="0" algn="l">
              <a:lnSpc>
                <a:spcPct val="100000"/>
              </a:lnSpc>
              <a:spcBef>
                <a:spcPts val="1701"/>
              </a:spcBef>
              <a:spcAft>
                <a:spcPts val="0"/>
              </a:spcAft>
              <a:buClr>
                <a:schemeClr val="dk2"/>
              </a:buClr>
              <a:buSzPts val="1600"/>
              <a:buNone/>
            </a:pPr>
            <a:r>
              <a:rPr lang="en-GB"/>
              <a:t>Send your presentation to Forest Collins (f.collins@unesco.org) for posting on the meeting website not later than 19 April 2023.</a:t>
            </a:r>
            <a:endParaRPr/>
          </a:p>
          <a:p>
            <a:pPr indent="0" lvl="0" marL="0" rtl="0" algn="l">
              <a:lnSpc>
                <a:spcPct val="100000"/>
              </a:lnSpc>
              <a:spcBef>
                <a:spcPts val="1701"/>
              </a:spcBef>
              <a:spcAft>
                <a:spcPts val="0"/>
              </a:spcAft>
              <a:buClr>
                <a:schemeClr val="dk2"/>
              </a:buClr>
              <a:buSzPts val="1600"/>
              <a:buNone/>
            </a:pPr>
            <a:r>
              <a:rPr lang="en-GB"/>
              <a:t>Please stick to a brief update so that we have time to interact, nothing that  many SC members are already familiar with the projects. If you would like to provide a full written report as background please use the </a:t>
            </a:r>
            <a:r>
              <a:rPr lang="en-GB" u="sng">
                <a:solidFill>
                  <a:schemeClr val="hlink"/>
                </a:solidFill>
                <a:hlinkClick r:id="rId3"/>
              </a:rPr>
              <a:t>GOOS Component written report template</a:t>
            </a:r>
            <a:r>
              <a:rPr lang="en-GB"/>
              <a:t> and send this to Forest Collins (</a:t>
            </a:r>
            <a:r>
              <a:rPr lang="en-GB" u="sng">
                <a:solidFill>
                  <a:schemeClr val="hlink"/>
                </a:solidFill>
                <a:hlinkClick r:id="rId4"/>
              </a:rPr>
              <a:t>f.collins@unesco.org</a:t>
            </a:r>
            <a:r>
              <a:rPr lang="en-GB"/>
              <a:t>) not later than 11 April 2023.</a:t>
            </a:r>
            <a:endParaRPr/>
          </a:p>
          <a:p>
            <a:pPr indent="0" lvl="1" marL="0" rtl="0" algn="l">
              <a:lnSpc>
                <a:spcPct val="90000"/>
              </a:lnSpc>
              <a:spcBef>
                <a:spcPts val="1701"/>
              </a:spcBef>
              <a:spcAft>
                <a:spcPts val="0"/>
              </a:spcAft>
              <a:buClr>
                <a:schemeClr val="accent3"/>
              </a:buClr>
              <a:buSzPts val="2000"/>
              <a:buNone/>
            </a:pPr>
            <a:r>
              <a:rPr lang="en-GB"/>
              <a:t>Purpose</a:t>
            </a:r>
            <a:endParaRPr/>
          </a:p>
          <a:p>
            <a:pPr indent="0" lvl="0" marL="0" rtl="0" algn="l">
              <a:lnSpc>
                <a:spcPct val="100000"/>
              </a:lnSpc>
              <a:spcBef>
                <a:spcPts val="2835"/>
              </a:spcBef>
              <a:spcAft>
                <a:spcPts val="0"/>
              </a:spcAft>
              <a:buSzPts val="1800"/>
              <a:buNone/>
            </a:pPr>
            <a:r>
              <a:rPr lang="en-GB"/>
              <a:t>Inform the Steering Committee on the project status including:</a:t>
            </a:r>
            <a:endParaRPr/>
          </a:p>
          <a:p>
            <a:pPr indent="-323999" lvl="3" marL="323999" rtl="0" algn="l">
              <a:lnSpc>
                <a:spcPct val="100000"/>
              </a:lnSpc>
              <a:spcBef>
                <a:spcPts val="0"/>
              </a:spcBef>
              <a:spcAft>
                <a:spcPts val="0"/>
              </a:spcAft>
              <a:buSzPts val="1800"/>
              <a:buChar char="•"/>
            </a:pPr>
            <a:r>
              <a:rPr lang="en-GB"/>
              <a:t>Current activities</a:t>
            </a:r>
            <a:endParaRPr/>
          </a:p>
          <a:p>
            <a:pPr indent="-323999" lvl="3" marL="323999" rtl="0" algn="l">
              <a:lnSpc>
                <a:spcPct val="100000"/>
              </a:lnSpc>
              <a:spcBef>
                <a:spcPts val="0"/>
              </a:spcBef>
              <a:spcAft>
                <a:spcPts val="0"/>
              </a:spcAft>
              <a:buSzPts val="1800"/>
              <a:buChar char="•"/>
            </a:pPr>
            <a:r>
              <a:rPr lang="en-GB"/>
              <a:t>Future plans</a:t>
            </a:r>
            <a:endParaRPr/>
          </a:p>
          <a:p>
            <a:pPr indent="0" lvl="0" marL="0" rtl="0" algn="l">
              <a:lnSpc>
                <a:spcPct val="100000"/>
              </a:lnSpc>
              <a:spcBef>
                <a:spcPts val="2835"/>
              </a:spcBef>
              <a:spcAft>
                <a:spcPts val="0"/>
              </a:spcAft>
              <a:buSzPts val="1800"/>
              <a:buNone/>
            </a:pPr>
            <a:r>
              <a:t/>
            </a:r>
            <a:endParaRPr b="1" sz="1800"/>
          </a:p>
          <a:p>
            <a:pPr indent="0" lvl="0" marL="0" rtl="0" algn="l">
              <a:lnSpc>
                <a:spcPct val="100000"/>
              </a:lnSpc>
              <a:spcBef>
                <a:spcPts val="850"/>
              </a:spcBef>
              <a:spcAft>
                <a:spcPts val="0"/>
              </a:spcAft>
              <a:buSzPts val="1800"/>
              <a:buNone/>
            </a:pPr>
            <a:r>
              <a:t/>
            </a:r>
            <a:endParaRPr/>
          </a:p>
          <a:p>
            <a:pPr indent="0" lvl="0" marL="0" rtl="0" algn="l">
              <a:lnSpc>
                <a:spcPct val="100000"/>
              </a:lnSpc>
              <a:spcBef>
                <a:spcPts val="850"/>
              </a:spcBef>
              <a:spcAft>
                <a:spcPts val="0"/>
              </a:spcAft>
              <a:buClr>
                <a:schemeClr val="dk2"/>
              </a:buClr>
              <a:buSzPts val="1600"/>
              <a:buNone/>
            </a:pPr>
            <a:r>
              <a:t/>
            </a:r>
            <a:endParaRPr/>
          </a:p>
        </p:txBody>
      </p:sp>
      <p:sp>
        <p:nvSpPr>
          <p:cNvPr id="143" name="Google Shape;143;p2"/>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
        <p:nvSpPr>
          <p:cNvPr id="144" name="Google Shape;144;p2"/>
          <p:cNvSpPr txBox="1"/>
          <p:nvPr>
            <p:ph type="title"/>
          </p:nvPr>
        </p:nvSpPr>
        <p:spPr>
          <a:xfrm>
            <a:off x="720726" y="722313"/>
            <a:ext cx="8118000"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Report</a:t>
            </a:r>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8" name="Shape 148"/>
        <p:cNvGrpSpPr/>
        <p:nvPr/>
      </p:nvGrpSpPr>
      <p:grpSpPr>
        <a:xfrm>
          <a:off x="0" y="0"/>
          <a:ext cx="0" cy="0"/>
          <a:chOff x="0" y="0"/>
          <a:chExt cx="0" cy="0"/>
        </a:xfrm>
      </p:grpSpPr>
      <p:sp>
        <p:nvSpPr>
          <p:cNvPr id="149" name="Google Shape;149;p3"/>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
        <p:nvSpPr>
          <p:cNvPr id="150" name="Google Shape;150;p3"/>
          <p:cNvSpPr txBox="1"/>
          <p:nvPr>
            <p:ph idx="1" type="body"/>
          </p:nvPr>
        </p:nvSpPr>
        <p:spPr>
          <a:xfrm>
            <a:off x="720725" y="2052638"/>
            <a:ext cx="5518150" cy="3860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2"/>
              </a:buClr>
              <a:buSzPts val="1600"/>
              <a:buNone/>
            </a:pPr>
            <a:r>
              <a:rPr lang="en-GB"/>
              <a:t>The picture slides are predefined with picture placeholders that help you to manage the image you add into the field. </a:t>
            </a:r>
            <a:endParaRPr/>
          </a:p>
          <a:p>
            <a:pPr indent="0" lvl="0" marL="0" rtl="0" algn="l">
              <a:lnSpc>
                <a:spcPct val="100000"/>
              </a:lnSpc>
              <a:spcBef>
                <a:spcPts val="1701"/>
              </a:spcBef>
              <a:spcAft>
                <a:spcPts val="0"/>
              </a:spcAft>
              <a:buClr>
                <a:schemeClr val="dk2"/>
              </a:buClr>
              <a:buSzPts val="1600"/>
              <a:buNone/>
            </a:pPr>
            <a:r>
              <a:rPr lang="en-GB"/>
              <a:t>Click the button in the middle of the field to select and import the picture you want to use. The picture field will automatically fill the field with the image.</a:t>
            </a:r>
            <a:endParaRPr/>
          </a:p>
          <a:p>
            <a:pPr indent="0" lvl="0" marL="0" rtl="0" algn="l">
              <a:lnSpc>
                <a:spcPct val="100000"/>
              </a:lnSpc>
              <a:spcBef>
                <a:spcPts val="1701"/>
              </a:spcBef>
              <a:spcAft>
                <a:spcPts val="0"/>
              </a:spcAft>
              <a:buClr>
                <a:schemeClr val="dk2"/>
              </a:buClr>
              <a:buSzPts val="1600"/>
              <a:buNone/>
            </a:pPr>
            <a:r>
              <a:rPr lang="en-GB"/>
              <a:t>You can edit the position of the image using the crop tool, which is in the ‘Picture Tools &gt; Format menu. This menu appears when you click on an image.</a:t>
            </a:r>
            <a:endParaRPr/>
          </a:p>
          <a:p>
            <a:pPr indent="0" lvl="0" marL="0" rtl="0" algn="l">
              <a:lnSpc>
                <a:spcPct val="100000"/>
              </a:lnSpc>
              <a:spcBef>
                <a:spcPts val="1701"/>
              </a:spcBef>
              <a:spcAft>
                <a:spcPts val="0"/>
              </a:spcAft>
              <a:buClr>
                <a:schemeClr val="dk2"/>
              </a:buClr>
              <a:buSzPts val="1600"/>
              <a:buNone/>
            </a:pPr>
            <a:r>
              <a:rPr lang="en-GB"/>
              <a:t>The crop tool allows you to enlarge, adjust position or crop the image to fit.</a:t>
            </a:r>
            <a:endParaRPr/>
          </a:p>
          <a:p>
            <a:pPr indent="0" lvl="0" marL="0" rtl="0" algn="l">
              <a:lnSpc>
                <a:spcPct val="100000"/>
              </a:lnSpc>
              <a:spcBef>
                <a:spcPts val="1701"/>
              </a:spcBef>
              <a:spcAft>
                <a:spcPts val="0"/>
              </a:spcAft>
              <a:buClr>
                <a:schemeClr val="dk2"/>
              </a:buClr>
              <a:buSzPts val="1600"/>
              <a:buNone/>
            </a:pPr>
            <a:r>
              <a:t/>
            </a:r>
            <a:endParaRPr/>
          </a:p>
          <a:p>
            <a:pPr indent="0" lvl="0" marL="0" rtl="0" algn="l">
              <a:lnSpc>
                <a:spcPct val="100000"/>
              </a:lnSpc>
              <a:spcBef>
                <a:spcPts val="1701"/>
              </a:spcBef>
              <a:spcAft>
                <a:spcPts val="0"/>
              </a:spcAft>
              <a:buClr>
                <a:schemeClr val="dk2"/>
              </a:buClr>
              <a:buSzPts val="1600"/>
              <a:buNone/>
            </a:pPr>
            <a:r>
              <a:t/>
            </a:r>
            <a:endParaRPr/>
          </a:p>
        </p:txBody>
      </p:sp>
      <p:sp>
        <p:nvSpPr>
          <p:cNvPr id="151" name="Google Shape;151;p3"/>
          <p:cNvSpPr txBox="1"/>
          <p:nvPr>
            <p:ph type="title"/>
          </p:nvPr>
        </p:nvSpPr>
        <p:spPr>
          <a:xfrm>
            <a:off x="720724" y="722313"/>
            <a:ext cx="5784403"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Notes to the template</a:t>
            </a:r>
            <a:br>
              <a:rPr lang="en-GB"/>
            </a:br>
            <a:r>
              <a:rPr lang="en-GB"/>
              <a:t>Using image placeholders</a:t>
            </a:r>
            <a:endParaRPr/>
          </a:p>
        </p:txBody>
      </p:sp>
      <p:sp>
        <p:nvSpPr>
          <p:cNvPr id="152" name="Google Shape;152;p3"/>
          <p:cNvSpPr/>
          <p:nvPr>
            <p:ph idx="2" type="pic"/>
          </p:nvPr>
        </p:nvSpPr>
        <p:spPr>
          <a:xfrm>
            <a:off x="6900000" y="0"/>
            <a:ext cx="5292000" cy="6858000"/>
          </a:xfrm>
          <a:prstGeom prst="rect">
            <a:avLst/>
          </a:prstGeom>
          <a:solidFill>
            <a:srgbClr val="D8D8D8"/>
          </a:solidFill>
          <a:ln>
            <a:noFill/>
          </a:ln>
        </p:spPr>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4"/>
          <p:cNvSpPr txBox="1"/>
          <p:nvPr>
            <p:ph type="title"/>
          </p:nvPr>
        </p:nvSpPr>
        <p:spPr>
          <a:xfrm>
            <a:off x="720726" y="722313"/>
            <a:ext cx="10750550" cy="574675"/>
          </a:xfrm>
          <a:prstGeom prst="rect">
            <a:avLst/>
          </a:prstGeom>
          <a:noFill/>
          <a:ln>
            <a:noFill/>
          </a:ln>
        </p:spPr>
        <p:txBody>
          <a:bodyPr anchorCtr="0" anchor="t" bIns="0" lIns="0" spcFirstLastPara="1" rIns="0" wrap="square" tIns="0">
            <a:noAutofit/>
          </a:bodyPr>
          <a:lstStyle/>
          <a:p>
            <a:pPr indent="0" lvl="0" marL="0" rtl="0" algn="l">
              <a:lnSpc>
                <a:spcPct val="85000"/>
              </a:lnSpc>
              <a:spcBef>
                <a:spcPts val="0"/>
              </a:spcBef>
              <a:spcAft>
                <a:spcPts val="0"/>
              </a:spcAft>
              <a:buClr>
                <a:schemeClr val="accent1"/>
              </a:buClr>
              <a:buSzPts val="3600"/>
              <a:buFont typeface="Arial"/>
              <a:buNone/>
            </a:pPr>
            <a:r>
              <a:rPr lang="en-GB"/>
              <a:t>Example title</a:t>
            </a:r>
            <a:endParaRPr/>
          </a:p>
        </p:txBody>
      </p:sp>
      <p:sp>
        <p:nvSpPr>
          <p:cNvPr id="158" name="Google Shape;158;p4"/>
          <p:cNvSpPr/>
          <p:nvPr>
            <p:ph idx="2" type="pic"/>
          </p:nvPr>
        </p:nvSpPr>
        <p:spPr>
          <a:xfrm>
            <a:off x="720725" y="1857600"/>
            <a:ext cx="3463200" cy="1656000"/>
          </a:xfrm>
          <a:prstGeom prst="rect">
            <a:avLst/>
          </a:prstGeom>
          <a:solidFill>
            <a:srgbClr val="D8D8D8"/>
          </a:solidFill>
          <a:ln>
            <a:noFill/>
          </a:ln>
        </p:spPr>
      </p:sp>
      <p:sp>
        <p:nvSpPr>
          <p:cNvPr id="159" name="Google Shape;159;p4"/>
          <p:cNvSpPr txBox="1"/>
          <p:nvPr>
            <p:ph idx="1" type="body"/>
          </p:nvPr>
        </p:nvSpPr>
        <p:spPr>
          <a:xfrm>
            <a:off x="72072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p:txBody>
      </p:sp>
      <p:sp>
        <p:nvSpPr>
          <p:cNvPr id="160" name="Google Shape;160;p4"/>
          <p:cNvSpPr/>
          <p:nvPr>
            <p:ph idx="3" type="pic"/>
          </p:nvPr>
        </p:nvSpPr>
        <p:spPr>
          <a:xfrm>
            <a:off x="4364400" y="1857600"/>
            <a:ext cx="3463200" cy="1656000"/>
          </a:xfrm>
          <a:prstGeom prst="rect">
            <a:avLst/>
          </a:prstGeom>
          <a:solidFill>
            <a:srgbClr val="D8D8D8"/>
          </a:solidFill>
          <a:ln>
            <a:noFill/>
          </a:ln>
        </p:spPr>
      </p:sp>
      <p:sp>
        <p:nvSpPr>
          <p:cNvPr id="161" name="Google Shape;161;p4"/>
          <p:cNvSpPr txBox="1"/>
          <p:nvPr>
            <p:ph idx="4" type="body"/>
          </p:nvPr>
        </p:nvSpPr>
        <p:spPr>
          <a:xfrm>
            <a:off x="4364400"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a:p>
            <a:pPr indent="0" lvl="0" marL="0" rtl="0" algn="l">
              <a:lnSpc>
                <a:spcPct val="100000"/>
              </a:lnSpc>
              <a:spcBef>
                <a:spcPts val="0"/>
              </a:spcBef>
              <a:spcAft>
                <a:spcPts val="0"/>
              </a:spcAft>
              <a:buClr>
                <a:schemeClr val="lt1"/>
              </a:buClr>
              <a:buSzPts val="1400"/>
              <a:buNone/>
            </a:pPr>
            <a:r>
              <a:t/>
            </a:r>
            <a:endParaRPr/>
          </a:p>
        </p:txBody>
      </p:sp>
      <p:sp>
        <p:nvSpPr>
          <p:cNvPr id="162" name="Google Shape;162;p4"/>
          <p:cNvSpPr/>
          <p:nvPr>
            <p:ph idx="5" type="pic"/>
          </p:nvPr>
        </p:nvSpPr>
        <p:spPr>
          <a:xfrm>
            <a:off x="8008075" y="1857600"/>
            <a:ext cx="3463200" cy="1656000"/>
          </a:xfrm>
          <a:prstGeom prst="rect">
            <a:avLst/>
          </a:prstGeom>
          <a:solidFill>
            <a:srgbClr val="D8D8D8"/>
          </a:solidFill>
          <a:ln>
            <a:noFill/>
          </a:ln>
        </p:spPr>
      </p:sp>
      <p:sp>
        <p:nvSpPr>
          <p:cNvPr id="163" name="Google Shape;163;p4"/>
          <p:cNvSpPr txBox="1"/>
          <p:nvPr>
            <p:ph idx="6" type="body"/>
          </p:nvPr>
        </p:nvSpPr>
        <p:spPr>
          <a:xfrm>
            <a:off x="8008075" y="3513600"/>
            <a:ext cx="3463200" cy="2399838"/>
          </a:xfrm>
          <a:prstGeom prst="rect">
            <a:avLst/>
          </a:prstGeom>
          <a:solidFill>
            <a:schemeClr val="accent1"/>
          </a:solidFill>
          <a:ln>
            <a:noFill/>
          </a:ln>
        </p:spPr>
        <p:txBody>
          <a:bodyPr anchorCtr="0" anchor="t" bIns="216000" lIns="216000" spcFirstLastPara="1" rIns="216000" wrap="square" tIns="216000">
            <a:noAutofit/>
          </a:bodyPr>
          <a:lstStyle/>
          <a:p>
            <a:pPr indent="0" lvl="1" marL="0" rtl="0" algn="l">
              <a:lnSpc>
                <a:spcPct val="100000"/>
              </a:lnSpc>
              <a:spcBef>
                <a:spcPts val="0"/>
              </a:spcBef>
              <a:spcAft>
                <a:spcPts val="0"/>
              </a:spcAft>
              <a:buClr>
                <a:schemeClr val="lt1"/>
              </a:buClr>
              <a:buSzPts val="2000"/>
              <a:buNone/>
            </a:pPr>
            <a:r>
              <a:rPr lang="en-GB"/>
              <a:t>Heading in second level</a:t>
            </a:r>
            <a:endParaRPr/>
          </a:p>
          <a:p>
            <a:pPr indent="0" lvl="0" marL="0" rtl="0" algn="l">
              <a:lnSpc>
                <a:spcPct val="100000"/>
              </a:lnSpc>
              <a:spcBef>
                <a:spcPts val="567"/>
              </a:spcBef>
              <a:spcAft>
                <a:spcPts val="0"/>
              </a:spcAft>
              <a:buClr>
                <a:schemeClr val="lt1"/>
              </a:buClr>
              <a:buSzPts val="1400"/>
              <a:buNone/>
            </a:pPr>
            <a:r>
              <a:rPr lang="en-GB"/>
              <a:t>Main body copy lorem ipsum dolor sit amet, consectetuer adipiscing elit. Maecenas porttitor congue massa. Fusce posuere, magna sed pulvinar ultricies, purus lectus malesuada libero, sit amet commodo magna eros quis urna.</a:t>
            </a:r>
            <a:endParaRPr/>
          </a:p>
          <a:p>
            <a:pPr indent="0" lvl="0" marL="0" rtl="0" algn="l">
              <a:lnSpc>
                <a:spcPct val="100000"/>
              </a:lnSpc>
              <a:spcBef>
                <a:spcPts val="0"/>
              </a:spcBef>
              <a:spcAft>
                <a:spcPts val="0"/>
              </a:spcAft>
              <a:buClr>
                <a:schemeClr val="lt1"/>
              </a:buClr>
              <a:buSzPts val="1400"/>
              <a:buNone/>
            </a:pPr>
            <a:r>
              <a:t/>
            </a:r>
            <a:endParaRPr/>
          </a:p>
        </p:txBody>
      </p:sp>
      <p:sp>
        <p:nvSpPr>
          <p:cNvPr id="164" name="Google Shape;164;p4"/>
          <p:cNvSpPr txBox="1"/>
          <p:nvPr>
            <p:ph idx="12" type="sldNum"/>
          </p:nvPr>
        </p:nvSpPr>
        <p:spPr>
          <a:xfrm>
            <a:off x="11250150" y="6492875"/>
            <a:ext cx="257637" cy="189721"/>
          </a:xfrm>
          <a:prstGeom prst="rect">
            <a:avLst/>
          </a:prstGeom>
          <a:noFill/>
          <a:ln>
            <a:noFill/>
          </a:ln>
        </p:spPr>
        <p:txBody>
          <a:bodyPr anchorCtr="0" anchor="t" bIns="0" lIns="0" spcFirstLastPara="1" rIns="0" wrap="square" tIns="0">
            <a:noAutofit/>
          </a:bodyPr>
          <a:lstStyle/>
          <a:p>
            <a:pPr indent="0" lvl="0" marL="0" rtl="0" algn="r">
              <a:lnSpc>
                <a:spcPct val="90000"/>
              </a:lnSpc>
              <a:spcBef>
                <a:spcPts val="0"/>
              </a:spcBef>
              <a:spcAft>
                <a:spcPts val="0"/>
              </a:spcAft>
              <a:buSzPts val="1000"/>
              <a:buNone/>
            </a:pPr>
            <a:fld id="{00000000-1234-1234-1234-123412341234}" type="slidenum">
              <a:rPr lang="en-GB"/>
              <a:t>‹#›</a:t>
            </a:fld>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5"/>
          <p:cNvSpPr txBox="1"/>
          <p:nvPr>
            <p:ph type="ctrTitle"/>
          </p:nvPr>
        </p:nvSpPr>
        <p:spPr>
          <a:xfrm>
            <a:off x="601456" y="2854801"/>
            <a:ext cx="4073912" cy="10188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0"/>
              </a:spcBef>
              <a:spcAft>
                <a:spcPts val="0"/>
              </a:spcAft>
              <a:buClr>
                <a:schemeClr val="accent1"/>
              </a:buClr>
              <a:buSzPts val="6000"/>
              <a:buFont typeface="Arial"/>
              <a:buNone/>
            </a:pPr>
            <a:r>
              <a:rPr lang="en-GB"/>
              <a:t>Thank you</a:t>
            </a:r>
            <a:endParaRPr/>
          </a:p>
        </p:txBody>
      </p:sp>
      <p:sp>
        <p:nvSpPr>
          <p:cNvPr id="170" name="Google Shape;170;p5"/>
          <p:cNvSpPr/>
          <p:nvPr>
            <p:ph idx="2" type="pic"/>
          </p:nvPr>
        </p:nvSpPr>
        <p:spPr>
          <a:xfrm>
            <a:off x="5287200" y="0"/>
            <a:ext cx="6858000" cy="6858000"/>
          </a:xfrm>
          <a:prstGeom prst="rect">
            <a:avLst/>
          </a:prstGeom>
          <a:solidFill>
            <a:srgbClr val="D8D8D8"/>
          </a:solidFill>
          <a:ln>
            <a:noFill/>
          </a:ln>
        </p:spPr>
      </p:sp>
      <p:sp>
        <p:nvSpPr>
          <p:cNvPr id="171" name="Google Shape;171;p5"/>
          <p:cNvSpPr txBox="1"/>
          <p:nvPr>
            <p:ph idx="1" type="subTitle"/>
          </p:nvPr>
        </p:nvSpPr>
        <p:spPr>
          <a:xfrm>
            <a:off x="720725" y="3873600"/>
            <a:ext cx="4073912" cy="444600"/>
          </a:xfrm>
          <a:prstGeom prst="rect">
            <a:avLst/>
          </a:prstGeom>
          <a:noFill/>
          <a:ln>
            <a:noFill/>
          </a:ln>
        </p:spPr>
        <p:txBody>
          <a:bodyPr anchorCtr="0" anchor="t" bIns="0" lIns="0" spcFirstLastPara="1" rIns="0" wrap="square" tIns="0">
            <a:noAutofit/>
          </a:bodyPr>
          <a:lstStyle/>
          <a:p>
            <a:pPr indent="0" lvl="0" marL="0" rtl="0" algn="l">
              <a:lnSpc>
                <a:spcPct val="105000"/>
              </a:lnSpc>
              <a:spcBef>
                <a:spcPts val="0"/>
              </a:spcBef>
              <a:spcAft>
                <a:spcPts val="0"/>
              </a:spcAft>
              <a:buClr>
                <a:schemeClr val="accent2"/>
              </a:buClr>
              <a:buSzPts val="2400"/>
              <a:buNone/>
            </a:pPr>
            <a:r>
              <a:rPr lang="en-GB"/>
              <a:t>goosocean.org</a:t>
            </a:r>
            <a:endParaRP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OOS PPT Theme">
  <a:themeElements>
    <a:clrScheme name="GOOS Corporate colour theme">
      <a:dk1>
        <a:srgbClr val="000000"/>
      </a:dk1>
      <a:lt1>
        <a:srgbClr val="FFFFFF"/>
      </a:lt1>
      <a:dk2>
        <a:srgbClr val="333333"/>
      </a:dk2>
      <a:lt2>
        <a:srgbClr val="F0F0F0"/>
      </a:lt2>
      <a:accent1>
        <a:srgbClr val="184596"/>
      </a:accent1>
      <a:accent2>
        <a:srgbClr val="F38417"/>
      </a:accent2>
      <a:accent3>
        <a:srgbClr val="147ED2"/>
      </a:accent3>
      <a:accent4>
        <a:srgbClr val="5C5C5C"/>
      </a:accent4>
      <a:accent5>
        <a:srgbClr val="E1504D"/>
      </a:accent5>
      <a:accent6>
        <a:srgbClr val="2BABE3"/>
      </a:accent6>
      <a:hlink>
        <a:srgbClr val="184596"/>
      </a:hlink>
      <a:folHlink>
        <a:srgbClr val="F3841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Collins, Forest</dc:creator>
</cp:coreProperties>
</file>