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bookmarkIdSeed="2">
  <p:sldMasterIdLst>
    <p:sldMasterId id="2147483765" r:id="rId1"/>
    <p:sldMasterId id="2147483906" r:id="rId2"/>
  </p:sldMasterIdLst>
  <p:notesMasterIdLst>
    <p:notesMasterId r:id="rId12"/>
  </p:notesMasterIdLst>
  <p:handoutMasterIdLst>
    <p:handoutMasterId r:id="rId13"/>
  </p:handoutMasterIdLst>
  <p:sldIdLst>
    <p:sldId id="256" r:id="rId3"/>
    <p:sldId id="274" r:id="rId4"/>
    <p:sldId id="277" r:id="rId5"/>
    <p:sldId id="275" r:id="rId6"/>
    <p:sldId id="278" r:id="rId7"/>
    <p:sldId id="279" r:id="rId8"/>
    <p:sldId id="280" r:id="rId9"/>
    <p:sldId id="281" r:id="rId10"/>
    <p:sldId id="276" r:id="rId11"/>
  </p:sldIdLst>
  <p:sldSz cx="9144000" cy="6858000" type="screen4x3"/>
  <p:notesSz cx="6797675" cy="9926638"/>
  <p:defaultTextStyle>
    <a:defPPr>
      <a:defRPr lang="en-US"/>
    </a:defPPr>
    <a:lvl1pPr algn="l" rtl="0" fontAlgn="base">
      <a:spcBef>
        <a:spcPct val="0"/>
      </a:spcBef>
      <a:spcAft>
        <a:spcPct val="0"/>
      </a:spcAft>
      <a:defRPr kern="1200">
        <a:solidFill>
          <a:schemeClr val="tx1"/>
        </a:solidFill>
        <a:latin typeface="Arial" charset="0"/>
        <a:ea typeface="ＭＳ Ｐゴシック" pitchFamily="34" charset="-128"/>
        <a:cs typeface="Arial" charset="0"/>
      </a:defRPr>
    </a:lvl1pPr>
    <a:lvl2pPr marL="457200" algn="l" rtl="0" fontAlgn="base">
      <a:spcBef>
        <a:spcPct val="0"/>
      </a:spcBef>
      <a:spcAft>
        <a:spcPct val="0"/>
      </a:spcAft>
      <a:defRPr kern="1200">
        <a:solidFill>
          <a:schemeClr val="tx1"/>
        </a:solidFill>
        <a:latin typeface="Arial" charset="0"/>
        <a:ea typeface="ＭＳ Ｐゴシック" pitchFamily="34" charset="-128"/>
        <a:cs typeface="Arial" charset="0"/>
      </a:defRPr>
    </a:lvl2pPr>
    <a:lvl3pPr marL="914400" algn="l" rtl="0" fontAlgn="base">
      <a:spcBef>
        <a:spcPct val="0"/>
      </a:spcBef>
      <a:spcAft>
        <a:spcPct val="0"/>
      </a:spcAft>
      <a:defRPr kern="1200">
        <a:solidFill>
          <a:schemeClr val="tx1"/>
        </a:solidFill>
        <a:latin typeface="Arial" charset="0"/>
        <a:ea typeface="ＭＳ Ｐゴシック" pitchFamily="34" charset="-128"/>
        <a:cs typeface="Arial" charset="0"/>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Arial" charset="0"/>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Arial" charset="0"/>
      </a:defRPr>
    </a:lvl5pPr>
    <a:lvl6pPr marL="2286000" algn="l" defTabSz="914400" rtl="0" eaLnBrk="1" latinLnBrk="0" hangingPunct="1">
      <a:defRPr kern="1200">
        <a:solidFill>
          <a:schemeClr val="tx1"/>
        </a:solidFill>
        <a:latin typeface="Arial" charset="0"/>
        <a:ea typeface="ＭＳ Ｐゴシック" pitchFamily="34" charset="-128"/>
        <a:cs typeface="Arial" charset="0"/>
      </a:defRPr>
    </a:lvl6pPr>
    <a:lvl7pPr marL="2743200" algn="l" defTabSz="914400" rtl="0" eaLnBrk="1" latinLnBrk="0" hangingPunct="1">
      <a:defRPr kern="1200">
        <a:solidFill>
          <a:schemeClr val="tx1"/>
        </a:solidFill>
        <a:latin typeface="Arial" charset="0"/>
        <a:ea typeface="ＭＳ Ｐゴシック" pitchFamily="34" charset="-128"/>
        <a:cs typeface="Arial" charset="0"/>
      </a:defRPr>
    </a:lvl7pPr>
    <a:lvl8pPr marL="3200400" algn="l" defTabSz="914400" rtl="0" eaLnBrk="1" latinLnBrk="0" hangingPunct="1">
      <a:defRPr kern="1200">
        <a:solidFill>
          <a:schemeClr val="tx1"/>
        </a:solidFill>
        <a:latin typeface="Arial" charset="0"/>
        <a:ea typeface="ＭＳ Ｐゴシック" pitchFamily="34" charset="-128"/>
        <a:cs typeface="Arial" charset="0"/>
      </a:defRPr>
    </a:lvl8pPr>
    <a:lvl9pPr marL="3657600" algn="l" defTabSz="914400" rtl="0" eaLnBrk="1" latinLnBrk="0" hangingPunct="1">
      <a:defRPr kern="1200">
        <a:solidFill>
          <a:schemeClr val="tx1"/>
        </a:solidFill>
        <a:latin typeface="Arial" charset="0"/>
        <a:ea typeface="ＭＳ Ｐゴシック" pitchFamily="34" charset="-128"/>
        <a:cs typeface="Arial" charset="0"/>
      </a:defRPr>
    </a:lvl9pPr>
  </p:defaultTextStyle>
  <p:extLst>
    <p:ext uri="{EFAFB233-063F-42B5-8137-9DF3F51BA10A}">
      <p15:sldGuideLst xmlns:p15="http://schemas.microsoft.com/office/powerpoint/2012/main" xmlns="">
        <p15:guide id="1" orient="horz" pos="620">
          <p15:clr>
            <a:srgbClr val="A4A3A4"/>
          </p15:clr>
        </p15:guide>
        <p15:guide id="2" orient="horz" pos="443">
          <p15:clr>
            <a:srgbClr val="A4A3A4"/>
          </p15:clr>
        </p15:guide>
        <p15:guide id="3" pos="5398">
          <p15:clr>
            <a:srgbClr val="A4A3A4"/>
          </p15:clr>
        </p15:guide>
        <p15:guide id="4" pos="280">
          <p15:clr>
            <a:srgbClr val="A4A3A4"/>
          </p15:clr>
        </p15:guide>
        <p15:guide id="5" pos="2876">
          <p15:clr>
            <a:srgbClr val="A4A3A4"/>
          </p15:clr>
        </p15:guide>
      </p15:sldGuideLst>
    </p:ext>
    <p:ext uri="{2D200454-40CA-4A62-9FC3-DE9A4176ACB9}">
      <p15:notesGuideLst xmlns:p15="http://schemas.microsoft.com/office/powerpoint/2012/main" xmlns="">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B2B2B2"/>
    <a:srgbClr val="000099"/>
    <a:srgbClr val="121896"/>
    <a:srgbClr val="FFFFFF"/>
    <a:srgbClr val="DDDDDD"/>
    <a:srgbClr val="FFFF99"/>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849" autoAdjust="0"/>
    <p:restoredTop sz="89623" autoAdjust="0"/>
  </p:normalViewPr>
  <p:slideViewPr>
    <p:cSldViewPr snapToGrid="0">
      <p:cViewPr varScale="1">
        <p:scale>
          <a:sx n="105" d="100"/>
          <a:sy n="105" d="100"/>
        </p:scale>
        <p:origin x="-2130" y="-96"/>
      </p:cViewPr>
      <p:guideLst>
        <p:guide orient="horz" pos="620"/>
        <p:guide orient="horz" pos="443"/>
        <p:guide pos="5398"/>
        <p:guide pos="280"/>
        <p:guide pos="2876"/>
      </p:guideLst>
    </p:cSldViewPr>
  </p:slideViewPr>
  <p:outlineViewPr>
    <p:cViewPr>
      <p:scale>
        <a:sx n="33" d="100"/>
        <a:sy n="33" d="100"/>
      </p:scale>
      <p:origin x="0" y="1056"/>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9" d="100"/>
          <a:sy n="59" d="100"/>
        </p:scale>
        <p:origin x="-3264" y="-77"/>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18" Type="http://schemas.microsoft.com/office/2016/11/relationships/changesInfo" Target="changesInfos/changesInfo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ong Jiang" userId="479591b0-bbdd-467b-a489-7f685e24f696" providerId="ADAL" clId="{FD196AE0-E05B-4FC1-ABF4-22C781D4C599}"/>
    <pc:docChg chg="custSel modSld">
      <pc:chgData name="Long Jiang" userId="479591b0-bbdd-467b-a489-7f685e24f696" providerId="ADAL" clId="{FD196AE0-E05B-4FC1-ABF4-22C781D4C599}" dt="2021-09-30T11:38:52.457" v="66" actId="20577"/>
      <pc:docMkLst>
        <pc:docMk/>
      </pc:docMkLst>
      <pc:sldChg chg="modSp mod">
        <pc:chgData name="Long Jiang" userId="479591b0-bbdd-467b-a489-7f685e24f696" providerId="ADAL" clId="{FD196AE0-E05B-4FC1-ABF4-22C781D4C599}" dt="2021-09-30T11:37:04.203" v="38" actId="20577"/>
        <pc:sldMkLst>
          <pc:docMk/>
          <pc:sldMk cId="0" sldId="256"/>
        </pc:sldMkLst>
        <pc:spChg chg="mod">
          <ac:chgData name="Long Jiang" userId="479591b0-bbdd-467b-a489-7f685e24f696" providerId="ADAL" clId="{FD196AE0-E05B-4FC1-ABF4-22C781D4C599}" dt="2021-09-30T11:37:04.203" v="38" actId="20577"/>
          <ac:spMkLst>
            <pc:docMk/>
            <pc:sldMk cId="0" sldId="256"/>
            <ac:spMk id="2" creationId="{00000000-0000-0000-0000-000000000000}"/>
          </ac:spMkLst>
        </pc:spChg>
      </pc:sldChg>
      <pc:sldChg chg="modSp mod">
        <pc:chgData name="Long Jiang" userId="479591b0-bbdd-467b-a489-7f685e24f696" providerId="ADAL" clId="{FD196AE0-E05B-4FC1-ABF4-22C781D4C599}" dt="2021-09-30T11:38:39.949" v="65" actId="113"/>
        <pc:sldMkLst>
          <pc:docMk/>
          <pc:sldMk cId="1520732637" sldId="277"/>
        </pc:sldMkLst>
        <pc:spChg chg="mod">
          <ac:chgData name="Long Jiang" userId="479591b0-bbdd-467b-a489-7f685e24f696" providerId="ADAL" clId="{FD196AE0-E05B-4FC1-ABF4-22C781D4C599}" dt="2021-09-30T11:38:39.949" v="65" actId="113"/>
          <ac:spMkLst>
            <pc:docMk/>
            <pc:sldMk cId="1520732637" sldId="277"/>
            <ac:spMk id="2" creationId="{00000000-0000-0000-0000-000000000000}"/>
          </ac:spMkLst>
        </pc:spChg>
      </pc:sldChg>
      <pc:sldChg chg="modSp mod">
        <pc:chgData name="Long Jiang" userId="479591b0-bbdd-467b-a489-7f685e24f696" providerId="ADAL" clId="{FD196AE0-E05B-4FC1-ABF4-22C781D4C599}" dt="2021-09-30T11:38:08.549" v="64" actId="20577"/>
        <pc:sldMkLst>
          <pc:docMk/>
          <pc:sldMk cId="2399176098" sldId="278"/>
        </pc:sldMkLst>
        <pc:spChg chg="mod">
          <ac:chgData name="Long Jiang" userId="479591b0-bbdd-467b-a489-7f685e24f696" providerId="ADAL" clId="{FD196AE0-E05B-4FC1-ABF4-22C781D4C599}" dt="2021-09-30T11:38:08.549" v="64" actId="20577"/>
          <ac:spMkLst>
            <pc:docMk/>
            <pc:sldMk cId="2399176098" sldId="278"/>
            <ac:spMk id="2" creationId="{00000000-0000-0000-0000-000000000000}"/>
          </ac:spMkLst>
        </pc:spChg>
      </pc:sldChg>
      <pc:sldChg chg="modSp mod">
        <pc:chgData name="Long Jiang" userId="479591b0-bbdd-467b-a489-7f685e24f696" providerId="ADAL" clId="{FD196AE0-E05B-4FC1-ABF4-22C781D4C599}" dt="2021-09-30T11:37:26.141" v="44" actId="20577"/>
        <pc:sldMkLst>
          <pc:docMk/>
          <pc:sldMk cId="1274542619" sldId="279"/>
        </pc:sldMkLst>
        <pc:spChg chg="mod">
          <ac:chgData name="Long Jiang" userId="479591b0-bbdd-467b-a489-7f685e24f696" providerId="ADAL" clId="{FD196AE0-E05B-4FC1-ABF4-22C781D4C599}" dt="2021-09-30T11:37:26.141" v="44" actId="20577"/>
          <ac:spMkLst>
            <pc:docMk/>
            <pc:sldMk cId="1274542619" sldId="279"/>
            <ac:spMk id="3" creationId="{00000000-0000-0000-0000-000000000000}"/>
          </ac:spMkLst>
        </pc:spChg>
      </pc:sldChg>
      <pc:sldChg chg="modSp mod">
        <pc:chgData name="Long Jiang" userId="479591b0-bbdd-467b-a489-7f685e24f696" providerId="ADAL" clId="{FD196AE0-E05B-4FC1-ABF4-22C781D4C599}" dt="2021-09-30T11:38:52.457" v="66" actId="20577"/>
        <pc:sldMkLst>
          <pc:docMk/>
          <pc:sldMk cId="2451328533" sldId="280"/>
        </pc:sldMkLst>
        <pc:spChg chg="mod">
          <ac:chgData name="Long Jiang" userId="479591b0-bbdd-467b-a489-7f685e24f696" providerId="ADAL" clId="{FD196AE0-E05B-4FC1-ABF4-22C781D4C599}" dt="2021-09-30T11:38:52.457" v="66" actId="20577"/>
          <ac:spMkLst>
            <pc:docMk/>
            <pc:sldMk cId="2451328533" sldId="280"/>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6189" cy="4966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49899" y="0"/>
            <a:ext cx="2946189" cy="496650"/>
          </a:xfrm>
          <a:prstGeom prst="rect">
            <a:avLst/>
          </a:prstGeom>
        </p:spPr>
        <p:txBody>
          <a:bodyPr vert="horz" lIns="91440" tIns="45720" rIns="91440" bIns="45720" rtlCol="0"/>
          <a:lstStyle>
            <a:lvl1pPr algn="r">
              <a:defRPr sz="1200"/>
            </a:lvl1pPr>
          </a:lstStyle>
          <a:p>
            <a:fld id="{949A6076-D573-4E0A-B455-4750807E8EF6}" type="datetimeFigureOut">
              <a:rPr lang="en-US" smtClean="0"/>
              <a:pPr/>
              <a:t>11/4/2021</a:t>
            </a:fld>
            <a:endParaRPr lang="en-US"/>
          </a:p>
        </p:txBody>
      </p:sp>
      <p:sp>
        <p:nvSpPr>
          <p:cNvPr id="4" name="Footer Placeholder 3"/>
          <p:cNvSpPr>
            <a:spLocks noGrp="1"/>
          </p:cNvSpPr>
          <p:nvPr>
            <p:ph type="ftr" sz="quarter" idx="2"/>
          </p:nvPr>
        </p:nvSpPr>
        <p:spPr>
          <a:xfrm>
            <a:off x="1" y="9428402"/>
            <a:ext cx="2946189" cy="4966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49899" y="9428402"/>
            <a:ext cx="2946189" cy="496650"/>
          </a:xfrm>
          <a:prstGeom prst="rect">
            <a:avLst/>
          </a:prstGeom>
        </p:spPr>
        <p:txBody>
          <a:bodyPr vert="horz" lIns="91440" tIns="45720" rIns="91440" bIns="45720" rtlCol="0" anchor="b"/>
          <a:lstStyle>
            <a:lvl1pPr algn="r">
              <a:defRPr sz="1200"/>
            </a:lvl1pPr>
          </a:lstStyle>
          <a:p>
            <a:fld id="{2693D0AD-310D-4F4D-8B2F-C1B046738F0D}" type="slidenum">
              <a:rPr lang="en-US" smtClean="0"/>
              <a:pPr/>
              <a:t>‹Nº›</a:t>
            </a:fld>
            <a:endParaRPr lang="en-US"/>
          </a:p>
        </p:txBody>
      </p:sp>
    </p:spTree>
    <p:extLst>
      <p:ext uri="{BB962C8B-B14F-4D97-AF65-F5344CB8AC3E}">
        <p14:creationId xmlns:p14="http://schemas.microsoft.com/office/powerpoint/2010/main" val="6142442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1" y="0"/>
            <a:ext cx="2946189" cy="496650"/>
          </a:xfrm>
          <a:prstGeom prst="rect">
            <a:avLst/>
          </a:prstGeom>
          <a:noFill/>
          <a:ln w="9525">
            <a:noFill/>
            <a:miter lim="800000"/>
            <a:headEnd/>
            <a:tailEnd/>
          </a:ln>
        </p:spPr>
        <p:txBody>
          <a:bodyPr vert="horz" wrap="square" lIns="91431" tIns="45715" rIns="91431" bIns="45715" numCol="1" anchor="t" anchorCtr="0" compatLnSpc="1">
            <a:prstTxWarp prst="textNoShape">
              <a:avLst/>
            </a:prstTxWarp>
          </a:bodyPr>
          <a:lstStyle>
            <a:lvl1pPr eaLnBrk="0" hangingPunct="0">
              <a:defRPr sz="1200">
                <a:cs typeface="+mn-cs"/>
              </a:defRPr>
            </a:lvl1pPr>
          </a:lstStyle>
          <a:p>
            <a:pPr>
              <a:defRPr/>
            </a:pPr>
            <a:endParaRPr lang="en-US"/>
          </a:p>
        </p:txBody>
      </p:sp>
      <p:sp>
        <p:nvSpPr>
          <p:cNvPr id="12291" name="Rectangle 3"/>
          <p:cNvSpPr>
            <a:spLocks noGrp="1" noChangeArrowheads="1"/>
          </p:cNvSpPr>
          <p:nvPr>
            <p:ph type="dt" idx="1"/>
          </p:nvPr>
        </p:nvSpPr>
        <p:spPr bwMode="auto">
          <a:xfrm>
            <a:off x="3851487" y="0"/>
            <a:ext cx="2946188" cy="496650"/>
          </a:xfrm>
          <a:prstGeom prst="rect">
            <a:avLst/>
          </a:prstGeom>
          <a:noFill/>
          <a:ln w="9525">
            <a:noFill/>
            <a:miter lim="800000"/>
            <a:headEnd/>
            <a:tailEnd/>
          </a:ln>
        </p:spPr>
        <p:txBody>
          <a:bodyPr vert="horz" wrap="square" lIns="91431" tIns="45715" rIns="91431" bIns="45715" numCol="1" anchor="t" anchorCtr="0" compatLnSpc="1">
            <a:prstTxWarp prst="textNoShape">
              <a:avLst/>
            </a:prstTxWarp>
          </a:bodyPr>
          <a:lstStyle>
            <a:lvl1pPr algn="r" eaLnBrk="0" hangingPunct="0">
              <a:defRPr sz="1200">
                <a:cs typeface="+mn-cs"/>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12293" name="Rectangle 5"/>
          <p:cNvSpPr>
            <a:spLocks noGrp="1" noChangeArrowheads="1"/>
          </p:cNvSpPr>
          <p:nvPr>
            <p:ph type="body" sz="quarter" idx="3"/>
          </p:nvPr>
        </p:nvSpPr>
        <p:spPr bwMode="auto">
          <a:xfrm>
            <a:off x="906887" y="4715788"/>
            <a:ext cx="4983903" cy="4466670"/>
          </a:xfrm>
          <a:prstGeom prst="rect">
            <a:avLst/>
          </a:prstGeom>
          <a:noFill/>
          <a:ln w="9525">
            <a:noFill/>
            <a:miter lim="800000"/>
            <a:headEnd/>
            <a:tailEnd/>
          </a:ln>
        </p:spPr>
        <p:txBody>
          <a:bodyPr vert="horz" wrap="square" lIns="91431" tIns="45715" rIns="91431" bIns="45715"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2294" name="Rectangle 6"/>
          <p:cNvSpPr>
            <a:spLocks noGrp="1" noChangeArrowheads="1"/>
          </p:cNvSpPr>
          <p:nvPr>
            <p:ph type="ftr" sz="quarter" idx="4"/>
          </p:nvPr>
        </p:nvSpPr>
        <p:spPr bwMode="auto">
          <a:xfrm>
            <a:off x="1" y="9429990"/>
            <a:ext cx="2946189" cy="496649"/>
          </a:xfrm>
          <a:prstGeom prst="rect">
            <a:avLst/>
          </a:prstGeom>
          <a:noFill/>
          <a:ln w="9525">
            <a:noFill/>
            <a:miter lim="800000"/>
            <a:headEnd/>
            <a:tailEnd/>
          </a:ln>
        </p:spPr>
        <p:txBody>
          <a:bodyPr vert="horz" wrap="square" lIns="91431" tIns="45715" rIns="91431" bIns="45715" numCol="1" anchor="b" anchorCtr="0" compatLnSpc="1">
            <a:prstTxWarp prst="textNoShape">
              <a:avLst/>
            </a:prstTxWarp>
          </a:bodyPr>
          <a:lstStyle>
            <a:lvl1pPr eaLnBrk="0" hangingPunct="0">
              <a:defRPr sz="1200">
                <a:cs typeface="+mn-cs"/>
              </a:defRPr>
            </a:lvl1pPr>
          </a:lstStyle>
          <a:p>
            <a:pPr>
              <a:defRPr/>
            </a:pPr>
            <a:endParaRPr lang="en-US"/>
          </a:p>
        </p:txBody>
      </p:sp>
      <p:sp>
        <p:nvSpPr>
          <p:cNvPr id="12295" name="Rectangle 7"/>
          <p:cNvSpPr>
            <a:spLocks noGrp="1" noChangeArrowheads="1"/>
          </p:cNvSpPr>
          <p:nvPr>
            <p:ph type="sldNum" sz="quarter" idx="5"/>
          </p:nvPr>
        </p:nvSpPr>
        <p:spPr bwMode="auto">
          <a:xfrm>
            <a:off x="3851487" y="9429990"/>
            <a:ext cx="2946188" cy="496649"/>
          </a:xfrm>
          <a:prstGeom prst="rect">
            <a:avLst/>
          </a:prstGeom>
          <a:noFill/>
          <a:ln w="9525">
            <a:noFill/>
            <a:miter lim="800000"/>
            <a:headEnd/>
            <a:tailEnd/>
          </a:ln>
        </p:spPr>
        <p:txBody>
          <a:bodyPr vert="horz" wrap="square" lIns="91431" tIns="45715" rIns="91431" bIns="45715" numCol="1" anchor="b" anchorCtr="0" compatLnSpc="1">
            <a:prstTxWarp prst="textNoShape">
              <a:avLst/>
            </a:prstTxWarp>
          </a:bodyPr>
          <a:lstStyle>
            <a:lvl1pPr algn="r" eaLnBrk="0" hangingPunct="0">
              <a:defRPr sz="1200">
                <a:cs typeface="+mn-cs"/>
              </a:defRPr>
            </a:lvl1pPr>
          </a:lstStyle>
          <a:p>
            <a:pPr>
              <a:defRPr/>
            </a:pPr>
            <a:fld id="{F8B46950-940C-46C7-9F83-9FBF0386027F}" type="slidenum">
              <a:rPr lang="en-US"/>
              <a:pPr>
                <a:defRPr/>
              </a:pPr>
              <a:t>‹Nº›</a:t>
            </a:fld>
            <a:endParaRPr lang="en-US"/>
          </a:p>
        </p:txBody>
      </p:sp>
    </p:spTree>
    <p:extLst>
      <p:ext uri="{BB962C8B-B14F-4D97-AF65-F5344CB8AC3E}">
        <p14:creationId xmlns:p14="http://schemas.microsoft.com/office/powerpoint/2010/main" val="177493539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34"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34"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34"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34"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1805D12C-A591-43DB-B79E-4FABC4D6DC79}" type="slidenum">
              <a:rPr lang="en-US" smtClean="0"/>
              <a:pPr/>
              <a:t>1</a:t>
            </a:fld>
            <a:endParaRPr lang="en-US"/>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821E27A-3F6A-4EE0-A789-4E7FF6C096C2}" type="datetimeFigureOut">
              <a:rPr lang="en-US" smtClean="0"/>
              <a:pPr/>
              <a:t>11/4/2021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386106-D267-4D13-B93D-C99418C7D561}" type="slidenum">
              <a:rPr lang="en-US" smtClean="0"/>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821E27A-3F6A-4EE0-A789-4E7FF6C096C2}" type="datetimeFigureOut">
              <a:rPr lang="en-US" smtClean="0"/>
              <a:pPr/>
              <a:t>11/4/2021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386106-D267-4D13-B93D-C99418C7D561}" type="slidenum">
              <a:rPr lang="en-US" smtClean="0"/>
              <a:pPr/>
              <a:t>‹Nº›</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21E27A-3F6A-4EE0-A789-4E7FF6C096C2}" type="datetimeFigureOut">
              <a:rPr lang="en-US" smtClean="0"/>
              <a:pPr/>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386106-D267-4D13-B93D-C99418C7D561}" type="slidenum">
              <a:rPr lang="en-US" smtClean="0"/>
              <a:pPr/>
              <a:t>‹Nº›</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21E27A-3F6A-4EE0-A789-4E7FF6C096C2}" type="datetimeFigureOut">
              <a:rPr lang="en-US" smtClean="0"/>
              <a:pPr/>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386106-D267-4D13-B93D-C99418C7D561}" type="slidenum">
              <a:rPr lang="en-US" smtClean="0"/>
              <a:pPr/>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601842C-3315-4F3E-AF23-91340BE7D8F0}" type="slidenum">
              <a:rPr lang="en-US"/>
              <a:pPr>
                <a:defRPr/>
              </a:pPr>
              <a:t>‹Nº›</a:t>
            </a:fld>
            <a:endParaRPr lang="en-US"/>
          </a:p>
        </p:txBody>
      </p: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821E27A-3F6A-4EE0-A789-4E7FF6C096C2}" type="datetimeFigureOut">
              <a:rPr lang="en-US" smtClean="0"/>
              <a:pPr/>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386106-D267-4D13-B93D-C99418C7D561}" type="slidenum">
              <a:rPr lang="en-US" smtClean="0"/>
              <a:pPr/>
              <a:t>‹Nº›</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21E27A-3F6A-4EE0-A789-4E7FF6C096C2}" type="datetimeFigureOut">
              <a:rPr lang="en-US" smtClean="0"/>
              <a:pPr/>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386106-D267-4D13-B93D-C99418C7D561}" type="slidenum">
              <a:rPr lang="en-US" smtClean="0"/>
              <a:pPr/>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821E27A-3F6A-4EE0-A789-4E7FF6C096C2}" type="datetimeFigureOut">
              <a:rPr lang="en-US" smtClean="0"/>
              <a:pPr/>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386106-D267-4D13-B93D-C99418C7D561}" type="slidenum">
              <a:rPr lang="en-US" smtClean="0"/>
              <a:pPr/>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821E27A-3F6A-4EE0-A789-4E7FF6C096C2}" type="datetimeFigureOut">
              <a:rPr lang="en-US" smtClean="0"/>
              <a:pPr/>
              <a:t>11/4/2021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386106-D267-4D13-B93D-C99418C7D561}" type="slidenum">
              <a:rPr lang="en-US" smtClean="0"/>
              <a:pPr/>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821E27A-3F6A-4EE0-A789-4E7FF6C096C2}" type="datetimeFigureOut">
              <a:rPr lang="en-US" smtClean="0"/>
              <a:pPr/>
              <a:t>11/4/2021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6386106-D267-4D13-B93D-C99418C7D561}" type="slidenum">
              <a:rPr lang="en-US" smtClean="0"/>
              <a:pPr/>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821E27A-3F6A-4EE0-A789-4E7FF6C096C2}" type="datetimeFigureOut">
              <a:rPr lang="en-US" smtClean="0"/>
              <a:pPr/>
              <a:t>11/4/2021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6386106-D267-4D13-B93D-C99418C7D561}" type="slidenum">
              <a:rPr lang="en-US" smtClean="0"/>
              <a:pPr/>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21E27A-3F6A-4EE0-A789-4E7FF6C096C2}" type="datetimeFigureOut">
              <a:rPr lang="en-US" smtClean="0"/>
              <a:pPr/>
              <a:t>11/4/2021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6386106-D267-4D13-B93D-C99418C7D561}" type="slidenum">
              <a:rPr lang="en-US" smtClean="0"/>
              <a:pPr/>
              <a:t>‹Nº›</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image" Target="../media/image1.png"/><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a:t>
            </a:r>
            <a:r>
              <a:rPr lang="en-US" dirty="0" err="1"/>
              <a:t>levelourth</a:t>
            </a:r>
            <a:r>
              <a:rPr lang="en-US" dirty="0"/>
              <a:t>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0" hangingPunct="0">
              <a:defRPr sz="1200">
                <a:solidFill>
                  <a:schemeClr val="tx1">
                    <a:tint val="75000"/>
                  </a:schemeClr>
                </a:solidFill>
                <a:cs typeface="+mn-cs"/>
              </a:defRPr>
            </a:lvl1pPr>
          </a:lstStyle>
          <a:p>
            <a:pPr>
              <a:defRPr/>
            </a:pPr>
            <a:fld id="{E0C338BF-A446-4492-98BF-62F2C5836B99}" type="datetimeFigureOut">
              <a:rPr lang="en-US"/>
              <a:pPr>
                <a:defRPr/>
              </a:pPr>
              <a:t>11/4/2021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0" hangingPunct="0">
              <a:defRPr sz="1200">
                <a:solidFill>
                  <a:schemeClr val="tx1">
                    <a:tint val="75000"/>
                  </a:schemeClr>
                </a:solidFill>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eaLnBrk="0" hangingPunct="0">
              <a:defRPr sz="1200">
                <a:solidFill>
                  <a:schemeClr val="tx1">
                    <a:tint val="75000"/>
                  </a:schemeClr>
                </a:solidFill>
                <a:cs typeface="+mn-cs"/>
              </a:defRPr>
            </a:lvl1pPr>
          </a:lstStyle>
          <a:p>
            <a:pPr>
              <a:defRPr/>
            </a:pPr>
            <a:fld id="{25DD9B7B-43DF-4050-B30B-560B4EF70F7F}" type="slidenum">
              <a:rPr lang="en-US"/>
              <a:pPr>
                <a:defRPr/>
              </a:pPr>
              <a:t>‹Nº›</a:t>
            </a:fld>
            <a:endParaRPr lang="en-US"/>
          </a:p>
        </p:txBody>
      </p:sp>
      <p:sp>
        <p:nvSpPr>
          <p:cNvPr id="7" name="Freeform 6"/>
          <p:cNvSpPr/>
          <p:nvPr userDrawn="1"/>
        </p:nvSpPr>
        <p:spPr>
          <a:xfrm>
            <a:off x="0" y="0"/>
            <a:ext cx="9144000" cy="3287486"/>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7453"/>
              <a:gd name="connsiteX1" fmla="*/ 21600 w 21600"/>
              <a:gd name="connsiteY1" fmla="*/ 0 h 27453"/>
              <a:gd name="connsiteX2" fmla="*/ 21600 w 21600"/>
              <a:gd name="connsiteY2" fmla="*/ 17322 h 27453"/>
              <a:gd name="connsiteX3" fmla="*/ 0 w 21600"/>
              <a:gd name="connsiteY3" fmla="*/ 20172 h 27453"/>
              <a:gd name="connsiteX4" fmla="*/ 0 w 21600"/>
              <a:gd name="connsiteY4" fmla="*/ 0 h 27453"/>
              <a:gd name="connsiteX0" fmla="*/ 0 w 21600"/>
              <a:gd name="connsiteY0" fmla="*/ 0 h 27453"/>
              <a:gd name="connsiteX1" fmla="*/ 21600 w 21600"/>
              <a:gd name="connsiteY1" fmla="*/ 0 h 27453"/>
              <a:gd name="connsiteX2" fmla="*/ 21600 w 21600"/>
              <a:gd name="connsiteY2" fmla="*/ 17322 h 27453"/>
              <a:gd name="connsiteX3" fmla="*/ 0 w 21600"/>
              <a:gd name="connsiteY3" fmla="*/ 20172 h 27453"/>
              <a:gd name="connsiteX4" fmla="*/ 0 w 21600"/>
              <a:gd name="connsiteY4" fmla="*/ 0 h 27453"/>
              <a:gd name="connsiteX0" fmla="*/ 0 w 21600"/>
              <a:gd name="connsiteY0" fmla="*/ 0 h 27453"/>
              <a:gd name="connsiteX1" fmla="*/ 21600 w 21600"/>
              <a:gd name="connsiteY1" fmla="*/ 0 h 27453"/>
              <a:gd name="connsiteX2" fmla="*/ 21600 w 21600"/>
              <a:gd name="connsiteY2" fmla="*/ 17322 h 27453"/>
              <a:gd name="connsiteX3" fmla="*/ 0 w 21600"/>
              <a:gd name="connsiteY3" fmla="*/ 20172 h 27453"/>
              <a:gd name="connsiteX4" fmla="*/ 0 w 21600"/>
              <a:gd name="connsiteY4" fmla="*/ 0 h 27453"/>
              <a:gd name="connsiteX0" fmla="*/ 0 w 21600"/>
              <a:gd name="connsiteY0" fmla="*/ 0 h 30049"/>
              <a:gd name="connsiteX1" fmla="*/ 21600 w 21600"/>
              <a:gd name="connsiteY1" fmla="*/ 0 h 30049"/>
              <a:gd name="connsiteX2" fmla="*/ 21600 w 21600"/>
              <a:gd name="connsiteY2" fmla="*/ 17322 h 30049"/>
              <a:gd name="connsiteX3" fmla="*/ 0 w 21600"/>
              <a:gd name="connsiteY3" fmla="*/ 20172 h 30049"/>
              <a:gd name="connsiteX4" fmla="*/ 0 w 21600"/>
              <a:gd name="connsiteY4" fmla="*/ 0 h 30049"/>
              <a:gd name="connsiteX0" fmla="*/ 0 w 21600"/>
              <a:gd name="connsiteY0" fmla="*/ 0 h 30049"/>
              <a:gd name="connsiteX1" fmla="*/ 21600 w 21600"/>
              <a:gd name="connsiteY1" fmla="*/ 0 h 30049"/>
              <a:gd name="connsiteX2" fmla="*/ 21600 w 21600"/>
              <a:gd name="connsiteY2" fmla="*/ 17322 h 30049"/>
              <a:gd name="connsiteX3" fmla="*/ 0 w 21600"/>
              <a:gd name="connsiteY3" fmla="*/ 20172 h 30049"/>
              <a:gd name="connsiteX4" fmla="*/ 0 w 21600"/>
              <a:gd name="connsiteY4" fmla="*/ 0 h 300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00" h="30049">
                <a:moveTo>
                  <a:pt x="0" y="0"/>
                </a:moveTo>
                <a:lnTo>
                  <a:pt x="21600" y="0"/>
                </a:lnTo>
                <a:lnTo>
                  <a:pt x="21600" y="17322"/>
                </a:lnTo>
                <a:cubicBezTo>
                  <a:pt x="13887" y="8682"/>
                  <a:pt x="8113" y="30049"/>
                  <a:pt x="0" y="20172"/>
                </a:cubicBezTo>
                <a:lnTo>
                  <a:pt x="0" y="0"/>
                </a:lnTo>
                <a:close/>
              </a:path>
            </a:pathLst>
          </a:custGeom>
          <a:gradFill>
            <a:gsLst>
              <a:gs pos="0">
                <a:srgbClr val="5E9EFF"/>
              </a:gs>
              <a:gs pos="39999">
                <a:srgbClr val="85C2FF"/>
              </a:gs>
              <a:gs pos="70000">
                <a:srgbClr val="C4D6EB"/>
              </a:gs>
              <a:gs pos="100000">
                <a:srgbClr val="FFEBFA"/>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en-US"/>
          </a:p>
        </p:txBody>
      </p:sp>
      <p:sp>
        <p:nvSpPr>
          <p:cNvPr id="13" name="Freeform 12"/>
          <p:cNvSpPr/>
          <p:nvPr userDrawn="1"/>
        </p:nvSpPr>
        <p:spPr>
          <a:xfrm rot="10800000">
            <a:off x="0" y="4948238"/>
            <a:ext cx="9144000" cy="2705100"/>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55427"/>
              <a:gd name="connsiteX1" fmla="*/ 21600 w 21600"/>
              <a:gd name="connsiteY1" fmla="*/ 0 h 55427"/>
              <a:gd name="connsiteX2" fmla="*/ 21600 w 21600"/>
              <a:gd name="connsiteY2" fmla="*/ 17322 h 55427"/>
              <a:gd name="connsiteX3" fmla="*/ 0 w 21600"/>
              <a:gd name="connsiteY3" fmla="*/ 20172 h 55427"/>
              <a:gd name="connsiteX4" fmla="*/ 0 w 21600"/>
              <a:gd name="connsiteY4" fmla="*/ 0 h 55427"/>
              <a:gd name="connsiteX0" fmla="*/ 0 w 21600"/>
              <a:gd name="connsiteY0" fmla="*/ 19190 h 74617"/>
              <a:gd name="connsiteX1" fmla="*/ 21600 w 21600"/>
              <a:gd name="connsiteY1" fmla="*/ 19190 h 74617"/>
              <a:gd name="connsiteX2" fmla="*/ 21600 w 21600"/>
              <a:gd name="connsiteY2" fmla="*/ 36512 h 74617"/>
              <a:gd name="connsiteX3" fmla="*/ 0 w 21600"/>
              <a:gd name="connsiteY3" fmla="*/ 39362 h 74617"/>
              <a:gd name="connsiteX4" fmla="*/ 0 w 21600"/>
              <a:gd name="connsiteY4" fmla="*/ 19190 h 74617"/>
              <a:gd name="connsiteX0" fmla="*/ 0 w 21600"/>
              <a:gd name="connsiteY0" fmla="*/ 19190 h 67609"/>
              <a:gd name="connsiteX1" fmla="*/ 21600 w 21600"/>
              <a:gd name="connsiteY1" fmla="*/ 19190 h 67609"/>
              <a:gd name="connsiteX2" fmla="*/ 21600 w 21600"/>
              <a:gd name="connsiteY2" fmla="*/ 36512 h 67609"/>
              <a:gd name="connsiteX3" fmla="*/ 0 w 21600"/>
              <a:gd name="connsiteY3" fmla="*/ 39362 h 67609"/>
              <a:gd name="connsiteX4" fmla="*/ 0 w 21600"/>
              <a:gd name="connsiteY4" fmla="*/ 19190 h 676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00" h="67609">
                <a:moveTo>
                  <a:pt x="0" y="19190"/>
                </a:moveTo>
                <a:lnTo>
                  <a:pt x="21600" y="19190"/>
                </a:lnTo>
                <a:lnTo>
                  <a:pt x="21600" y="36512"/>
                </a:lnTo>
                <a:cubicBezTo>
                  <a:pt x="10775" y="0"/>
                  <a:pt x="1971" y="67609"/>
                  <a:pt x="0" y="39362"/>
                </a:cubicBezTo>
                <a:lnTo>
                  <a:pt x="0" y="19190"/>
                </a:lnTo>
                <a:close/>
              </a:path>
            </a:pathLst>
          </a:custGeom>
          <a:gradFill>
            <a:gsLst>
              <a:gs pos="0">
                <a:srgbClr val="5E9EFF"/>
              </a:gs>
              <a:gs pos="39999">
                <a:srgbClr val="85C2FF"/>
              </a:gs>
              <a:gs pos="70000">
                <a:srgbClr val="C4D6EB"/>
              </a:gs>
              <a:gs pos="100000">
                <a:srgbClr val="FFEBFA"/>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en-US"/>
          </a:p>
        </p:txBody>
      </p:sp>
      <p:sp>
        <p:nvSpPr>
          <p:cNvPr id="16" name="Date Placeholder 3"/>
          <p:cNvSpPr txBox="1">
            <a:spLocks/>
          </p:cNvSpPr>
          <p:nvPr userDrawn="1"/>
        </p:nvSpPr>
        <p:spPr>
          <a:xfrm>
            <a:off x="0" y="6592888"/>
            <a:ext cx="3348038" cy="365125"/>
          </a:xfrm>
          <a:prstGeom prst="rect">
            <a:avLst/>
          </a:prstGeom>
        </p:spPr>
        <p:txBody>
          <a:bodyPr anchor="ctr"/>
          <a:lstStyle>
            <a:lvl1pPr algn="l">
              <a:defRPr sz="1000">
                <a:solidFill>
                  <a:schemeClr val="tx2">
                    <a:lumMod val="75000"/>
                  </a:schemeClr>
                </a:solidFill>
              </a:defRPr>
            </a:lvl1pPr>
          </a:lstStyle>
          <a:p>
            <a:pPr eaLnBrk="0" hangingPunct="0">
              <a:defRPr/>
            </a:pPr>
            <a:endParaRPr lang="en-US" dirty="0">
              <a:cs typeface="+mn-cs"/>
            </a:endParaRPr>
          </a:p>
        </p:txBody>
      </p:sp>
      <p:pic>
        <p:nvPicPr>
          <p:cNvPr id="1037" name="Picture 18" descr="dbcp_light_text.png"/>
          <p:cNvPicPr>
            <a:picLocks noChangeAspect="1"/>
          </p:cNvPicPr>
          <p:nvPr userDrawn="1"/>
        </p:nvPicPr>
        <p:blipFill>
          <a:blip r:embed="rId4" cstate="print"/>
          <a:srcRect/>
          <a:stretch>
            <a:fillRect/>
          </a:stretch>
        </p:blipFill>
        <p:spPr bwMode="auto">
          <a:xfrm>
            <a:off x="684213" y="188913"/>
            <a:ext cx="2087562" cy="2087562"/>
          </a:xfrm>
          <a:prstGeom prst="rect">
            <a:avLst/>
          </a:prstGeom>
          <a:ln>
            <a:noFill/>
          </a:ln>
          <a:effectLst>
            <a:outerShdw blurRad="292100" dist="139700" dir="2700000" algn="tl" rotWithShape="0">
              <a:srgbClr val="333333">
                <a:alpha val="65000"/>
              </a:srgbClr>
            </a:outerShdw>
          </a:effectLst>
        </p:spPr>
      </p:pic>
      <p:pic>
        <p:nvPicPr>
          <p:cNvPr id="1033" name="Picture 14" descr="ioc_wmo.gif"/>
          <p:cNvPicPr>
            <a:picLocks noChangeAspect="1"/>
          </p:cNvPicPr>
          <p:nvPr userDrawn="1"/>
        </p:nvPicPr>
        <p:blipFill>
          <a:blip r:embed="rId5" cstate="print"/>
          <a:stretch>
            <a:fillRect/>
          </a:stretch>
        </p:blipFill>
        <p:spPr bwMode="auto">
          <a:xfrm>
            <a:off x="6344194" y="174171"/>
            <a:ext cx="2636520" cy="1203960"/>
          </a:xfrm>
          <a:prstGeom prst="rect">
            <a:avLst/>
          </a:prstGeom>
          <a:ln>
            <a:noFill/>
          </a:ln>
          <a:effectLst>
            <a:outerShdw blurRad="292100" dist="139700" dir="2700000" algn="tl" rotWithShape="0">
              <a:srgbClr val="333333">
                <a:alpha val="65000"/>
              </a:srgbClr>
            </a:outerShdw>
          </a:effectLst>
        </p:spPr>
      </p:pic>
    </p:spTree>
  </p:cSld>
  <p:clrMap bg1="lt1" tx1="dk1" bg2="lt2" tx2="dk2" accent1="accent1" accent2="accent2" accent3="accent3" accent4="accent4" accent5="accent5" accent6="accent6" hlink="hlink" folHlink="folHlink"/>
  <p:sldLayoutIdLst>
    <p:sldLayoutId id="2147483904" r:id="rId1"/>
    <p:sldLayoutId id="2147483905" r:id="rId2"/>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21E27A-3F6A-4EE0-A789-4E7FF6C096C2}" type="datetimeFigureOut">
              <a:rPr lang="en-US" smtClean="0"/>
              <a:pPr/>
              <a:t>11/4/2021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386106-D267-4D13-B93D-C99418C7D561}" type="slidenum">
              <a:rPr lang="en-US" smtClean="0"/>
              <a:pPr/>
              <a:t>‹Nº›</a:t>
            </a:fld>
            <a:endParaRPr lang="en-US"/>
          </a:p>
        </p:txBody>
      </p:sp>
      <p:sp>
        <p:nvSpPr>
          <p:cNvPr id="7" name="Freeform 6"/>
          <p:cNvSpPr/>
          <p:nvPr userDrawn="1"/>
        </p:nvSpPr>
        <p:spPr>
          <a:xfrm rot="10800000">
            <a:off x="0" y="4948238"/>
            <a:ext cx="9144000" cy="2705100"/>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55427"/>
              <a:gd name="connsiteX1" fmla="*/ 21600 w 21600"/>
              <a:gd name="connsiteY1" fmla="*/ 0 h 55427"/>
              <a:gd name="connsiteX2" fmla="*/ 21600 w 21600"/>
              <a:gd name="connsiteY2" fmla="*/ 17322 h 55427"/>
              <a:gd name="connsiteX3" fmla="*/ 0 w 21600"/>
              <a:gd name="connsiteY3" fmla="*/ 20172 h 55427"/>
              <a:gd name="connsiteX4" fmla="*/ 0 w 21600"/>
              <a:gd name="connsiteY4" fmla="*/ 0 h 55427"/>
              <a:gd name="connsiteX0" fmla="*/ 0 w 21600"/>
              <a:gd name="connsiteY0" fmla="*/ 19190 h 74617"/>
              <a:gd name="connsiteX1" fmla="*/ 21600 w 21600"/>
              <a:gd name="connsiteY1" fmla="*/ 19190 h 74617"/>
              <a:gd name="connsiteX2" fmla="*/ 21600 w 21600"/>
              <a:gd name="connsiteY2" fmla="*/ 36512 h 74617"/>
              <a:gd name="connsiteX3" fmla="*/ 0 w 21600"/>
              <a:gd name="connsiteY3" fmla="*/ 39362 h 74617"/>
              <a:gd name="connsiteX4" fmla="*/ 0 w 21600"/>
              <a:gd name="connsiteY4" fmla="*/ 19190 h 74617"/>
              <a:gd name="connsiteX0" fmla="*/ 0 w 21600"/>
              <a:gd name="connsiteY0" fmla="*/ 19190 h 67609"/>
              <a:gd name="connsiteX1" fmla="*/ 21600 w 21600"/>
              <a:gd name="connsiteY1" fmla="*/ 19190 h 67609"/>
              <a:gd name="connsiteX2" fmla="*/ 21600 w 21600"/>
              <a:gd name="connsiteY2" fmla="*/ 36512 h 67609"/>
              <a:gd name="connsiteX3" fmla="*/ 0 w 21600"/>
              <a:gd name="connsiteY3" fmla="*/ 39362 h 67609"/>
              <a:gd name="connsiteX4" fmla="*/ 0 w 21600"/>
              <a:gd name="connsiteY4" fmla="*/ 19190 h 676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00" h="67609">
                <a:moveTo>
                  <a:pt x="0" y="19190"/>
                </a:moveTo>
                <a:lnTo>
                  <a:pt x="21600" y="19190"/>
                </a:lnTo>
                <a:lnTo>
                  <a:pt x="21600" y="36512"/>
                </a:lnTo>
                <a:cubicBezTo>
                  <a:pt x="10775" y="0"/>
                  <a:pt x="1971" y="67609"/>
                  <a:pt x="0" y="39362"/>
                </a:cubicBezTo>
                <a:lnTo>
                  <a:pt x="0" y="19190"/>
                </a:lnTo>
                <a:close/>
              </a:path>
            </a:pathLst>
          </a:custGeom>
          <a:gradFill>
            <a:gsLst>
              <a:gs pos="0">
                <a:srgbClr val="5E9EFF"/>
              </a:gs>
              <a:gs pos="39999">
                <a:srgbClr val="85C2FF"/>
              </a:gs>
              <a:gs pos="70000">
                <a:srgbClr val="C4D6EB"/>
              </a:gs>
              <a:gs pos="100000">
                <a:srgbClr val="FFEBFA"/>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en-US"/>
          </a:p>
        </p:txBody>
      </p:sp>
      <p:pic>
        <p:nvPicPr>
          <p:cNvPr id="8" name="Picture 18" descr="dbcp_light_text.png"/>
          <p:cNvPicPr>
            <a:picLocks noChangeAspect="1"/>
          </p:cNvPicPr>
          <p:nvPr userDrawn="1"/>
        </p:nvPicPr>
        <p:blipFill>
          <a:blip r:embed="rId13" cstate="print"/>
          <a:srcRect/>
          <a:stretch>
            <a:fillRect/>
          </a:stretch>
        </p:blipFill>
        <p:spPr bwMode="auto">
          <a:xfrm>
            <a:off x="205242" y="199800"/>
            <a:ext cx="970416" cy="970416"/>
          </a:xfrm>
          <a:prstGeom prst="rect">
            <a:avLst/>
          </a:prstGeom>
          <a:ln>
            <a:noFill/>
          </a:ln>
          <a:effectLst>
            <a:outerShdw blurRad="292100" dist="139700" dir="2700000" algn="tl" rotWithShape="0">
              <a:srgbClr val="333333">
                <a:alpha val="65000"/>
              </a:srgbClr>
            </a:outerShdw>
          </a:effectLst>
        </p:spPr>
      </p:pic>
    </p:spTree>
  </p:cSld>
  <p:clrMap bg1="lt1" tx1="dk1" bg2="lt2" tx2="dk2" accent1="accent1" accent2="accent2" accent3="accent3" accent4="accent4" accent5="accent5" accent6="accent6" hlink="hlink" folHlink="folHlink"/>
  <p:sldLayoutIdLst>
    <p:sldLayoutId id="2147483907" r:id="rId1"/>
    <p:sldLayoutId id="2147483908" r:id="rId2"/>
    <p:sldLayoutId id="2147483909" r:id="rId3"/>
    <p:sldLayoutId id="2147483910" r:id="rId4"/>
    <p:sldLayoutId id="2147483911" r:id="rId5"/>
    <p:sldLayoutId id="2147483912" r:id="rId6"/>
    <p:sldLayoutId id="2147483913" r:id="rId7"/>
    <p:sldLayoutId id="2147483914" r:id="rId8"/>
    <p:sldLayoutId id="2147483915" r:id="rId9"/>
    <p:sldLayoutId id="2147483916" r:id="rId10"/>
    <p:sldLayoutId id="214748391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lmoreno@dimar.mil.co"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https://dimar.maps.arcgis.com/apps/opsdashboard/index.html#/48d2c76148af428789abae6b3a8789de" TargetMode="External"/><Relationship Id="rId4" Type="http://schemas.openxmlformats.org/officeDocument/2006/relationships/hyperlink" Target="http://www.dimar.mil.co/"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gif"/><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hyperlink" Target="http://www.cedoldo.dimar.mil.co/" TargetMode="Externa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786744"/>
            <a:ext cx="9144000" cy="3554819"/>
          </a:xfrm>
          <a:prstGeom prst="rect">
            <a:avLst/>
          </a:prstGeom>
          <a:noFill/>
        </p:spPr>
        <p:txBody>
          <a:bodyPr wrap="square" rtlCol="0">
            <a:spAutoFit/>
          </a:bodyPr>
          <a:lstStyle/>
          <a:p>
            <a:pPr algn="ctr">
              <a:lnSpc>
                <a:spcPct val="150000"/>
              </a:lnSpc>
            </a:pPr>
            <a:r>
              <a:rPr lang="en-US" sz="4000" b="1" dirty="0">
                <a:solidFill>
                  <a:srgbClr val="0000CC"/>
                </a:solidFill>
                <a:effectLst>
                  <a:outerShdw blurRad="38100" dist="38100" dir="2700000" algn="tl">
                    <a:srgbClr val="000000">
                      <a:alpha val="43137"/>
                    </a:srgbClr>
                  </a:outerShdw>
                </a:effectLst>
              </a:rPr>
              <a:t>DBCP  National Report</a:t>
            </a:r>
          </a:p>
          <a:p>
            <a:pPr algn="ctr">
              <a:lnSpc>
                <a:spcPct val="150000"/>
              </a:lnSpc>
            </a:pPr>
            <a:r>
              <a:rPr lang="en-US" altLang="en-US" sz="2400" b="1" dirty="0">
                <a:solidFill>
                  <a:prstClr val="black"/>
                </a:solidFill>
                <a:ea typeface="+mj-ea"/>
              </a:rPr>
              <a:t>DBCP – 37, VIRTUAL, 8-11 November 2021</a:t>
            </a:r>
          </a:p>
          <a:p>
            <a:pPr algn="ctr">
              <a:lnSpc>
                <a:spcPct val="150000"/>
              </a:lnSpc>
            </a:pPr>
            <a:r>
              <a:rPr lang="fr-CH" sz="2400" b="1" dirty="0" smtClean="0">
                <a:solidFill>
                  <a:prstClr val="black"/>
                </a:solidFill>
                <a:ea typeface="+mj-ea"/>
              </a:rPr>
              <a:t>PhD (c) Juan Leonardo Moreno Rincon</a:t>
            </a:r>
          </a:p>
          <a:p>
            <a:pPr algn="ctr">
              <a:lnSpc>
                <a:spcPct val="150000"/>
              </a:lnSpc>
            </a:pPr>
            <a:r>
              <a:rPr lang="fr-CH" sz="2400" b="1" dirty="0" smtClean="0">
                <a:solidFill>
                  <a:prstClr val="black"/>
                </a:solidFill>
                <a:ea typeface="+mj-ea"/>
                <a:hlinkClick r:id="rId3"/>
              </a:rPr>
              <a:t>lmoreno@dimar.mil.co</a:t>
            </a:r>
            <a:endParaRPr lang="fr-CH" sz="2400" b="1" dirty="0" smtClean="0">
              <a:solidFill>
                <a:prstClr val="black"/>
              </a:solidFill>
              <a:ea typeface="+mj-ea"/>
            </a:endParaRPr>
          </a:p>
          <a:p>
            <a:pPr algn="ctr">
              <a:lnSpc>
                <a:spcPct val="150000"/>
              </a:lnSpc>
            </a:pPr>
            <a:r>
              <a:rPr lang="fr-CH" sz="2400" b="1" dirty="0" smtClean="0">
                <a:solidFill>
                  <a:prstClr val="black"/>
                </a:solidFill>
                <a:ea typeface="+mj-ea"/>
                <a:hlinkClick r:id="rId4"/>
              </a:rPr>
              <a:t>www.dimar.mil.co</a:t>
            </a:r>
            <a:endParaRPr lang="fr-CH" sz="2400" b="1" dirty="0" smtClean="0">
              <a:solidFill>
                <a:prstClr val="black"/>
              </a:solidFill>
              <a:ea typeface="+mj-ea"/>
            </a:endParaRPr>
          </a:p>
          <a:p>
            <a:pPr algn="ctr">
              <a:lnSpc>
                <a:spcPct val="150000"/>
              </a:lnSpc>
            </a:pPr>
            <a:r>
              <a:rPr lang="fr-CH" sz="1200" b="1" dirty="0">
                <a:hlinkClick r:id="rId5"/>
              </a:rPr>
              <a:t>https://dimar.maps.arcgis.com/apps/opsdashboard/index.html#/</a:t>
            </a:r>
            <a:r>
              <a:rPr lang="fr-CH" sz="1200" b="1" dirty="0" smtClean="0">
                <a:hlinkClick r:id="rId5"/>
              </a:rPr>
              <a:t>48d2c76148af428789abae6b3a8789de</a:t>
            </a:r>
            <a:r>
              <a:rPr lang="fr-CH" sz="1200" b="1" dirty="0" smtClean="0"/>
              <a:t> </a:t>
            </a:r>
            <a:endParaRPr lang="fr-CH" sz="12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H" b="1" dirty="0" err="1"/>
              <a:t>Current</a:t>
            </a:r>
            <a:r>
              <a:rPr lang="fr-CH" b="1" dirty="0"/>
              <a:t> Programme</a:t>
            </a:r>
            <a:endParaRPr lang="en-US" b="1" dirty="0"/>
          </a:p>
        </p:txBody>
      </p:sp>
      <p:sp>
        <p:nvSpPr>
          <p:cNvPr id="3" name="Content Placeholder 2"/>
          <p:cNvSpPr>
            <a:spLocks noGrp="1"/>
          </p:cNvSpPr>
          <p:nvPr>
            <p:ph idx="1"/>
          </p:nvPr>
        </p:nvSpPr>
        <p:spPr/>
        <p:txBody>
          <a:bodyPr>
            <a:normAutofit fontScale="92500" lnSpcReduction="20000"/>
          </a:bodyPr>
          <a:lstStyle/>
          <a:p>
            <a:r>
              <a:rPr lang="fr-CH" sz="2800" dirty="0" smtClean="0"/>
              <a:t>Name/Agency </a:t>
            </a:r>
          </a:p>
          <a:p>
            <a:pPr marL="0" indent="0">
              <a:buNone/>
            </a:pPr>
            <a:r>
              <a:rPr lang="es-CO" sz="2800" dirty="0" smtClean="0"/>
              <a:t>General </a:t>
            </a:r>
            <a:r>
              <a:rPr lang="es-CO" sz="2800" dirty="0" err="1"/>
              <a:t>Maritime</a:t>
            </a:r>
            <a:r>
              <a:rPr lang="es-CO" sz="2800" dirty="0"/>
              <a:t> </a:t>
            </a:r>
            <a:r>
              <a:rPr lang="es-CO" sz="2800" dirty="0" err="1" smtClean="0"/>
              <a:t>Directorate</a:t>
            </a:r>
            <a:r>
              <a:rPr lang="es-CO" sz="2800" dirty="0" smtClean="0"/>
              <a:t> - </a:t>
            </a:r>
            <a:r>
              <a:rPr lang="es-CO" sz="2800" dirty="0" err="1" smtClean="0"/>
              <a:t>National</a:t>
            </a:r>
            <a:r>
              <a:rPr lang="es-CO" sz="2800" dirty="0" smtClean="0"/>
              <a:t> </a:t>
            </a:r>
            <a:r>
              <a:rPr lang="es-CO" sz="2800" dirty="0"/>
              <a:t>Marine </a:t>
            </a:r>
            <a:r>
              <a:rPr lang="es-CO" sz="2800" dirty="0" err="1"/>
              <a:t>Meteorological</a:t>
            </a:r>
            <a:r>
              <a:rPr lang="es-CO" sz="2800" dirty="0"/>
              <a:t> </a:t>
            </a:r>
            <a:r>
              <a:rPr lang="es-CO" sz="2800" dirty="0" err="1" smtClean="0"/>
              <a:t>Service</a:t>
            </a:r>
            <a:endParaRPr lang="fr-CH" sz="2800" dirty="0"/>
          </a:p>
          <a:p>
            <a:r>
              <a:rPr lang="fr-CH" sz="2800" dirty="0" err="1"/>
              <a:t>Number</a:t>
            </a:r>
            <a:r>
              <a:rPr lang="fr-CH" sz="2800" dirty="0"/>
              <a:t> and t</a:t>
            </a:r>
            <a:r>
              <a:rPr lang="en-US" sz="2800" dirty="0" err="1"/>
              <a:t>ype</a:t>
            </a:r>
            <a:r>
              <a:rPr lang="en-US" sz="2800" dirty="0"/>
              <a:t> of </a:t>
            </a:r>
            <a:r>
              <a:rPr lang="en-US" sz="2800" dirty="0" smtClean="0"/>
              <a:t>buoys</a:t>
            </a:r>
          </a:p>
          <a:p>
            <a:pPr marL="0" indent="0">
              <a:buNone/>
            </a:pPr>
            <a:r>
              <a:rPr lang="en-US" sz="2800" dirty="0" smtClean="0"/>
              <a:t>01. 29</a:t>
            </a:r>
            <a:r>
              <a:rPr lang="en-US" sz="2800" dirty="0" smtClean="0"/>
              <a:t>/10/2021 deployed wave buoy at San Andres Island</a:t>
            </a:r>
            <a:endParaRPr lang="en-US" sz="2800" dirty="0"/>
          </a:p>
          <a:p>
            <a:r>
              <a:rPr lang="en-US" sz="2800" dirty="0"/>
              <a:t>Purpose of </a:t>
            </a:r>
            <a:r>
              <a:rPr lang="en-US" sz="2800" dirty="0" err="1"/>
              <a:t>programme</a:t>
            </a:r>
            <a:endParaRPr lang="en-US" sz="2800" dirty="0"/>
          </a:p>
          <a:p>
            <a:pPr marL="0" indent="0">
              <a:buNone/>
            </a:pPr>
            <a:r>
              <a:rPr lang="en-US" sz="2800" dirty="0" smtClean="0"/>
              <a:t>Operational, Met/ ocean research and developmental</a:t>
            </a:r>
            <a:endParaRPr lang="en-US" sz="2800" dirty="0"/>
          </a:p>
          <a:p>
            <a:r>
              <a:rPr lang="en-US" sz="2800" dirty="0"/>
              <a:t>Main deployment areas</a:t>
            </a:r>
          </a:p>
          <a:p>
            <a:pPr marL="0" indent="0">
              <a:buNone/>
            </a:pPr>
            <a:r>
              <a:rPr lang="en-US" sz="2800" dirty="0" smtClean="0"/>
              <a:t>Colombian Caribbean sea and Colombian Pacific  </a:t>
            </a:r>
            <a:endParaRPr lang="en-US" sz="2800" dirty="0"/>
          </a:p>
          <a:p>
            <a:r>
              <a:rPr lang="en-US" sz="2800" dirty="0"/>
              <a:t>Vandalism </a:t>
            </a:r>
            <a:r>
              <a:rPr lang="en-US" sz="2800" dirty="0" smtClean="0"/>
              <a:t>incidents</a:t>
            </a:r>
          </a:p>
          <a:p>
            <a:pPr marL="0" indent="0">
              <a:buNone/>
            </a:pPr>
            <a:r>
              <a:rPr lang="en-US" sz="2800" dirty="0" smtClean="0"/>
              <a:t>During 2021 Colombia have not buoys deployed.</a:t>
            </a:r>
            <a:endParaRPr lang="en-US" sz="2800" dirty="0"/>
          </a:p>
        </p:txBody>
      </p:sp>
    </p:spTree>
    <p:extLst>
      <p:ext uri="{BB962C8B-B14F-4D97-AF65-F5344CB8AC3E}">
        <p14:creationId xmlns:p14="http://schemas.microsoft.com/office/powerpoint/2010/main" val="20455482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Planned </a:t>
            </a:r>
            <a:r>
              <a:rPr lang="en-US" b="1" dirty="0" err="1"/>
              <a:t>Programme</a:t>
            </a:r>
            <a:r>
              <a:rPr lang="en-US" b="1" dirty="0"/>
              <a:t>(s)</a:t>
            </a:r>
          </a:p>
        </p:txBody>
      </p:sp>
      <p:sp>
        <p:nvSpPr>
          <p:cNvPr id="3" name="Content Placeholder 2"/>
          <p:cNvSpPr>
            <a:spLocks noGrp="1"/>
          </p:cNvSpPr>
          <p:nvPr>
            <p:ph idx="1"/>
          </p:nvPr>
        </p:nvSpPr>
        <p:spPr/>
        <p:txBody>
          <a:bodyPr>
            <a:normAutofit fontScale="85000" lnSpcReduction="10000"/>
          </a:bodyPr>
          <a:lstStyle/>
          <a:p>
            <a:r>
              <a:rPr lang="fr-CH" dirty="0"/>
              <a:t>Name/Agency</a:t>
            </a:r>
          </a:p>
          <a:p>
            <a:pPr marL="0" indent="0">
              <a:buNone/>
            </a:pPr>
            <a:r>
              <a:rPr lang="es-CO" dirty="0"/>
              <a:t>General </a:t>
            </a:r>
            <a:r>
              <a:rPr lang="es-CO" dirty="0" err="1"/>
              <a:t>Maritime</a:t>
            </a:r>
            <a:r>
              <a:rPr lang="es-CO" dirty="0"/>
              <a:t> </a:t>
            </a:r>
            <a:r>
              <a:rPr lang="es-CO" dirty="0" err="1"/>
              <a:t>Directorate</a:t>
            </a:r>
            <a:r>
              <a:rPr lang="es-CO" dirty="0"/>
              <a:t> - </a:t>
            </a:r>
            <a:r>
              <a:rPr lang="es-CO" dirty="0" err="1"/>
              <a:t>National</a:t>
            </a:r>
            <a:r>
              <a:rPr lang="es-CO" dirty="0"/>
              <a:t> Marine </a:t>
            </a:r>
            <a:r>
              <a:rPr lang="es-CO" dirty="0" err="1"/>
              <a:t>Meteorological</a:t>
            </a:r>
            <a:r>
              <a:rPr lang="es-CO" dirty="0"/>
              <a:t> </a:t>
            </a:r>
            <a:r>
              <a:rPr lang="es-CO" dirty="0" err="1" smtClean="0"/>
              <a:t>Service</a:t>
            </a:r>
            <a:endParaRPr lang="fr-CH" dirty="0"/>
          </a:p>
          <a:p>
            <a:r>
              <a:rPr lang="fr-CH" dirty="0" err="1"/>
              <a:t>Number</a:t>
            </a:r>
            <a:r>
              <a:rPr lang="fr-CH" dirty="0"/>
              <a:t> and t</a:t>
            </a:r>
            <a:r>
              <a:rPr lang="en-US" dirty="0" err="1"/>
              <a:t>ype</a:t>
            </a:r>
            <a:r>
              <a:rPr lang="en-US" dirty="0"/>
              <a:t> of buoys</a:t>
            </a:r>
          </a:p>
          <a:p>
            <a:pPr marL="0" lvl="0" indent="0">
              <a:buNone/>
            </a:pPr>
            <a:r>
              <a:rPr lang="en-GB" dirty="0"/>
              <a:t>03 directional wave buoys.</a:t>
            </a:r>
            <a:endParaRPr lang="es-CO" dirty="0"/>
          </a:p>
          <a:p>
            <a:pPr marL="0" indent="0">
              <a:buNone/>
            </a:pPr>
            <a:r>
              <a:rPr lang="en-GB" dirty="0"/>
              <a:t>07 </a:t>
            </a:r>
            <a:r>
              <a:rPr lang="en-GB" dirty="0" err="1"/>
              <a:t>metocean</a:t>
            </a:r>
            <a:r>
              <a:rPr lang="en-GB" dirty="0"/>
              <a:t> buoys</a:t>
            </a:r>
            <a:endParaRPr lang="en-US" dirty="0"/>
          </a:p>
          <a:p>
            <a:r>
              <a:rPr lang="en-US" dirty="0"/>
              <a:t>Purpose of </a:t>
            </a:r>
            <a:r>
              <a:rPr lang="en-US" dirty="0" err="1"/>
              <a:t>programme</a:t>
            </a:r>
            <a:endParaRPr lang="en-US" dirty="0"/>
          </a:p>
          <a:p>
            <a:pPr marL="0" indent="0">
              <a:buNone/>
            </a:pPr>
            <a:r>
              <a:rPr lang="en-US" dirty="0"/>
              <a:t>Operational, Met/ ocean research and </a:t>
            </a:r>
            <a:r>
              <a:rPr lang="en-US" dirty="0" smtClean="0"/>
              <a:t>developmental</a:t>
            </a:r>
            <a:endParaRPr lang="en-US" dirty="0"/>
          </a:p>
          <a:p>
            <a:r>
              <a:rPr lang="en-US" dirty="0"/>
              <a:t>Main deployment areas</a:t>
            </a:r>
          </a:p>
          <a:p>
            <a:pPr marL="0" indent="0">
              <a:buNone/>
            </a:pPr>
            <a:r>
              <a:rPr lang="en-US" dirty="0"/>
              <a:t>Colombian Caribbean sea and Colombian Pacific  </a:t>
            </a:r>
          </a:p>
          <a:p>
            <a:pPr marL="0" indent="0">
              <a:buNone/>
            </a:pPr>
            <a:endParaRPr lang="en-US" dirty="0"/>
          </a:p>
        </p:txBody>
      </p:sp>
    </p:spTree>
    <p:extLst>
      <p:ext uri="{BB962C8B-B14F-4D97-AF65-F5344CB8AC3E}">
        <p14:creationId xmlns:p14="http://schemas.microsoft.com/office/powerpoint/2010/main" val="15207326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Technical Developments</a:t>
            </a:r>
          </a:p>
        </p:txBody>
      </p:sp>
      <p:sp>
        <p:nvSpPr>
          <p:cNvPr id="3" name="Content Placeholder 2"/>
          <p:cNvSpPr>
            <a:spLocks noGrp="1"/>
          </p:cNvSpPr>
          <p:nvPr>
            <p:ph idx="1"/>
          </p:nvPr>
        </p:nvSpPr>
        <p:spPr/>
        <p:txBody>
          <a:bodyPr>
            <a:normAutofit/>
          </a:bodyPr>
          <a:lstStyle/>
          <a:p>
            <a:pPr>
              <a:spcBef>
                <a:spcPts val="600"/>
              </a:spcBef>
            </a:pPr>
            <a:r>
              <a:rPr lang="en-US" dirty="0"/>
              <a:t>Buoy </a:t>
            </a:r>
            <a:r>
              <a:rPr lang="en-US" dirty="0" smtClean="0"/>
              <a:t>Design and Instrumentation</a:t>
            </a:r>
            <a:endParaRPr lang="en-US" dirty="0"/>
          </a:p>
        </p:txBody>
      </p:sp>
      <p:pic>
        <p:nvPicPr>
          <p:cNvPr id="4" name="Imagen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00617" y="4915853"/>
            <a:ext cx="1275697" cy="1140970"/>
          </a:xfrm>
          <a:prstGeom prst="rect">
            <a:avLst/>
          </a:prstGeom>
        </p:spPr>
      </p:pic>
      <p:pic>
        <p:nvPicPr>
          <p:cNvPr id="5" name="Imagen 15"/>
          <p:cNvPicPr>
            <a:picLocks noChangeAspect="1"/>
          </p:cNvPicPr>
          <p:nvPr/>
        </p:nvPicPr>
        <p:blipFill rotWithShape="1">
          <a:blip r:embed="rId3">
            <a:extLst>
              <a:ext uri="{28A0092B-C50C-407E-A947-70E740481C1C}">
                <a14:useLocalDpi xmlns:a14="http://schemas.microsoft.com/office/drawing/2010/main" val="0"/>
              </a:ext>
            </a:extLst>
          </a:blip>
          <a:srcRect l="31905" t="28571" r="39143" b="22539"/>
          <a:stretch/>
        </p:blipFill>
        <p:spPr>
          <a:xfrm>
            <a:off x="2750611" y="2420600"/>
            <a:ext cx="1534347" cy="1943169"/>
          </a:xfrm>
          <a:prstGeom prst="rect">
            <a:avLst/>
          </a:prstGeom>
        </p:spPr>
      </p:pic>
      <p:sp>
        <p:nvSpPr>
          <p:cNvPr id="6" name="5 CuadroTexto"/>
          <p:cNvSpPr txBox="1"/>
          <p:nvPr/>
        </p:nvSpPr>
        <p:spPr>
          <a:xfrm>
            <a:off x="2148014" y="5006566"/>
            <a:ext cx="3098028" cy="923330"/>
          </a:xfrm>
          <a:prstGeom prst="rect">
            <a:avLst/>
          </a:prstGeom>
          <a:noFill/>
        </p:spPr>
        <p:txBody>
          <a:bodyPr wrap="none" rtlCol="0">
            <a:spAutoFit/>
          </a:bodyPr>
          <a:lstStyle/>
          <a:p>
            <a:pPr algn="ctr"/>
            <a:r>
              <a:rPr lang="en-US" b="1" dirty="0" smtClean="0"/>
              <a:t>Wave Buoy</a:t>
            </a:r>
          </a:p>
          <a:p>
            <a:pPr marL="285750" indent="-285750">
              <a:buFont typeface="Arial" panose="020B0604020202020204" pitchFamily="34" charset="0"/>
              <a:buChar char="•"/>
            </a:pPr>
            <a:r>
              <a:rPr lang="en-US" dirty="0" smtClean="0"/>
              <a:t>Sea Surface Temperature</a:t>
            </a:r>
          </a:p>
          <a:p>
            <a:pPr marL="285750" indent="-285750">
              <a:buFont typeface="Arial" panose="020B0604020202020204" pitchFamily="34" charset="0"/>
              <a:buChar char="•"/>
            </a:pPr>
            <a:r>
              <a:rPr lang="en-US" dirty="0" smtClean="0"/>
              <a:t>Wave spectra </a:t>
            </a:r>
            <a:endParaRPr lang="en-US" dirty="0"/>
          </a:p>
        </p:txBody>
      </p:sp>
      <p:sp>
        <p:nvSpPr>
          <p:cNvPr id="7" name="6 CuadroTexto"/>
          <p:cNvSpPr txBox="1"/>
          <p:nvPr/>
        </p:nvSpPr>
        <p:spPr>
          <a:xfrm>
            <a:off x="5102859" y="2207644"/>
            <a:ext cx="1890262" cy="2308324"/>
          </a:xfrm>
          <a:prstGeom prst="rect">
            <a:avLst/>
          </a:prstGeom>
          <a:noFill/>
        </p:spPr>
        <p:txBody>
          <a:bodyPr wrap="none" rtlCol="0">
            <a:spAutoFit/>
          </a:bodyPr>
          <a:lstStyle/>
          <a:p>
            <a:pPr algn="ctr"/>
            <a:r>
              <a:rPr lang="en-US" b="1" dirty="0" err="1" smtClean="0"/>
              <a:t>Metocean</a:t>
            </a:r>
            <a:r>
              <a:rPr lang="en-US" b="1" dirty="0" smtClean="0"/>
              <a:t> Buoy</a:t>
            </a:r>
          </a:p>
          <a:p>
            <a:pPr marL="285750" indent="-285750">
              <a:buFont typeface="Arial" panose="020B0604020202020204" pitchFamily="34" charset="0"/>
              <a:buChar char="•"/>
            </a:pPr>
            <a:r>
              <a:rPr lang="en-US" dirty="0" smtClean="0"/>
              <a:t>Temperature</a:t>
            </a:r>
          </a:p>
          <a:p>
            <a:pPr marL="285750" indent="-285750">
              <a:buFont typeface="Arial" panose="020B0604020202020204" pitchFamily="34" charset="0"/>
              <a:buChar char="•"/>
            </a:pPr>
            <a:r>
              <a:rPr lang="en-US" dirty="0" smtClean="0"/>
              <a:t>Wind</a:t>
            </a:r>
          </a:p>
          <a:p>
            <a:pPr marL="285750" indent="-285750">
              <a:buFont typeface="Arial" panose="020B0604020202020204" pitchFamily="34" charset="0"/>
              <a:buChar char="•"/>
            </a:pPr>
            <a:r>
              <a:rPr lang="en-US" dirty="0" smtClean="0"/>
              <a:t>Humidity</a:t>
            </a:r>
          </a:p>
          <a:p>
            <a:pPr marL="285750" indent="-285750">
              <a:buFont typeface="Arial" panose="020B0604020202020204" pitchFamily="34" charset="0"/>
              <a:buChar char="•"/>
            </a:pPr>
            <a:r>
              <a:rPr lang="en-US" dirty="0" smtClean="0"/>
              <a:t>Pressure</a:t>
            </a:r>
          </a:p>
          <a:p>
            <a:pPr marL="285750" indent="-285750">
              <a:buFont typeface="Arial" panose="020B0604020202020204" pitchFamily="34" charset="0"/>
              <a:buChar char="•"/>
            </a:pPr>
            <a:r>
              <a:rPr lang="en-US" dirty="0" smtClean="0"/>
              <a:t>Radiation </a:t>
            </a:r>
          </a:p>
          <a:p>
            <a:pPr marL="285750" indent="-285750">
              <a:buFont typeface="Arial" panose="020B0604020202020204" pitchFamily="34" charset="0"/>
              <a:buChar char="•"/>
            </a:pPr>
            <a:r>
              <a:rPr lang="en-US" dirty="0" smtClean="0"/>
              <a:t>CTD </a:t>
            </a:r>
          </a:p>
          <a:p>
            <a:pPr marL="285750" indent="-285750">
              <a:buFont typeface="Arial" panose="020B0604020202020204" pitchFamily="34" charset="0"/>
              <a:buChar char="•"/>
            </a:pPr>
            <a:r>
              <a:rPr lang="en-US" dirty="0" smtClean="0"/>
              <a:t>ADCP</a:t>
            </a:r>
          </a:p>
        </p:txBody>
      </p:sp>
    </p:spTree>
    <p:extLst>
      <p:ext uri="{BB962C8B-B14F-4D97-AF65-F5344CB8AC3E}">
        <p14:creationId xmlns:p14="http://schemas.microsoft.com/office/powerpoint/2010/main" val="23317067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Publications &amp; User Impact</a:t>
            </a:r>
          </a:p>
        </p:txBody>
      </p:sp>
      <p:pic>
        <p:nvPicPr>
          <p:cNvPr id="2052" name="Picture 4"/>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b="73739"/>
          <a:stretch/>
        </p:blipFill>
        <p:spPr bwMode="auto">
          <a:xfrm>
            <a:off x="257034" y="1649459"/>
            <a:ext cx="8685899" cy="3366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991760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Additional Comments</a:t>
            </a:r>
          </a:p>
        </p:txBody>
      </p:sp>
      <p:sp>
        <p:nvSpPr>
          <p:cNvPr id="3" name="Content Placeholder 2"/>
          <p:cNvSpPr>
            <a:spLocks noGrp="1"/>
          </p:cNvSpPr>
          <p:nvPr>
            <p:ph idx="1"/>
          </p:nvPr>
        </p:nvSpPr>
        <p:spPr/>
        <p:txBody>
          <a:bodyPr>
            <a:normAutofit fontScale="62500" lnSpcReduction="20000"/>
          </a:bodyPr>
          <a:lstStyle/>
          <a:p>
            <a:r>
              <a:rPr lang="en-US" b="1" dirty="0" smtClean="0"/>
              <a:t>QC</a:t>
            </a:r>
            <a:endParaRPr lang="en-US" b="1" dirty="0"/>
          </a:p>
          <a:p>
            <a:pPr marL="0" lvl="0" indent="0">
              <a:buNone/>
            </a:pPr>
            <a:r>
              <a:rPr lang="en-GB" dirty="0"/>
              <a:t>Good wave data.</a:t>
            </a:r>
            <a:endParaRPr lang="es-CO" dirty="0"/>
          </a:p>
          <a:p>
            <a:pPr marL="0" lvl="0" indent="0">
              <a:buNone/>
            </a:pPr>
            <a:r>
              <a:rPr lang="en-GB" dirty="0"/>
              <a:t>Good current data.</a:t>
            </a:r>
            <a:endParaRPr lang="es-CO" dirty="0"/>
          </a:p>
          <a:p>
            <a:pPr marL="0" indent="0">
              <a:buNone/>
            </a:pPr>
            <a:r>
              <a:rPr lang="en-GB" dirty="0"/>
              <a:t>Good oceanographic and weather data</a:t>
            </a:r>
            <a:endParaRPr lang="en-US" dirty="0"/>
          </a:p>
          <a:p>
            <a:r>
              <a:rPr lang="en-US" b="1" dirty="0"/>
              <a:t>Communications</a:t>
            </a:r>
          </a:p>
          <a:p>
            <a:pPr marL="0" lvl="0" indent="0">
              <a:buNone/>
            </a:pPr>
            <a:r>
              <a:rPr lang="en-GB" dirty="0" smtClean="0"/>
              <a:t>INMARSAT </a:t>
            </a:r>
            <a:r>
              <a:rPr lang="en-GB" dirty="0"/>
              <a:t>DATA PRO</a:t>
            </a:r>
            <a:endParaRPr lang="es-CO" dirty="0"/>
          </a:p>
          <a:p>
            <a:pPr marL="0" lvl="0" indent="0">
              <a:buNone/>
            </a:pPr>
            <a:r>
              <a:rPr lang="en-GB" dirty="0"/>
              <a:t>IRIDIUM</a:t>
            </a:r>
            <a:endParaRPr lang="es-CO" dirty="0"/>
          </a:p>
          <a:p>
            <a:pPr marL="0" indent="0">
              <a:buNone/>
            </a:pPr>
            <a:r>
              <a:rPr lang="en-GB" dirty="0"/>
              <a:t>GOES</a:t>
            </a:r>
            <a:endParaRPr lang="en-US" dirty="0"/>
          </a:p>
          <a:p>
            <a:r>
              <a:rPr lang="en-US" b="1" dirty="0" smtClean="0"/>
              <a:t>Buoy Lifetime</a:t>
            </a:r>
            <a:endParaRPr lang="en-GB" b="1" dirty="0" smtClean="0"/>
          </a:p>
          <a:p>
            <a:pPr marL="0" lvl="0" indent="0">
              <a:buNone/>
            </a:pPr>
            <a:r>
              <a:rPr lang="en-GB" dirty="0" smtClean="0"/>
              <a:t>03 </a:t>
            </a:r>
            <a:r>
              <a:rPr lang="en-GB" dirty="0"/>
              <a:t>years in directional wave buoys.</a:t>
            </a:r>
            <a:endParaRPr lang="es-CO" dirty="0"/>
          </a:p>
          <a:p>
            <a:pPr marL="0" indent="0">
              <a:buNone/>
            </a:pPr>
            <a:r>
              <a:rPr lang="en-GB" dirty="0"/>
              <a:t>07 years </a:t>
            </a:r>
            <a:r>
              <a:rPr lang="en-GB" dirty="0" err="1"/>
              <a:t>metocean</a:t>
            </a:r>
            <a:r>
              <a:rPr lang="en-GB" dirty="0"/>
              <a:t> buoys.</a:t>
            </a:r>
            <a:endParaRPr lang="en-US" dirty="0"/>
          </a:p>
          <a:p>
            <a:r>
              <a:rPr lang="en-US" b="1" dirty="0"/>
              <a:t>Data </a:t>
            </a:r>
            <a:r>
              <a:rPr lang="en-US" b="1" dirty="0" smtClean="0"/>
              <a:t>Accessibility</a:t>
            </a:r>
            <a:endParaRPr lang="en-GB" b="1" dirty="0" smtClean="0"/>
          </a:p>
          <a:p>
            <a:pPr marL="0" indent="0">
              <a:buNone/>
            </a:pPr>
            <a:r>
              <a:rPr lang="en-GB" dirty="0" smtClean="0"/>
              <a:t>Access </a:t>
            </a:r>
            <a:r>
              <a:rPr lang="en-GB" dirty="0"/>
              <a:t>to ocean observation information for data buoys is not yet available, mainly because it has not been possible to homogenize the data and put them on an accessible platform.</a:t>
            </a:r>
            <a:endParaRPr lang="en-US" dirty="0"/>
          </a:p>
        </p:txBody>
      </p:sp>
    </p:spTree>
    <p:extLst>
      <p:ext uri="{BB962C8B-B14F-4D97-AF65-F5344CB8AC3E}">
        <p14:creationId xmlns:p14="http://schemas.microsoft.com/office/powerpoint/2010/main" val="12745426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Additional Comments (continued)</a:t>
            </a:r>
          </a:p>
        </p:txBody>
      </p:sp>
      <p:sp>
        <p:nvSpPr>
          <p:cNvPr id="3" name="Content Placeholder 2"/>
          <p:cNvSpPr>
            <a:spLocks noGrp="1"/>
          </p:cNvSpPr>
          <p:nvPr>
            <p:ph idx="1"/>
          </p:nvPr>
        </p:nvSpPr>
        <p:spPr/>
        <p:txBody>
          <a:bodyPr>
            <a:normAutofit lnSpcReduction="10000"/>
          </a:bodyPr>
          <a:lstStyle/>
          <a:p>
            <a:r>
              <a:rPr lang="en-US" dirty="0"/>
              <a:t>New Observations</a:t>
            </a:r>
          </a:p>
          <a:p>
            <a:pPr marL="0" indent="0">
              <a:buNone/>
            </a:pPr>
            <a:r>
              <a:rPr lang="en-GB" dirty="0"/>
              <a:t>Due to the reduction in income and budget cuts, the network at the moment does not plan to increase the network of buoys, at the moment the focus is to maintain what it already </a:t>
            </a:r>
            <a:r>
              <a:rPr lang="en-GB" dirty="0" smtClean="0"/>
              <a:t>has.</a:t>
            </a:r>
            <a:endParaRPr lang="en-US" dirty="0"/>
          </a:p>
          <a:p>
            <a:r>
              <a:rPr lang="en-US" dirty="0" smtClean="0"/>
              <a:t>DBCP </a:t>
            </a:r>
            <a:r>
              <a:rPr lang="en-US" dirty="0"/>
              <a:t>linkage</a:t>
            </a:r>
          </a:p>
          <a:p>
            <a:pPr marL="0" indent="0">
              <a:buNone/>
            </a:pPr>
            <a:r>
              <a:rPr lang="en-GB" dirty="0"/>
              <a:t>It would be ideal to have more collaboration so that the equipment we have can be shown on international </a:t>
            </a:r>
            <a:r>
              <a:rPr lang="en-GB" dirty="0" smtClean="0"/>
              <a:t>platforms</a:t>
            </a:r>
            <a:endParaRPr lang="en-US" dirty="0"/>
          </a:p>
        </p:txBody>
      </p:sp>
    </p:spTree>
    <p:extLst>
      <p:ext uri="{BB962C8B-B14F-4D97-AF65-F5344CB8AC3E}">
        <p14:creationId xmlns:p14="http://schemas.microsoft.com/office/powerpoint/2010/main" val="24513285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O"/>
          </a:p>
        </p:txBody>
      </p:sp>
      <p:sp>
        <p:nvSpPr>
          <p:cNvPr id="3" name="2 Marcador de contenido"/>
          <p:cNvSpPr>
            <a:spLocks noGrp="1"/>
          </p:cNvSpPr>
          <p:nvPr>
            <p:ph idx="1"/>
          </p:nvPr>
        </p:nvSpPr>
        <p:spPr/>
        <p:txBody>
          <a:bodyPr>
            <a:normAutofit/>
          </a:bodyPr>
          <a:lstStyle/>
          <a:p>
            <a:r>
              <a:rPr lang="en-GB" dirty="0"/>
              <a:t>Contribution to UN Decade and UN </a:t>
            </a:r>
            <a:r>
              <a:rPr lang="en-GB" dirty="0" smtClean="0"/>
              <a:t>SDGs</a:t>
            </a:r>
          </a:p>
          <a:p>
            <a:pPr marL="0" indent="0">
              <a:buNone/>
            </a:pPr>
            <a:r>
              <a:rPr lang="en-GB" dirty="0"/>
              <a:t>The historical information from the data buoys is considered to be a Colombian contribution to the international access on wave data. These data are part of the different initiatives that are developed in the Colombian jurisdictional waters and can be consulted at </a:t>
            </a:r>
            <a:r>
              <a:rPr lang="en-GB" dirty="0" smtClean="0">
                <a:hlinkClick r:id="rId2"/>
              </a:rPr>
              <a:t>www.cedoldo.dimar.mil.co</a:t>
            </a:r>
            <a:r>
              <a:rPr lang="en-GB" dirty="0" smtClean="0"/>
              <a:t> </a:t>
            </a:r>
            <a:endParaRPr lang="es-CO" dirty="0"/>
          </a:p>
          <a:p>
            <a:pPr marL="0" indent="0">
              <a:buNone/>
            </a:pPr>
            <a:endParaRPr lang="es-CO" dirty="0"/>
          </a:p>
        </p:txBody>
      </p:sp>
    </p:spTree>
    <p:extLst>
      <p:ext uri="{BB962C8B-B14F-4D97-AF65-F5344CB8AC3E}">
        <p14:creationId xmlns:p14="http://schemas.microsoft.com/office/powerpoint/2010/main" val="10657734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52450" y="2149475"/>
            <a:ext cx="7772400" cy="1470025"/>
          </a:xfrm>
        </p:spPr>
        <p:txBody>
          <a:bodyPr/>
          <a:lstStyle/>
          <a:p>
            <a:r>
              <a:rPr lang="en-US" sz="4800" b="1" dirty="0"/>
              <a:t>Thank you!</a:t>
            </a:r>
          </a:p>
        </p:txBody>
      </p:sp>
      <p:sp>
        <p:nvSpPr>
          <p:cNvPr id="3" name="Content Placeholder 2"/>
          <p:cNvSpPr>
            <a:spLocks noGrp="1"/>
          </p:cNvSpPr>
          <p:nvPr>
            <p:ph type="subTitle" idx="1"/>
          </p:nvPr>
        </p:nvSpPr>
        <p:spPr>
          <a:xfrm>
            <a:off x="800100" y="3771900"/>
            <a:ext cx="8039100" cy="1752600"/>
          </a:xfrm>
        </p:spPr>
        <p:txBody>
          <a:bodyPr/>
          <a:lstStyle/>
          <a:p>
            <a:pPr marL="0" indent="0" algn="ctr">
              <a:lnSpc>
                <a:spcPct val="150000"/>
              </a:lnSpc>
              <a:spcBef>
                <a:spcPts val="0"/>
              </a:spcBef>
              <a:buNone/>
            </a:pPr>
            <a:endParaRPr lang="en-US" b="1" dirty="0"/>
          </a:p>
        </p:txBody>
      </p:sp>
    </p:spTree>
    <p:extLst>
      <p:ext uri="{BB962C8B-B14F-4D97-AF65-F5344CB8AC3E}">
        <p14:creationId xmlns:p14="http://schemas.microsoft.com/office/powerpoint/2010/main" val="8902322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33921</TotalTime>
  <Words>348</Words>
  <Application>Microsoft Office PowerPoint</Application>
  <PresentationFormat>Presentación en pantalla (4:3)</PresentationFormat>
  <Paragraphs>64</Paragraphs>
  <Slides>9</Slides>
  <Notes>1</Notes>
  <HiddenSlides>0</HiddenSlides>
  <MMClips>0</MMClips>
  <ScaleCrop>false</ScaleCrop>
  <HeadingPairs>
    <vt:vector size="4" baseType="variant">
      <vt:variant>
        <vt:lpstr>Tema</vt:lpstr>
      </vt:variant>
      <vt:variant>
        <vt:i4>2</vt:i4>
      </vt:variant>
      <vt:variant>
        <vt:lpstr>Títulos de diapositiva</vt:lpstr>
      </vt:variant>
      <vt:variant>
        <vt:i4>9</vt:i4>
      </vt:variant>
    </vt:vector>
  </HeadingPairs>
  <TitlesOfParts>
    <vt:vector size="11" baseType="lpstr">
      <vt:lpstr>Office Theme</vt:lpstr>
      <vt:lpstr>Custom Design</vt:lpstr>
      <vt:lpstr>Presentación de PowerPoint</vt:lpstr>
      <vt:lpstr>Current Programme</vt:lpstr>
      <vt:lpstr>Planned Programme(s)</vt:lpstr>
      <vt:lpstr>Technical Developments</vt:lpstr>
      <vt:lpstr>Publications &amp; User Impact</vt:lpstr>
      <vt:lpstr>Additional Comments</vt:lpstr>
      <vt:lpstr>Additional Comments (continued)</vt:lpstr>
      <vt:lpstr>Presentación de PowerPoint</vt:lpstr>
      <vt:lpstr>Thank you!</vt:lpstr>
    </vt:vector>
  </TitlesOfParts>
  <Company>IOC/UNESCO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DBCP-33 TC report</dc:title>
  <dc:creator>Long Jiang</dc:creator>
  <cp:lastModifiedBy>Leonardo Moreno</cp:lastModifiedBy>
  <cp:revision>745</cp:revision>
  <cp:lastPrinted>2017-11-08T15:57:27Z</cp:lastPrinted>
  <dcterms:created xsi:type="dcterms:W3CDTF">2008-01-30T04:31:58Z</dcterms:created>
  <dcterms:modified xsi:type="dcterms:W3CDTF">2021-11-04T21:34:34Z</dcterms:modified>
</cp:coreProperties>
</file>